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2qBVrNuklwZYLf/LxSN6or5m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6ACCB-0DA6-46C2-B321-7E7D10B12D9F}">
  <a:tblStyle styleId="{0D26ACCB-0DA6-46C2-B321-7E7D10B12D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9D1ACD0-B8A2-483F-8BB4-B5F350E04A8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type="title"/>
          </p:nvPr>
        </p:nvSpPr>
        <p:spPr>
          <a:xfrm>
            <a:off x="685331" y="457200"/>
            <a:ext cx="4451227" cy="1517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5568602" y="457201"/>
            <a:ext cx="2441519" cy="38862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685346" y="1974639"/>
            <a:ext cx="4451212" cy="23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1"/>
          <p:cNvSpPr txBox="1"/>
          <p:nvPr>
            <p:ph type="title"/>
          </p:nvPr>
        </p:nvSpPr>
        <p:spPr>
          <a:xfrm>
            <a:off x="685346" y="3217030"/>
            <a:ext cx="7773324" cy="6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888558" y="523696"/>
            <a:ext cx="7366899" cy="2410602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85331" y="3831546"/>
            <a:ext cx="7773339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/>
          <p:nvPr>
            <p:ph type="title"/>
          </p:nvPr>
        </p:nvSpPr>
        <p:spPr>
          <a:xfrm>
            <a:off x="685331" y="457200"/>
            <a:ext cx="7773339" cy="257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85331" y="3153616"/>
            <a:ext cx="7773339" cy="1189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8" name="Google Shape;9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1290484" y="2707524"/>
            <a:ext cx="6564224" cy="44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685331" y="3279597"/>
            <a:ext cx="7773339" cy="1065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8" name="Google Shape;10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type="title"/>
          </p:nvPr>
        </p:nvSpPr>
        <p:spPr>
          <a:xfrm>
            <a:off x="685331" y="1604041"/>
            <a:ext cx="7773339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685331" y="3496751"/>
            <a:ext cx="777333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5" name="Google Shape;11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>
            <p:ph type="title"/>
          </p:nvPr>
        </p:nvSpPr>
        <p:spPr>
          <a:xfrm>
            <a:off x="685331" y="457200"/>
            <a:ext cx="7773339" cy="120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85331" y="1775320"/>
            <a:ext cx="247423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85331" y="2207517"/>
            <a:ext cx="2474232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3339292" y="1775320"/>
            <a:ext cx="246864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3331012" y="2207517"/>
            <a:ext cx="2477513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1" name="Google Shape;121;p25"/>
          <p:cNvSpPr txBox="1"/>
          <p:nvPr>
            <p:ph idx="5" type="body"/>
          </p:nvPr>
        </p:nvSpPr>
        <p:spPr>
          <a:xfrm>
            <a:off x="5979974" y="1775320"/>
            <a:ext cx="247869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5"/>
          <p:cNvSpPr txBox="1"/>
          <p:nvPr>
            <p:ph idx="6" type="body"/>
          </p:nvPr>
        </p:nvSpPr>
        <p:spPr>
          <a:xfrm>
            <a:off x="5979974" y="2207517"/>
            <a:ext cx="2478696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7" name="Google Shape;1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685331" y="458079"/>
            <a:ext cx="7773339" cy="120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685331" y="3153615"/>
            <a:ext cx="247230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30" name="Google Shape;130;p26"/>
          <p:cNvSpPr/>
          <p:nvPr>
            <p:ph idx="2" type="pic"/>
          </p:nvPr>
        </p:nvSpPr>
        <p:spPr>
          <a:xfrm>
            <a:off x="685331" y="1775320"/>
            <a:ext cx="2472307" cy="1143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26"/>
          <p:cNvSpPr txBox="1"/>
          <p:nvPr>
            <p:ph idx="3" type="body"/>
          </p:nvPr>
        </p:nvSpPr>
        <p:spPr>
          <a:xfrm>
            <a:off x="685331" y="3585811"/>
            <a:ext cx="2472307" cy="75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32" name="Google Shape;132;p26"/>
          <p:cNvSpPr txBox="1"/>
          <p:nvPr>
            <p:ph idx="4" type="body"/>
          </p:nvPr>
        </p:nvSpPr>
        <p:spPr>
          <a:xfrm>
            <a:off x="3332069" y="3153615"/>
            <a:ext cx="247637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26"/>
          <p:cNvSpPr/>
          <p:nvPr>
            <p:ph idx="5" type="pic"/>
          </p:nvPr>
        </p:nvSpPr>
        <p:spPr>
          <a:xfrm>
            <a:off x="3331011" y="1775320"/>
            <a:ext cx="2477514" cy="1143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26"/>
          <p:cNvSpPr txBox="1"/>
          <p:nvPr>
            <p:ph idx="6" type="body"/>
          </p:nvPr>
        </p:nvSpPr>
        <p:spPr>
          <a:xfrm>
            <a:off x="3331011" y="3585811"/>
            <a:ext cx="2477514" cy="75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35" name="Google Shape;135;p26"/>
          <p:cNvSpPr txBox="1"/>
          <p:nvPr>
            <p:ph idx="7" type="body"/>
          </p:nvPr>
        </p:nvSpPr>
        <p:spPr>
          <a:xfrm>
            <a:off x="5979974" y="3153615"/>
            <a:ext cx="247551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36" name="Google Shape;136;p26"/>
          <p:cNvSpPr/>
          <p:nvPr>
            <p:ph idx="8" type="pic"/>
          </p:nvPr>
        </p:nvSpPr>
        <p:spPr>
          <a:xfrm>
            <a:off x="5979974" y="1775320"/>
            <a:ext cx="2478696" cy="1143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26"/>
          <p:cNvSpPr txBox="1"/>
          <p:nvPr>
            <p:ph idx="9" type="body"/>
          </p:nvPr>
        </p:nvSpPr>
        <p:spPr>
          <a:xfrm>
            <a:off x="5979880" y="3585809"/>
            <a:ext cx="2478790" cy="75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2" name="Google Shape;1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 rot="5400000">
            <a:off x="3287960" y="-827310"/>
            <a:ext cx="2568080" cy="777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9" name="Google Shape;1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 rot="5400000">
            <a:off x="5558073" y="1442803"/>
            <a:ext cx="3886199" cy="191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 rot="5400000">
            <a:off x="1614253" y="-471721"/>
            <a:ext cx="3886199" cy="574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>
            <p:ph type="ctrTitle"/>
          </p:nvPr>
        </p:nvSpPr>
        <p:spPr>
          <a:xfrm>
            <a:off x="1313259" y="975589"/>
            <a:ext cx="6517482" cy="1881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13259" y="2914651"/>
            <a:ext cx="6517482" cy="10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85330" y="1775320"/>
            <a:ext cx="777287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7" name="Google Shape;3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>
            <p:ph type="title"/>
          </p:nvPr>
        </p:nvSpPr>
        <p:spPr>
          <a:xfrm>
            <a:off x="685331" y="621423"/>
            <a:ext cx="7763814" cy="2052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85331" y="2743093"/>
            <a:ext cx="7763814" cy="102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4" name="Google Shape;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685330" y="1775320"/>
            <a:ext cx="382952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629150" y="1775320"/>
            <a:ext cx="382905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7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859746" y="1778263"/>
            <a:ext cx="3655106" cy="509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950"/>
              <a:buNone/>
              <a:defRPr b="0" sz="19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685331" y="2288260"/>
            <a:ext cx="3829520" cy="205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3" type="body"/>
          </p:nvPr>
        </p:nvSpPr>
        <p:spPr>
          <a:xfrm>
            <a:off x="4797317" y="1778263"/>
            <a:ext cx="3661353" cy="509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SzPts val="1950"/>
              <a:buNone/>
              <a:defRPr b="0" sz="19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17"/>
          <p:cNvSpPr txBox="1"/>
          <p:nvPr>
            <p:ph idx="4" type="body"/>
          </p:nvPr>
        </p:nvSpPr>
        <p:spPr>
          <a:xfrm>
            <a:off x="4629150" y="2288260"/>
            <a:ext cx="3829051" cy="205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2" name="Google Shape;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 txBox="1"/>
          <p:nvPr>
            <p:ph type="title"/>
          </p:nvPr>
        </p:nvSpPr>
        <p:spPr>
          <a:xfrm>
            <a:off x="685331" y="457200"/>
            <a:ext cx="2951766" cy="1517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808547" y="457201"/>
            <a:ext cx="4650122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685331" y="1974639"/>
            <a:ext cx="2951767" cy="23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5275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5275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5275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5275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5275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ctrTitle"/>
          </p:nvPr>
        </p:nvSpPr>
        <p:spPr>
          <a:xfrm>
            <a:off x="1004150" y="1163556"/>
            <a:ext cx="71367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rgbClr val="999999"/>
                </a:solidFill>
              </a:rPr>
              <a:t>WEB程式設計</a:t>
            </a:r>
            <a:endParaRPr sz="40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/>
              <a:t>第7組 - 3C購物網站</a:t>
            </a:r>
            <a:endParaRPr sz="4000"/>
          </a:p>
        </p:txBody>
      </p:sp>
      <p:sp>
        <p:nvSpPr>
          <p:cNvPr id="160" name="Google Shape;160;p2"/>
          <p:cNvSpPr txBox="1"/>
          <p:nvPr>
            <p:ph idx="1" type="subTitle"/>
          </p:nvPr>
        </p:nvSpPr>
        <p:spPr>
          <a:xfrm>
            <a:off x="2137225" y="2850072"/>
            <a:ext cx="4870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小組長 : 9B117031 陳柏穎</a:t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組員 :  9B117033 林和泰		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9B117028 林政漢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1313259" y="975589"/>
            <a:ext cx="6517482" cy="67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工作分配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 flipH="1">
            <a:off x="8843650" y="4932420"/>
            <a:ext cx="300350" cy="21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1228098" y="2149174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80D1FF"/>
                    </a:gs>
                    <a:gs pos="35000">
                      <a:srgbClr val="A7DDFF"/>
                    </a:gs>
                    <a:gs pos="100000">
                      <a:srgbClr val="D9F1FF"/>
                    </a:gs>
                  </a:gsLst>
                  <a:lin ang="16200000" scaled="0"/>
                </a:gradFill>
                <a:tableStyleId>{0D26ACCB-0DA6-46C2-B321-7E7D10B12D9F}</a:tableStyleId>
              </a:tblPr>
              <a:tblGrid>
                <a:gridCol w="3029100"/>
                <a:gridCol w="3029100"/>
              </a:tblGrid>
              <a:tr h="45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組員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負責項目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9B117033林和泰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後端python連接資料庫以及前端html 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9B117028林政漢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前端HTML網頁模板製作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9B117031陳柏穎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資料尋找以及建立資料庫跟資料表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254440" y="620482"/>
            <a:ext cx="6683765" cy="5408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wentieth Century"/>
              <a:buNone/>
            </a:pPr>
            <a:r>
              <a:rPr lang="en-US"/>
              <a:t>                       3C購物網站首頁</a:t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9384"/>
            <a:ext cx="7207598" cy="390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222686" y="501454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                                商品介紹</a:t>
            </a:r>
            <a:endParaRPr/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01168"/>
            <a:ext cx="9144000" cy="414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78211" y="9795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前端簡要說明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450275" y="891400"/>
            <a:ext cx="5349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index.html-首頁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login.html-登入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register.html-註冊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product_details-各商品介紹動態網頁)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member.html-會員中心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edit.htm-變更會員資料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member_info.html會員資料-訂單查看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cart.html-購物車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administrator-管理員介面(查看訂單、新增刪除商品)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all_member.html所有會員資料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all_order.html商品管理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all_product.html訂單查詢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98118" y="5191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資料庫簡要說明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210245" y="1112436"/>
            <a:ext cx="6077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手動建立 sqlite3 資料庫: 【computer_store.db】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210245" y="146740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建立會員資料表: 【members】,欄位如下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6"/>
          <p:cNvGraphicFramePr/>
          <p:nvPr/>
        </p:nvGraphicFramePr>
        <p:xfrm>
          <a:off x="311700" y="1822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{C9D1ACD0-B8A2-483F-8BB4-B5F350E04A82}</a:tableStyleId>
              </a:tblPr>
              <a:tblGrid>
                <a:gridCol w="1282950"/>
                <a:gridCol w="1511050"/>
                <a:gridCol w="1397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欄位名稱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資料形態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欄位要求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account_number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整數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主索引，自動累加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password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email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username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phone_number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address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date_of_birth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administrator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0" y="1083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資料庫簡要說明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210245" y="1112436"/>
            <a:ext cx="6077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手動建立 sqlite3 資料庫: 【computer_store.db】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210245" y="160444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建立商品資料表: 【products】,欄位如下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7"/>
          <p:cNvGraphicFramePr/>
          <p:nvPr/>
        </p:nvGraphicFramePr>
        <p:xfrm>
          <a:off x="311700" y="199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{C9D1ACD0-B8A2-483F-8BB4-B5F350E04A82}</a:tableStyleId>
              </a:tblPr>
              <a:tblGrid>
                <a:gridCol w="1282950"/>
                <a:gridCol w="1511050"/>
                <a:gridCol w="1397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欄位名稱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資料形態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欄位要求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product_id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整數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主索引，自動累加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name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category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brand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model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price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INTEGER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stock_quantity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INTEGER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description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specifications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image_url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58071" y="2596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資料庫簡要說明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210245" y="1112436"/>
            <a:ext cx="6077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手動建立 sqlite3 資料庫: 【computer_store.db】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210245" y="160444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建立訂單資料表: 【orders】,欄位如下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311700" y="1962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{C9D1ACD0-B8A2-483F-8BB4-B5F350E04A82}</a:tableStyleId>
              </a:tblPr>
              <a:tblGrid>
                <a:gridCol w="1282950"/>
                <a:gridCol w="1511050"/>
                <a:gridCol w="1397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欄位名稱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資料形態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欄位要求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order_id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AUTO_INCREMENT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主索引，自動累加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customer_id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order_date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DATE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product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count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NULL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status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address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TEXT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　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</a:pPr>
            <a:r>
              <a:rPr lang="en-US"/>
              <a:t>              流程圖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2325050" y="274370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4096"/>
            <a:ext cx="9144000" cy="368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小水滴">
  <a:themeElements>
    <a:clrScheme name="小水滴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