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8" r:id="rId2"/>
    <p:sldId id="256" r:id="rId3"/>
    <p:sldId id="257" r:id="rId4"/>
    <p:sldId id="258" r:id="rId5"/>
    <p:sldId id="266" r:id="rId6"/>
    <p:sldId id="259" r:id="rId7"/>
    <p:sldId id="260" r:id="rId8"/>
    <p:sldId id="262" r:id="rId9"/>
    <p:sldId id="263" r:id="rId10"/>
    <p:sldId id="261" r:id="rId11"/>
    <p:sldId id="267"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10"/>
  </p:normalViewPr>
  <p:slideViewPr>
    <p:cSldViewPr snapToGrid="0" snapToObjects="1">
      <p:cViewPr varScale="1">
        <p:scale>
          <a:sx n="57" d="100"/>
          <a:sy n="57"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767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49595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721848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494164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35590" y="49224"/>
            <a:ext cx="14630400" cy="8308978"/>
          </a:xfrm>
          <a:prstGeom prst="rect">
            <a:avLst/>
          </a:prstGeom>
        </p:spPr>
      </p:pic>
      <p:sp>
        <p:nvSpPr>
          <p:cNvPr id="12" name="Google Shape;57;p15"/>
          <p:cNvSpPr txBox="1">
            <a:spLocks/>
          </p:cNvSpPr>
          <p:nvPr/>
        </p:nvSpPr>
        <p:spPr>
          <a:xfrm>
            <a:off x="3665036" y="241271"/>
            <a:ext cx="8318106" cy="2118757"/>
          </a:xfrm>
          <a:prstGeom prst="rect">
            <a:avLst/>
          </a:prstGeom>
        </p:spPr>
        <p:txBody>
          <a:bodyPr spcFirstLastPara="1" wrap="square" lIns="91425" tIns="91425" rIns="91425" bIns="91425"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outerShdw blurRad="38100" dist="38100" dir="2700000" algn="tl">
                    <a:srgbClr val="000000">
                      <a:alpha val="43137"/>
                    </a:srgbClr>
                  </a:outerShdw>
                </a:effectLst>
              </a:rPr>
              <a:t>Sales Forecasting Report using Multiple Linear Regression</a:t>
            </a:r>
            <a:endParaRPr lang="en-US" dirty="0">
              <a:effectLst>
                <a:outerShdw blurRad="38100" dist="38100" dir="2700000" algn="tl">
                  <a:srgbClr val="000000">
                    <a:alpha val="43137"/>
                  </a:srgbClr>
                </a:outerShdw>
              </a:effectLst>
              <a:latin typeface="Fira Sans Extra Condensed SemiBold"/>
              <a:ea typeface="Fira Sans Extra Condensed SemiBold"/>
              <a:cs typeface="Fira Sans Extra Condensed SemiBold"/>
              <a:sym typeface="Fira Sans Extra Condensed SemiBold"/>
            </a:endParaRPr>
          </a:p>
        </p:txBody>
      </p:sp>
      <p:grpSp>
        <p:nvGrpSpPr>
          <p:cNvPr id="13" name="Google Shape;59;p15"/>
          <p:cNvGrpSpPr/>
          <p:nvPr/>
        </p:nvGrpSpPr>
        <p:grpSpPr>
          <a:xfrm>
            <a:off x="5327074" y="3376513"/>
            <a:ext cx="5038341" cy="3409027"/>
            <a:chOff x="-1009647" y="754896"/>
            <a:chExt cx="5038341" cy="3409027"/>
          </a:xfrm>
        </p:grpSpPr>
        <p:sp>
          <p:nvSpPr>
            <p:cNvPr id="14" name="Google Shape;60;p15"/>
            <p:cNvSpPr/>
            <p:nvPr/>
          </p:nvSpPr>
          <p:spPr>
            <a:xfrm>
              <a:off x="-951314" y="4035532"/>
              <a:ext cx="4846657" cy="12459"/>
            </a:xfrm>
            <a:custGeom>
              <a:avLst/>
              <a:gdLst/>
              <a:ahLst/>
              <a:cxnLst/>
              <a:rect l="l" t="t" r="r" b="b"/>
              <a:pathLst>
                <a:path w="71188" h="183" extrusionOk="0">
                  <a:moveTo>
                    <a:pt x="92" y="1"/>
                  </a:moveTo>
                  <a:cubicBezTo>
                    <a:pt x="61" y="1"/>
                    <a:pt x="1" y="31"/>
                    <a:pt x="1" y="92"/>
                  </a:cubicBezTo>
                  <a:cubicBezTo>
                    <a:pt x="1" y="122"/>
                    <a:pt x="61" y="183"/>
                    <a:pt x="92" y="183"/>
                  </a:cubicBezTo>
                  <a:lnTo>
                    <a:pt x="71066" y="183"/>
                  </a:lnTo>
                  <a:cubicBezTo>
                    <a:pt x="71127" y="183"/>
                    <a:pt x="71187" y="122"/>
                    <a:pt x="71187" y="92"/>
                  </a:cubicBezTo>
                  <a:cubicBezTo>
                    <a:pt x="71187" y="31"/>
                    <a:pt x="71127" y="1"/>
                    <a:pt x="7109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p15"/>
            <p:cNvSpPr/>
            <p:nvPr/>
          </p:nvSpPr>
          <p:spPr>
            <a:xfrm>
              <a:off x="-951314" y="3449874"/>
              <a:ext cx="4846657" cy="14570"/>
            </a:xfrm>
            <a:custGeom>
              <a:avLst/>
              <a:gdLst/>
              <a:ahLst/>
              <a:cxnLst/>
              <a:rect l="l" t="t" r="r" b="b"/>
              <a:pathLst>
                <a:path w="71188" h="214" extrusionOk="0">
                  <a:moveTo>
                    <a:pt x="92" y="1"/>
                  </a:moveTo>
                  <a:cubicBezTo>
                    <a:pt x="61" y="1"/>
                    <a:pt x="1" y="61"/>
                    <a:pt x="1" y="122"/>
                  </a:cubicBezTo>
                  <a:cubicBezTo>
                    <a:pt x="1" y="153"/>
                    <a:pt x="61" y="213"/>
                    <a:pt x="92" y="213"/>
                  </a:cubicBezTo>
                  <a:lnTo>
                    <a:pt x="71066" y="213"/>
                  </a:lnTo>
                  <a:cubicBezTo>
                    <a:pt x="71127" y="213"/>
                    <a:pt x="71187" y="153"/>
                    <a:pt x="71187" y="122"/>
                  </a:cubicBezTo>
                  <a:cubicBezTo>
                    <a:pt x="71187" y="61"/>
                    <a:pt x="71127" y="1"/>
                    <a:pt x="7109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2;p15"/>
            <p:cNvSpPr/>
            <p:nvPr/>
          </p:nvSpPr>
          <p:spPr>
            <a:xfrm>
              <a:off x="-990598" y="3437483"/>
              <a:ext cx="4908680" cy="726440"/>
            </a:xfrm>
            <a:custGeom>
              <a:avLst/>
              <a:gdLst/>
              <a:ahLst/>
              <a:cxnLst/>
              <a:rect l="l" t="t" r="r" b="b"/>
              <a:pathLst>
                <a:path w="72099" h="10670" extrusionOk="0">
                  <a:moveTo>
                    <a:pt x="34438" y="0"/>
                  </a:moveTo>
                  <a:cubicBezTo>
                    <a:pt x="32037" y="0"/>
                    <a:pt x="29727" y="1003"/>
                    <a:pt x="28086" y="2736"/>
                  </a:cubicBezTo>
                  <a:lnTo>
                    <a:pt x="24803" y="6201"/>
                  </a:lnTo>
                  <a:cubicBezTo>
                    <a:pt x="23247" y="7862"/>
                    <a:pt x="21148" y="8718"/>
                    <a:pt x="19027" y="8718"/>
                  </a:cubicBezTo>
                  <a:cubicBezTo>
                    <a:pt x="17460" y="8718"/>
                    <a:pt x="15881" y="8251"/>
                    <a:pt x="14499" y="7295"/>
                  </a:cubicBezTo>
                  <a:cubicBezTo>
                    <a:pt x="13050" y="6297"/>
                    <a:pt x="11354" y="5794"/>
                    <a:pt x="9650" y="5794"/>
                  </a:cubicBezTo>
                  <a:cubicBezTo>
                    <a:pt x="8136" y="5794"/>
                    <a:pt x="6617" y="6191"/>
                    <a:pt x="5259" y="6991"/>
                  </a:cubicBezTo>
                  <a:lnTo>
                    <a:pt x="243" y="9940"/>
                  </a:lnTo>
                  <a:cubicBezTo>
                    <a:pt x="61" y="10061"/>
                    <a:pt x="0" y="10304"/>
                    <a:pt x="122" y="10487"/>
                  </a:cubicBezTo>
                  <a:cubicBezTo>
                    <a:pt x="182" y="10608"/>
                    <a:pt x="304" y="10669"/>
                    <a:pt x="456" y="10669"/>
                  </a:cubicBezTo>
                  <a:cubicBezTo>
                    <a:pt x="517" y="10669"/>
                    <a:pt x="578" y="10639"/>
                    <a:pt x="638" y="10608"/>
                  </a:cubicBezTo>
                  <a:lnTo>
                    <a:pt x="5654" y="7630"/>
                  </a:lnTo>
                  <a:cubicBezTo>
                    <a:pt x="6881" y="6902"/>
                    <a:pt x="8263" y="6542"/>
                    <a:pt x="9642" y="6542"/>
                  </a:cubicBezTo>
                  <a:cubicBezTo>
                    <a:pt x="11199" y="6542"/>
                    <a:pt x="12751" y="7000"/>
                    <a:pt x="14073" y="7903"/>
                  </a:cubicBezTo>
                  <a:cubicBezTo>
                    <a:pt x="15585" y="8963"/>
                    <a:pt x="17317" y="9478"/>
                    <a:pt x="19037" y="9478"/>
                  </a:cubicBezTo>
                  <a:cubicBezTo>
                    <a:pt x="21363" y="9478"/>
                    <a:pt x="23668" y="8535"/>
                    <a:pt x="25381" y="6718"/>
                  </a:cubicBezTo>
                  <a:lnTo>
                    <a:pt x="28633" y="3253"/>
                  </a:lnTo>
                  <a:cubicBezTo>
                    <a:pt x="30153" y="1672"/>
                    <a:pt x="32250" y="760"/>
                    <a:pt x="34438" y="760"/>
                  </a:cubicBezTo>
                  <a:lnTo>
                    <a:pt x="37873" y="760"/>
                  </a:lnTo>
                  <a:cubicBezTo>
                    <a:pt x="40062" y="760"/>
                    <a:pt x="42189" y="1672"/>
                    <a:pt x="43709" y="3313"/>
                  </a:cubicBezTo>
                  <a:lnTo>
                    <a:pt x="45989" y="5775"/>
                  </a:lnTo>
                  <a:cubicBezTo>
                    <a:pt x="47595" y="7515"/>
                    <a:pt x="49809" y="8408"/>
                    <a:pt x="52037" y="8408"/>
                  </a:cubicBezTo>
                  <a:cubicBezTo>
                    <a:pt x="53858" y="8408"/>
                    <a:pt x="55688" y="7812"/>
                    <a:pt x="57205" y="6596"/>
                  </a:cubicBezTo>
                  <a:cubicBezTo>
                    <a:pt x="58610" y="5483"/>
                    <a:pt x="60344" y="4907"/>
                    <a:pt x="62084" y="4907"/>
                  </a:cubicBezTo>
                  <a:cubicBezTo>
                    <a:pt x="63242" y="4907"/>
                    <a:pt x="64404" y="5162"/>
                    <a:pt x="65472" y="5684"/>
                  </a:cubicBezTo>
                  <a:lnTo>
                    <a:pt x="71491" y="8602"/>
                  </a:lnTo>
                  <a:cubicBezTo>
                    <a:pt x="71547" y="8630"/>
                    <a:pt x="71610" y="8644"/>
                    <a:pt x="71671" y="8644"/>
                  </a:cubicBezTo>
                  <a:cubicBezTo>
                    <a:pt x="71809" y="8644"/>
                    <a:pt x="71945" y="8576"/>
                    <a:pt x="72008" y="8450"/>
                  </a:cubicBezTo>
                  <a:cubicBezTo>
                    <a:pt x="72099" y="8238"/>
                    <a:pt x="72008" y="8025"/>
                    <a:pt x="71825" y="7934"/>
                  </a:cubicBezTo>
                  <a:lnTo>
                    <a:pt x="65807" y="5016"/>
                  </a:lnTo>
                  <a:cubicBezTo>
                    <a:pt x="64628" y="4445"/>
                    <a:pt x="63353" y="4165"/>
                    <a:pt x="62081" y="4165"/>
                  </a:cubicBezTo>
                  <a:cubicBezTo>
                    <a:pt x="60171" y="4165"/>
                    <a:pt x="58270" y="4796"/>
                    <a:pt x="56718" y="6019"/>
                  </a:cubicBezTo>
                  <a:cubicBezTo>
                    <a:pt x="55356" y="7109"/>
                    <a:pt x="53705" y="7643"/>
                    <a:pt x="52061" y="7643"/>
                  </a:cubicBezTo>
                  <a:cubicBezTo>
                    <a:pt x="50039" y="7643"/>
                    <a:pt x="48025" y="6835"/>
                    <a:pt x="46566" y="5259"/>
                  </a:cubicBezTo>
                  <a:lnTo>
                    <a:pt x="44256" y="2797"/>
                  </a:lnTo>
                  <a:cubicBezTo>
                    <a:pt x="42615" y="1003"/>
                    <a:pt x="40274" y="0"/>
                    <a:pt x="37873" y="0"/>
                  </a:cubicBezTo>
                  <a:close/>
                </a:path>
              </a:pathLst>
            </a:custGeom>
            <a:solidFill>
              <a:srgbClr val="CC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p15"/>
            <p:cNvSpPr/>
            <p:nvPr/>
          </p:nvSpPr>
          <p:spPr>
            <a:xfrm>
              <a:off x="-357349" y="3787230"/>
              <a:ext cx="153186" cy="153186"/>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CC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p15"/>
            <p:cNvSpPr/>
            <p:nvPr/>
          </p:nvSpPr>
          <p:spPr>
            <a:xfrm>
              <a:off x="337993" y="3965201"/>
              <a:ext cx="153186" cy="151143"/>
            </a:xfrm>
            <a:custGeom>
              <a:avLst/>
              <a:gdLst/>
              <a:ahLst/>
              <a:cxnLst/>
              <a:rect l="l" t="t" r="r" b="b"/>
              <a:pathLst>
                <a:path w="2250" h="2220" extrusionOk="0">
                  <a:moveTo>
                    <a:pt x="1125" y="0"/>
                  </a:moveTo>
                  <a:cubicBezTo>
                    <a:pt x="517" y="0"/>
                    <a:pt x="0" y="487"/>
                    <a:pt x="0" y="1125"/>
                  </a:cubicBezTo>
                  <a:cubicBezTo>
                    <a:pt x="0" y="1733"/>
                    <a:pt x="517" y="2219"/>
                    <a:pt x="1125" y="2219"/>
                  </a:cubicBezTo>
                  <a:cubicBezTo>
                    <a:pt x="1733" y="2219"/>
                    <a:pt x="2249" y="1733"/>
                    <a:pt x="2249" y="1125"/>
                  </a:cubicBezTo>
                  <a:cubicBezTo>
                    <a:pt x="2249" y="517"/>
                    <a:pt x="1733" y="0"/>
                    <a:pt x="1125" y="0"/>
                  </a:cubicBezTo>
                  <a:close/>
                </a:path>
              </a:pathLst>
            </a:custGeom>
            <a:solidFill>
              <a:srgbClr val="CC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p15"/>
            <p:cNvSpPr/>
            <p:nvPr/>
          </p:nvSpPr>
          <p:spPr>
            <a:xfrm>
              <a:off x="1033335" y="3437483"/>
              <a:ext cx="151075" cy="153186"/>
            </a:xfrm>
            <a:custGeom>
              <a:avLst/>
              <a:gdLst/>
              <a:ahLst/>
              <a:cxnLst/>
              <a:rect l="l" t="t" r="r" b="b"/>
              <a:pathLst>
                <a:path w="2219" h="2250" extrusionOk="0">
                  <a:moveTo>
                    <a:pt x="1125" y="0"/>
                  </a:moveTo>
                  <a:cubicBezTo>
                    <a:pt x="486" y="0"/>
                    <a:pt x="0" y="517"/>
                    <a:pt x="0" y="1125"/>
                  </a:cubicBezTo>
                  <a:cubicBezTo>
                    <a:pt x="0" y="1733"/>
                    <a:pt x="486" y="2250"/>
                    <a:pt x="1125" y="2250"/>
                  </a:cubicBezTo>
                  <a:cubicBezTo>
                    <a:pt x="1733" y="2250"/>
                    <a:pt x="2219" y="1733"/>
                    <a:pt x="2219" y="1125"/>
                  </a:cubicBezTo>
                  <a:cubicBezTo>
                    <a:pt x="2219" y="517"/>
                    <a:pt x="1733" y="0"/>
                    <a:pt x="1125" y="0"/>
                  </a:cubicBezTo>
                  <a:close/>
                </a:path>
              </a:pathLst>
            </a:custGeom>
            <a:solidFill>
              <a:srgbClr val="CC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6;p15"/>
            <p:cNvSpPr/>
            <p:nvPr/>
          </p:nvSpPr>
          <p:spPr>
            <a:xfrm>
              <a:off x="1728677" y="3437483"/>
              <a:ext cx="151075" cy="153186"/>
            </a:xfrm>
            <a:custGeom>
              <a:avLst/>
              <a:gdLst/>
              <a:ahLst/>
              <a:cxnLst/>
              <a:rect l="l" t="t" r="r" b="b"/>
              <a:pathLst>
                <a:path w="2219" h="2250" extrusionOk="0">
                  <a:moveTo>
                    <a:pt x="1094" y="0"/>
                  </a:moveTo>
                  <a:cubicBezTo>
                    <a:pt x="486" y="0"/>
                    <a:pt x="0" y="517"/>
                    <a:pt x="0" y="1125"/>
                  </a:cubicBezTo>
                  <a:cubicBezTo>
                    <a:pt x="0" y="1733"/>
                    <a:pt x="486" y="2250"/>
                    <a:pt x="1094" y="2250"/>
                  </a:cubicBezTo>
                  <a:cubicBezTo>
                    <a:pt x="1733" y="2250"/>
                    <a:pt x="2219" y="1733"/>
                    <a:pt x="2219" y="1125"/>
                  </a:cubicBezTo>
                  <a:cubicBezTo>
                    <a:pt x="2219" y="517"/>
                    <a:pt x="1733" y="0"/>
                    <a:pt x="1094" y="0"/>
                  </a:cubicBezTo>
                  <a:close/>
                </a:path>
              </a:pathLst>
            </a:custGeom>
            <a:solidFill>
              <a:srgbClr val="CC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p15"/>
            <p:cNvSpPr/>
            <p:nvPr/>
          </p:nvSpPr>
          <p:spPr>
            <a:xfrm>
              <a:off x="2421909" y="3888607"/>
              <a:ext cx="153186" cy="153186"/>
            </a:xfrm>
            <a:custGeom>
              <a:avLst/>
              <a:gdLst/>
              <a:ahLst/>
              <a:cxnLst/>
              <a:rect l="l" t="t" r="r" b="b"/>
              <a:pathLst>
                <a:path w="2250" h="2250" extrusionOk="0">
                  <a:moveTo>
                    <a:pt x="1125" y="1"/>
                  </a:moveTo>
                  <a:cubicBezTo>
                    <a:pt x="517" y="1"/>
                    <a:pt x="1" y="517"/>
                    <a:pt x="1" y="1125"/>
                  </a:cubicBezTo>
                  <a:cubicBezTo>
                    <a:pt x="1" y="1733"/>
                    <a:pt x="517" y="2250"/>
                    <a:pt x="1125" y="2250"/>
                  </a:cubicBezTo>
                  <a:cubicBezTo>
                    <a:pt x="1733" y="2250"/>
                    <a:pt x="2250" y="1733"/>
                    <a:pt x="2250" y="1125"/>
                  </a:cubicBezTo>
                  <a:cubicBezTo>
                    <a:pt x="2250" y="517"/>
                    <a:pt x="1733" y="1"/>
                    <a:pt x="1125" y="1"/>
                  </a:cubicBezTo>
                  <a:close/>
                </a:path>
              </a:pathLst>
            </a:custGeom>
            <a:solidFill>
              <a:srgbClr val="CC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5"/>
            <p:cNvSpPr/>
            <p:nvPr/>
          </p:nvSpPr>
          <p:spPr>
            <a:xfrm>
              <a:off x="3117251" y="3673394"/>
              <a:ext cx="153186" cy="151143"/>
            </a:xfrm>
            <a:custGeom>
              <a:avLst/>
              <a:gdLst/>
              <a:ahLst/>
              <a:cxnLst/>
              <a:rect l="l" t="t" r="r" b="b"/>
              <a:pathLst>
                <a:path w="2250" h="2220" extrusionOk="0">
                  <a:moveTo>
                    <a:pt x="1125" y="0"/>
                  </a:moveTo>
                  <a:cubicBezTo>
                    <a:pt x="517" y="0"/>
                    <a:pt x="1" y="487"/>
                    <a:pt x="1" y="1125"/>
                  </a:cubicBezTo>
                  <a:cubicBezTo>
                    <a:pt x="1" y="1733"/>
                    <a:pt x="517" y="2219"/>
                    <a:pt x="1125" y="2219"/>
                  </a:cubicBezTo>
                  <a:cubicBezTo>
                    <a:pt x="1733" y="2219"/>
                    <a:pt x="2250" y="1733"/>
                    <a:pt x="2250" y="1125"/>
                  </a:cubicBezTo>
                  <a:cubicBezTo>
                    <a:pt x="2250" y="487"/>
                    <a:pt x="1733" y="0"/>
                    <a:pt x="1125" y="0"/>
                  </a:cubicBezTo>
                  <a:close/>
                </a:path>
              </a:pathLst>
            </a:custGeom>
            <a:solidFill>
              <a:srgbClr val="CC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p15"/>
            <p:cNvSpPr/>
            <p:nvPr/>
          </p:nvSpPr>
          <p:spPr>
            <a:xfrm>
              <a:off x="-970362" y="1996759"/>
              <a:ext cx="4846657" cy="12527"/>
            </a:xfrm>
            <a:custGeom>
              <a:avLst/>
              <a:gdLst/>
              <a:ahLst/>
              <a:cxnLst/>
              <a:rect l="l" t="t" r="r" b="b"/>
              <a:pathLst>
                <a:path w="71188" h="184" extrusionOk="0">
                  <a:moveTo>
                    <a:pt x="92" y="1"/>
                  </a:moveTo>
                  <a:cubicBezTo>
                    <a:pt x="61" y="1"/>
                    <a:pt x="1" y="31"/>
                    <a:pt x="1" y="92"/>
                  </a:cubicBezTo>
                  <a:cubicBezTo>
                    <a:pt x="1" y="123"/>
                    <a:pt x="61" y="183"/>
                    <a:pt x="92" y="183"/>
                  </a:cubicBezTo>
                  <a:lnTo>
                    <a:pt x="71066" y="183"/>
                  </a:lnTo>
                  <a:cubicBezTo>
                    <a:pt x="71127" y="183"/>
                    <a:pt x="71187" y="123"/>
                    <a:pt x="71187" y="92"/>
                  </a:cubicBezTo>
                  <a:cubicBezTo>
                    <a:pt x="71187" y="31"/>
                    <a:pt x="71127" y="1"/>
                    <a:pt x="7109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p15"/>
            <p:cNvSpPr/>
            <p:nvPr/>
          </p:nvSpPr>
          <p:spPr>
            <a:xfrm>
              <a:off x="-1009647" y="1970167"/>
              <a:ext cx="4908680" cy="1046088"/>
            </a:xfrm>
            <a:custGeom>
              <a:avLst/>
              <a:gdLst/>
              <a:ahLst/>
              <a:cxnLst/>
              <a:rect l="l" t="t" r="r" b="b"/>
              <a:pathLst>
                <a:path w="72099" h="15365" extrusionOk="0">
                  <a:moveTo>
                    <a:pt x="42454" y="0"/>
                  </a:moveTo>
                  <a:cubicBezTo>
                    <a:pt x="42306" y="0"/>
                    <a:pt x="42157" y="5"/>
                    <a:pt x="42007" y="15"/>
                  </a:cubicBezTo>
                  <a:cubicBezTo>
                    <a:pt x="39667" y="167"/>
                    <a:pt x="37600" y="1474"/>
                    <a:pt x="36445" y="3510"/>
                  </a:cubicBezTo>
                  <a:lnTo>
                    <a:pt x="34043" y="7826"/>
                  </a:lnTo>
                  <a:cubicBezTo>
                    <a:pt x="33192" y="9316"/>
                    <a:pt x="31824" y="10380"/>
                    <a:pt x="30153" y="10775"/>
                  </a:cubicBezTo>
                  <a:cubicBezTo>
                    <a:pt x="29659" y="10892"/>
                    <a:pt x="29162" y="10950"/>
                    <a:pt x="28671" y="10950"/>
                  </a:cubicBezTo>
                  <a:cubicBezTo>
                    <a:pt x="27499" y="10950"/>
                    <a:pt x="26357" y="10618"/>
                    <a:pt x="25350" y="9954"/>
                  </a:cubicBezTo>
                  <a:cubicBezTo>
                    <a:pt x="24201" y="9193"/>
                    <a:pt x="22888" y="8818"/>
                    <a:pt x="21576" y="8818"/>
                  </a:cubicBezTo>
                  <a:cubicBezTo>
                    <a:pt x="20113" y="8818"/>
                    <a:pt x="18651" y="9284"/>
                    <a:pt x="17417" y="10197"/>
                  </a:cubicBezTo>
                  <a:lnTo>
                    <a:pt x="13253" y="13358"/>
                  </a:lnTo>
                  <a:cubicBezTo>
                    <a:pt x="12161" y="14177"/>
                    <a:pt x="10863" y="14593"/>
                    <a:pt x="9553" y="14593"/>
                  </a:cubicBezTo>
                  <a:cubicBezTo>
                    <a:pt x="8675" y="14593"/>
                    <a:pt x="7791" y="14406"/>
                    <a:pt x="6961" y="14027"/>
                  </a:cubicBezTo>
                  <a:lnTo>
                    <a:pt x="608" y="11048"/>
                  </a:lnTo>
                  <a:cubicBezTo>
                    <a:pt x="553" y="11021"/>
                    <a:pt x="493" y="11007"/>
                    <a:pt x="433" y="11007"/>
                  </a:cubicBezTo>
                  <a:cubicBezTo>
                    <a:pt x="293" y="11007"/>
                    <a:pt x="155" y="11082"/>
                    <a:pt x="91" y="11231"/>
                  </a:cubicBezTo>
                  <a:cubicBezTo>
                    <a:pt x="0" y="11413"/>
                    <a:pt x="91" y="11626"/>
                    <a:pt x="274" y="11717"/>
                  </a:cubicBezTo>
                  <a:lnTo>
                    <a:pt x="6626" y="14696"/>
                  </a:lnTo>
                  <a:cubicBezTo>
                    <a:pt x="7569" y="15152"/>
                    <a:pt x="8572" y="15365"/>
                    <a:pt x="9544" y="15365"/>
                  </a:cubicBezTo>
                  <a:cubicBezTo>
                    <a:pt x="11034" y="15365"/>
                    <a:pt x="12462" y="14878"/>
                    <a:pt x="13709" y="13966"/>
                  </a:cubicBezTo>
                  <a:lnTo>
                    <a:pt x="17903" y="10805"/>
                  </a:lnTo>
                  <a:cubicBezTo>
                    <a:pt x="18979" y="9986"/>
                    <a:pt x="20276" y="9574"/>
                    <a:pt x="21578" y="9574"/>
                  </a:cubicBezTo>
                  <a:cubicBezTo>
                    <a:pt x="22740" y="9574"/>
                    <a:pt x="23907" y="9903"/>
                    <a:pt x="24925" y="10562"/>
                  </a:cubicBezTo>
                  <a:cubicBezTo>
                    <a:pt x="26066" y="11316"/>
                    <a:pt x="27359" y="11703"/>
                    <a:pt x="28686" y="11703"/>
                  </a:cubicBezTo>
                  <a:cubicBezTo>
                    <a:pt x="29233" y="11703"/>
                    <a:pt x="29785" y="11637"/>
                    <a:pt x="30335" y="11504"/>
                  </a:cubicBezTo>
                  <a:cubicBezTo>
                    <a:pt x="32189" y="11048"/>
                    <a:pt x="33770" y="9893"/>
                    <a:pt x="34712" y="8191"/>
                  </a:cubicBezTo>
                  <a:lnTo>
                    <a:pt x="37113" y="3875"/>
                  </a:lnTo>
                  <a:cubicBezTo>
                    <a:pt x="38147" y="2082"/>
                    <a:pt x="39970" y="927"/>
                    <a:pt x="42068" y="775"/>
                  </a:cubicBezTo>
                  <a:cubicBezTo>
                    <a:pt x="42190" y="768"/>
                    <a:pt x="42313" y="764"/>
                    <a:pt x="42435" y="764"/>
                  </a:cubicBezTo>
                  <a:cubicBezTo>
                    <a:pt x="44367" y="764"/>
                    <a:pt x="46184" y="1662"/>
                    <a:pt x="47357" y="3206"/>
                  </a:cubicBezTo>
                  <a:lnTo>
                    <a:pt x="48846" y="5212"/>
                  </a:lnTo>
                  <a:cubicBezTo>
                    <a:pt x="50123" y="6945"/>
                    <a:pt x="52190" y="7948"/>
                    <a:pt x="54348" y="7948"/>
                  </a:cubicBezTo>
                  <a:lnTo>
                    <a:pt x="58755" y="7948"/>
                  </a:lnTo>
                  <a:cubicBezTo>
                    <a:pt x="59971" y="7948"/>
                    <a:pt x="61156" y="8313"/>
                    <a:pt x="62159" y="9012"/>
                  </a:cubicBezTo>
                  <a:lnTo>
                    <a:pt x="71460" y="15243"/>
                  </a:lnTo>
                  <a:cubicBezTo>
                    <a:pt x="71521" y="15292"/>
                    <a:pt x="71597" y="15316"/>
                    <a:pt x="71673" y="15316"/>
                  </a:cubicBezTo>
                  <a:cubicBezTo>
                    <a:pt x="71787" y="15316"/>
                    <a:pt x="71904" y="15261"/>
                    <a:pt x="71977" y="15152"/>
                  </a:cubicBezTo>
                  <a:cubicBezTo>
                    <a:pt x="72099" y="14969"/>
                    <a:pt x="72068" y="14726"/>
                    <a:pt x="71886" y="14635"/>
                  </a:cubicBezTo>
                  <a:lnTo>
                    <a:pt x="62585" y="8374"/>
                  </a:lnTo>
                  <a:cubicBezTo>
                    <a:pt x="61460" y="7614"/>
                    <a:pt x="60123" y="7188"/>
                    <a:pt x="58755" y="7188"/>
                  </a:cubicBezTo>
                  <a:lnTo>
                    <a:pt x="54317" y="7188"/>
                  </a:lnTo>
                  <a:cubicBezTo>
                    <a:pt x="52402" y="7188"/>
                    <a:pt x="50579" y="6276"/>
                    <a:pt x="49424" y="4757"/>
                  </a:cubicBezTo>
                  <a:lnTo>
                    <a:pt x="47965" y="2750"/>
                  </a:lnTo>
                  <a:cubicBezTo>
                    <a:pt x="46628" y="1016"/>
                    <a:pt x="44601" y="0"/>
                    <a:pt x="42454" y="0"/>
                  </a:cubicBezTo>
                  <a:close/>
                </a:path>
              </a:pathLst>
            </a:custGeom>
            <a:solidFill>
              <a:srgbClr val="77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1;p15"/>
            <p:cNvSpPr/>
            <p:nvPr/>
          </p:nvSpPr>
          <p:spPr>
            <a:xfrm>
              <a:off x="-376397" y="2906524"/>
              <a:ext cx="153186" cy="153186"/>
            </a:xfrm>
            <a:custGeom>
              <a:avLst/>
              <a:gdLst/>
              <a:ahLst/>
              <a:cxnLst/>
              <a:rect l="l" t="t" r="r" b="b"/>
              <a:pathLst>
                <a:path w="2250" h="2250" extrusionOk="0">
                  <a:moveTo>
                    <a:pt x="1125" y="1"/>
                  </a:moveTo>
                  <a:cubicBezTo>
                    <a:pt x="517" y="1"/>
                    <a:pt x="0" y="517"/>
                    <a:pt x="0" y="1125"/>
                  </a:cubicBezTo>
                  <a:cubicBezTo>
                    <a:pt x="0" y="1733"/>
                    <a:pt x="517" y="2250"/>
                    <a:pt x="1125" y="2250"/>
                  </a:cubicBezTo>
                  <a:cubicBezTo>
                    <a:pt x="1733" y="2250"/>
                    <a:pt x="2249" y="1764"/>
                    <a:pt x="2249" y="1125"/>
                  </a:cubicBezTo>
                  <a:cubicBezTo>
                    <a:pt x="2249" y="517"/>
                    <a:pt x="1733" y="1"/>
                    <a:pt x="1125" y="1"/>
                  </a:cubicBezTo>
                  <a:close/>
                </a:path>
              </a:pathLst>
            </a:custGeom>
            <a:solidFill>
              <a:srgbClr val="77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p15"/>
            <p:cNvSpPr/>
            <p:nvPr/>
          </p:nvSpPr>
          <p:spPr>
            <a:xfrm>
              <a:off x="318945" y="2519536"/>
              <a:ext cx="153186" cy="153186"/>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517"/>
                    <a:pt x="1733" y="1"/>
                    <a:pt x="1125" y="1"/>
                  </a:cubicBezTo>
                  <a:close/>
                </a:path>
              </a:pathLst>
            </a:custGeom>
            <a:solidFill>
              <a:srgbClr val="77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p15"/>
            <p:cNvSpPr/>
            <p:nvPr/>
          </p:nvSpPr>
          <p:spPr>
            <a:xfrm>
              <a:off x="1014287" y="2625066"/>
              <a:ext cx="151075" cy="153254"/>
            </a:xfrm>
            <a:custGeom>
              <a:avLst/>
              <a:gdLst/>
              <a:ahLst/>
              <a:cxnLst/>
              <a:rect l="l" t="t" r="r" b="b"/>
              <a:pathLst>
                <a:path w="2219" h="2251" extrusionOk="0">
                  <a:moveTo>
                    <a:pt x="1125" y="1"/>
                  </a:moveTo>
                  <a:cubicBezTo>
                    <a:pt x="486" y="1"/>
                    <a:pt x="0" y="518"/>
                    <a:pt x="0" y="1125"/>
                  </a:cubicBezTo>
                  <a:cubicBezTo>
                    <a:pt x="0" y="1733"/>
                    <a:pt x="486" y="2250"/>
                    <a:pt x="1125" y="2250"/>
                  </a:cubicBezTo>
                  <a:cubicBezTo>
                    <a:pt x="1733" y="2250"/>
                    <a:pt x="2219" y="1764"/>
                    <a:pt x="2219" y="1125"/>
                  </a:cubicBezTo>
                  <a:cubicBezTo>
                    <a:pt x="2219" y="518"/>
                    <a:pt x="1733" y="1"/>
                    <a:pt x="1125" y="1"/>
                  </a:cubicBezTo>
                  <a:close/>
                </a:path>
              </a:pathLst>
            </a:custGeom>
            <a:solidFill>
              <a:srgbClr val="77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p15"/>
            <p:cNvSpPr/>
            <p:nvPr/>
          </p:nvSpPr>
          <p:spPr>
            <a:xfrm>
              <a:off x="2402860" y="2345718"/>
              <a:ext cx="153186" cy="151143"/>
            </a:xfrm>
            <a:custGeom>
              <a:avLst/>
              <a:gdLst/>
              <a:ahLst/>
              <a:cxnLst/>
              <a:rect l="l" t="t" r="r" b="b"/>
              <a:pathLst>
                <a:path w="2250" h="2220" extrusionOk="0">
                  <a:moveTo>
                    <a:pt x="1125" y="0"/>
                  </a:moveTo>
                  <a:cubicBezTo>
                    <a:pt x="517" y="0"/>
                    <a:pt x="1" y="487"/>
                    <a:pt x="1" y="1095"/>
                  </a:cubicBezTo>
                  <a:cubicBezTo>
                    <a:pt x="1" y="1733"/>
                    <a:pt x="517" y="2219"/>
                    <a:pt x="1125" y="2219"/>
                  </a:cubicBezTo>
                  <a:cubicBezTo>
                    <a:pt x="1733" y="2219"/>
                    <a:pt x="2250" y="1733"/>
                    <a:pt x="2250" y="1095"/>
                  </a:cubicBezTo>
                  <a:cubicBezTo>
                    <a:pt x="2250" y="487"/>
                    <a:pt x="1733" y="0"/>
                    <a:pt x="1125" y="0"/>
                  </a:cubicBezTo>
                  <a:close/>
                </a:path>
              </a:pathLst>
            </a:custGeom>
            <a:solidFill>
              <a:srgbClr val="77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p15"/>
            <p:cNvSpPr/>
            <p:nvPr/>
          </p:nvSpPr>
          <p:spPr>
            <a:xfrm>
              <a:off x="3098202" y="2460426"/>
              <a:ext cx="153186" cy="151143"/>
            </a:xfrm>
            <a:custGeom>
              <a:avLst/>
              <a:gdLst/>
              <a:ahLst/>
              <a:cxnLst/>
              <a:rect l="l" t="t" r="r" b="b"/>
              <a:pathLst>
                <a:path w="2250" h="2220" extrusionOk="0">
                  <a:moveTo>
                    <a:pt x="1125" y="0"/>
                  </a:moveTo>
                  <a:cubicBezTo>
                    <a:pt x="517" y="0"/>
                    <a:pt x="1" y="487"/>
                    <a:pt x="1" y="1125"/>
                  </a:cubicBezTo>
                  <a:cubicBezTo>
                    <a:pt x="1" y="1733"/>
                    <a:pt x="517" y="2219"/>
                    <a:pt x="1125" y="2219"/>
                  </a:cubicBezTo>
                  <a:cubicBezTo>
                    <a:pt x="1733" y="2219"/>
                    <a:pt x="2250" y="1733"/>
                    <a:pt x="2250" y="1125"/>
                  </a:cubicBezTo>
                  <a:cubicBezTo>
                    <a:pt x="2250" y="487"/>
                    <a:pt x="1733" y="0"/>
                    <a:pt x="1125" y="0"/>
                  </a:cubicBezTo>
                  <a:close/>
                </a:path>
              </a:pathLst>
            </a:custGeom>
            <a:solidFill>
              <a:srgbClr val="77C1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p15"/>
            <p:cNvSpPr/>
            <p:nvPr/>
          </p:nvSpPr>
          <p:spPr>
            <a:xfrm>
              <a:off x="-817962" y="2804359"/>
              <a:ext cx="4846657" cy="12527"/>
            </a:xfrm>
            <a:custGeom>
              <a:avLst/>
              <a:gdLst/>
              <a:ahLst/>
              <a:cxnLst/>
              <a:rect l="l" t="t" r="r" b="b"/>
              <a:pathLst>
                <a:path w="71188" h="184" extrusionOk="0">
                  <a:moveTo>
                    <a:pt x="92" y="1"/>
                  </a:moveTo>
                  <a:cubicBezTo>
                    <a:pt x="61" y="1"/>
                    <a:pt x="1" y="31"/>
                    <a:pt x="1" y="92"/>
                  </a:cubicBezTo>
                  <a:cubicBezTo>
                    <a:pt x="1" y="123"/>
                    <a:pt x="61" y="183"/>
                    <a:pt x="92" y="183"/>
                  </a:cubicBezTo>
                  <a:lnTo>
                    <a:pt x="71066" y="183"/>
                  </a:lnTo>
                  <a:cubicBezTo>
                    <a:pt x="71127" y="183"/>
                    <a:pt x="71187" y="123"/>
                    <a:pt x="71187" y="92"/>
                  </a:cubicBezTo>
                  <a:cubicBezTo>
                    <a:pt x="71187" y="31"/>
                    <a:pt x="71127" y="1"/>
                    <a:pt x="7109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7;p15"/>
            <p:cNvSpPr/>
            <p:nvPr/>
          </p:nvSpPr>
          <p:spPr>
            <a:xfrm>
              <a:off x="-981686" y="1432034"/>
              <a:ext cx="4987075" cy="12820"/>
            </a:xfrm>
            <a:custGeom>
              <a:avLst/>
              <a:gdLst/>
              <a:ahLst/>
              <a:cxnLst/>
              <a:rect l="l" t="t" r="r" b="b"/>
              <a:pathLst>
                <a:path w="71188" h="183" extrusionOk="0">
                  <a:moveTo>
                    <a:pt x="92" y="0"/>
                  </a:moveTo>
                  <a:cubicBezTo>
                    <a:pt x="61" y="0"/>
                    <a:pt x="1" y="31"/>
                    <a:pt x="1" y="91"/>
                  </a:cubicBezTo>
                  <a:cubicBezTo>
                    <a:pt x="1" y="122"/>
                    <a:pt x="61" y="183"/>
                    <a:pt x="92" y="183"/>
                  </a:cubicBezTo>
                  <a:lnTo>
                    <a:pt x="71066" y="183"/>
                  </a:lnTo>
                  <a:cubicBezTo>
                    <a:pt x="71127" y="183"/>
                    <a:pt x="71187" y="122"/>
                    <a:pt x="71187" y="91"/>
                  </a:cubicBezTo>
                  <a:cubicBezTo>
                    <a:pt x="71187" y="31"/>
                    <a:pt x="71127" y="0"/>
                    <a:pt x="7109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8;p15"/>
            <p:cNvSpPr/>
            <p:nvPr/>
          </p:nvSpPr>
          <p:spPr>
            <a:xfrm>
              <a:off x="-981686" y="829433"/>
              <a:ext cx="4987075" cy="12820"/>
            </a:xfrm>
            <a:custGeom>
              <a:avLst/>
              <a:gdLst/>
              <a:ahLst/>
              <a:cxnLst/>
              <a:rect l="l" t="t" r="r" b="b"/>
              <a:pathLst>
                <a:path w="71188" h="183" extrusionOk="0">
                  <a:moveTo>
                    <a:pt x="92" y="0"/>
                  </a:moveTo>
                  <a:cubicBezTo>
                    <a:pt x="61" y="0"/>
                    <a:pt x="1" y="61"/>
                    <a:pt x="1" y="91"/>
                  </a:cubicBezTo>
                  <a:cubicBezTo>
                    <a:pt x="1" y="152"/>
                    <a:pt x="61" y="183"/>
                    <a:pt x="92" y="183"/>
                  </a:cubicBezTo>
                  <a:lnTo>
                    <a:pt x="71066" y="183"/>
                  </a:lnTo>
                  <a:cubicBezTo>
                    <a:pt x="71127" y="183"/>
                    <a:pt x="71187" y="152"/>
                    <a:pt x="71187" y="91"/>
                  </a:cubicBezTo>
                  <a:cubicBezTo>
                    <a:pt x="71187" y="61"/>
                    <a:pt x="71127" y="0"/>
                    <a:pt x="7109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9;p15"/>
            <p:cNvSpPr/>
            <p:nvPr/>
          </p:nvSpPr>
          <p:spPr>
            <a:xfrm>
              <a:off x="-1005084" y="793215"/>
              <a:ext cx="4984904" cy="1173351"/>
            </a:xfrm>
            <a:custGeom>
              <a:avLst/>
              <a:gdLst/>
              <a:ahLst/>
              <a:cxnLst/>
              <a:rect l="l" t="t" r="r" b="b"/>
              <a:pathLst>
                <a:path w="71157" h="16749" extrusionOk="0">
                  <a:moveTo>
                    <a:pt x="12918" y="1"/>
                  </a:moveTo>
                  <a:cubicBezTo>
                    <a:pt x="9393" y="1"/>
                    <a:pt x="6262" y="2128"/>
                    <a:pt x="4924" y="5381"/>
                  </a:cubicBezTo>
                  <a:lnTo>
                    <a:pt x="91" y="16232"/>
                  </a:lnTo>
                  <a:cubicBezTo>
                    <a:pt x="0" y="16414"/>
                    <a:pt x="91" y="16627"/>
                    <a:pt x="274" y="16718"/>
                  </a:cubicBezTo>
                  <a:cubicBezTo>
                    <a:pt x="335" y="16748"/>
                    <a:pt x="395" y="16748"/>
                    <a:pt x="426" y="16748"/>
                  </a:cubicBezTo>
                  <a:cubicBezTo>
                    <a:pt x="578" y="16748"/>
                    <a:pt x="730" y="16657"/>
                    <a:pt x="791" y="16536"/>
                  </a:cubicBezTo>
                  <a:lnTo>
                    <a:pt x="5623" y="5684"/>
                  </a:lnTo>
                  <a:cubicBezTo>
                    <a:pt x="6839" y="2706"/>
                    <a:pt x="9697" y="760"/>
                    <a:pt x="12949" y="760"/>
                  </a:cubicBezTo>
                  <a:lnTo>
                    <a:pt x="19454" y="760"/>
                  </a:lnTo>
                  <a:cubicBezTo>
                    <a:pt x="21156" y="760"/>
                    <a:pt x="22827" y="1338"/>
                    <a:pt x="24195" y="2341"/>
                  </a:cubicBezTo>
                  <a:lnTo>
                    <a:pt x="26110" y="3770"/>
                  </a:lnTo>
                  <a:cubicBezTo>
                    <a:pt x="27631" y="4898"/>
                    <a:pt x="29450" y="5478"/>
                    <a:pt x="31281" y="5478"/>
                  </a:cubicBezTo>
                  <a:cubicBezTo>
                    <a:pt x="32706" y="5478"/>
                    <a:pt x="34138" y="5126"/>
                    <a:pt x="35442" y="4408"/>
                  </a:cubicBezTo>
                  <a:lnTo>
                    <a:pt x="40305" y="1733"/>
                  </a:lnTo>
                  <a:cubicBezTo>
                    <a:pt x="41490" y="1095"/>
                    <a:pt x="42797" y="760"/>
                    <a:pt x="44104" y="760"/>
                  </a:cubicBezTo>
                  <a:lnTo>
                    <a:pt x="49788" y="760"/>
                  </a:lnTo>
                  <a:cubicBezTo>
                    <a:pt x="51977" y="760"/>
                    <a:pt x="54105" y="1703"/>
                    <a:pt x="55594" y="3314"/>
                  </a:cubicBezTo>
                  <a:cubicBezTo>
                    <a:pt x="57293" y="5161"/>
                    <a:pt x="59611" y="6105"/>
                    <a:pt x="61943" y="6105"/>
                  </a:cubicBezTo>
                  <a:cubicBezTo>
                    <a:pt x="63908" y="6105"/>
                    <a:pt x="65883" y="5435"/>
                    <a:pt x="67509" y="4074"/>
                  </a:cubicBezTo>
                  <a:lnTo>
                    <a:pt x="71005" y="852"/>
                  </a:lnTo>
                  <a:cubicBezTo>
                    <a:pt x="71157" y="730"/>
                    <a:pt x="71157" y="487"/>
                    <a:pt x="71035" y="335"/>
                  </a:cubicBezTo>
                  <a:cubicBezTo>
                    <a:pt x="70956" y="240"/>
                    <a:pt x="70851" y="194"/>
                    <a:pt x="70748" y="194"/>
                  </a:cubicBezTo>
                  <a:cubicBezTo>
                    <a:pt x="70654" y="194"/>
                    <a:pt x="70560" y="232"/>
                    <a:pt x="70488" y="304"/>
                  </a:cubicBezTo>
                  <a:lnTo>
                    <a:pt x="67023" y="3496"/>
                  </a:lnTo>
                  <a:cubicBezTo>
                    <a:pt x="65537" y="4732"/>
                    <a:pt x="63734" y="5340"/>
                    <a:pt x="61941" y="5340"/>
                  </a:cubicBezTo>
                  <a:cubicBezTo>
                    <a:pt x="59810" y="5340"/>
                    <a:pt x="57693" y="4481"/>
                    <a:pt x="56141" y="2797"/>
                  </a:cubicBezTo>
                  <a:cubicBezTo>
                    <a:pt x="54500" y="1004"/>
                    <a:pt x="52190" y="1"/>
                    <a:pt x="49788" y="1"/>
                  </a:cubicBezTo>
                  <a:lnTo>
                    <a:pt x="44104" y="1"/>
                  </a:lnTo>
                  <a:cubicBezTo>
                    <a:pt x="42676" y="1"/>
                    <a:pt x="41217" y="365"/>
                    <a:pt x="39971" y="1064"/>
                  </a:cubicBezTo>
                  <a:lnTo>
                    <a:pt x="35077" y="3739"/>
                  </a:lnTo>
                  <a:cubicBezTo>
                    <a:pt x="33891" y="4392"/>
                    <a:pt x="32583" y="4712"/>
                    <a:pt x="31280" y="4712"/>
                  </a:cubicBezTo>
                  <a:cubicBezTo>
                    <a:pt x="29610" y="4712"/>
                    <a:pt x="27949" y="4186"/>
                    <a:pt x="26566" y="3162"/>
                  </a:cubicBezTo>
                  <a:lnTo>
                    <a:pt x="24651" y="1733"/>
                  </a:lnTo>
                  <a:cubicBezTo>
                    <a:pt x="23162" y="608"/>
                    <a:pt x="21308" y="1"/>
                    <a:pt x="19454" y="1"/>
                  </a:cubicBezTo>
                  <a:close/>
                </a:path>
              </a:pathLst>
            </a:custGeom>
            <a:solidFill>
              <a:srgbClr val="712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0;p15"/>
            <p:cNvSpPr/>
            <p:nvPr/>
          </p:nvSpPr>
          <p:spPr>
            <a:xfrm>
              <a:off x="-370537" y="784599"/>
              <a:ext cx="157624" cy="155592"/>
            </a:xfrm>
            <a:custGeom>
              <a:avLst/>
              <a:gdLst/>
              <a:ahLst/>
              <a:cxnLst/>
              <a:rect l="l" t="t" r="r" b="b"/>
              <a:pathLst>
                <a:path w="2250" h="2221" extrusionOk="0">
                  <a:moveTo>
                    <a:pt x="1176" y="1"/>
                  </a:moveTo>
                  <a:cubicBezTo>
                    <a:pt x="1159" y="1"/>
                    <a:pt x="1142" y="1"/>
                    <a:pt x="1125" y="2"/>
                  </a:cubicBezTo>
                  <a:cubicBezTo>
                    <a:pt x="517" y="2"/>
                    <a:pt x="0" y="488"/>
                    <a:pt x="0" y="1096"/>
                  </a:cubicBezTo>
                  <a:cubicBezTo>
                    <a:pt x="0" y="1734"/>
                    <a:pt x="517" y="2221"/>
                    <a:pt x="1125" y="2221"/>
                  </a:cubicBezTo>
                  <a:cubicBezTo>
                    <a:pt x="1733" y="2221"/>
                    <a:pt x="2249" y="1734"/>
                    <a:pt x="2249" y="1096"/>
                  </a:cubicBezTo>
                  <a:cubicBezTo>
                    <a:pt x="2249" y="505"/>
                    <a:pt x="1761" y="1"/>
                    <a:pt x="1176" y="1"/>
                  </a:cubicBezTo>
                  <a:close/>
                </a:path>
              </a:pathLst>
            </a:custGeom>
            <a:solidFill>
              <a:srgbClr val="712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1;p15"/>
            <p:cNvSpPr/>
            <p:nvPr/>
          </p:nvSpPr>
          <p:spPr>
            <a:xfrm>
              <a:off x="312978" y="754896"/>
              <a:ext cx="157624" cy="157624"/>
            </a:xfrm>
            <a:custGeom>
              <a:avLst/>
              <a:gdLst/>
              <a:ahLst/>
              <a:cxnLst/>
              <a:rect l="l" t="t" r="r" b="b"/>
              <a:pathLst>
                <a:path w="2250" h="2250" extrusionOk="0">
                  <a:moveTo>
                    <a:pt x="1125" y="0"/>
                  </a:moveTo>
                  <a:cubicBezTo>
                    <a:pt x="517" y="0"/>
                    <a:pt x="0" y="517"/>
                    <a:pt x="0" y="1125"/>
                  </a:cubicBezTo>
                  <a:cubicBezTo>
                    <a:pt x="0" y="1733"/>
                    <a:pt x="517" y="2250"/>
                    <a:pt x="1125" y="2250"/>
                  </a:cubicBezTo>
                  <a:cubicBezTo>
                    <a:pt x="1733" y="2250"/>
                    <a:pt x="2249" y="1763"/>
                    <a:pt x="2249" y="1125"/>
                  </a:cubicBezTo>
                  <a:cubicBezTo>
                    <a:pt x="2249" y="517"/>
                    <a:pt x="1733" y="0"/>
                    <a:pt x="1125" y="0"/>
                  </a:cubicBezTo>
                  <a:close/>
                </a:path>
              </a:pathLst>
            </a:custGeom>
            <a:solidFill>
              <a:srgbClr val="712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2;p15"/>
            <p:cNvSpPr/>
            <p:nvPr/>
          </p:nvSpPr>
          <p:spPr>
            <a:xfrm>
              <a:off x="1060381" y="1080645"/>
              <a:ext cx="155452" cy="155522"/>
            </a:xfrm>
            <a:custGeom>
              <a:avLst/>
              <a:gdLst/>
              <a:ahLst/>
              <a:cxnLst/>
              <a:rect l="l" t="t" r="r" b="b"/>
              <a:pathLst>
                <a:path w="2219" h="2220" extrusionOk="0">
                  <a:moveTo>
                    <a:pt x="1125" y="1"/>
                  </a:moveTo>
                  <a:cubicBezTo>
                    <a:pt x="486" y="1"/>
                    <a:pt x="0" y="487"/>
                    <a:pt x="0" y="1126"/>
                  </a:cubicBezTo>
                  <a:cubicBezTo>
                    <a:pt x="0" y="1733"/>
                    <a:pt x="486" y="2220"/>
                    <a:pt x="1125" y="2220"/>
                  </a:cubicBezTo>
                  <a:cubicBezTo>
                    <a:pt x="1733" y="2220"/>
                    <a:pt x="2219" y="1733"/>
                    <a:pt x="2219" y="1126"/>
                  </a:cubicBezTo>
                  <a:cubicBezTo>
                    <a:pt x="2219" y="487"/>
                    <a:pt x="1733" y="1"/>
                    <a:pt x="1125" y="1"/>
                  </a:cubicBezTo>
                  <a:close/>
                </a:path>
              </a:pathLst>
            </a:custGeom>
            <a:solidFill>
              <a:srgbClr val="712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p15"/>
            <p:cNvSpPr/>
            <p:nvPr/>
          </p:nvSpPr>
          <p:spPr>
            <a:xfrm>
              <a:off x="1743896" y="799590"/>
              <a:ext cx="155522" cy="155522"/>
            </a:xfrm>
            <a:custGeom>
              <a:avLst/>
              <a:gdLst/>
              <a:ahLst/>
              <a:cxnLst/>
              <a:rect l="l" t="t" r="r" b="b"/>
              <a:pathLst>
                <a:path w="2220" h="2220" extrusionOk="0">
                  <a:moveTo>
                    <a:pt x="1094" y="1"/>
                  </a:moveTo>
                  <a:cubicBezTo>
                    <a:pt x="486" y="1"/>
                    <a:pt x="0" y="487"/>
                    <a:pt x="0" y="1095"/>
                  </a:cubicBezTo>
                  <a:cubicBezTo>
                    <a:pt x="0" y="1733"/>
                    <a:pt x="486" y="2220"/>
                    <a:pt x="1094" y="2220"/>
                  </a:cubicBezTo>
                  <a:cubicBezTo>
                    <a:pt x="1733" y="2220"/>
                    <a:pt x="2219" y="1733"/>
                    <a:pt x="2219" y="1095"/>
                  </a:cubicBezTo>
                  <a:cubicBezTo>
                    <a:pt x="2219" y="487"/>
                    <a:pt x="1733" y="1"/>
                    <a:pt x="1094" y="1"/>
                  </a:cubicBezTo>
                  <a:close/>
                </a:path>
              </a:pathLst>
            </a:custGeom>
            <a:solidFill>
              <a:srgbClr val="712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p15"/>
            <p:cNvSpPr/>
            <p:nvPr/>
          </p:nvSpPr>
          <p:spPr>
            <a:xfrm>
              <a:off x="2444433" y="754896"/>
              <a:ext cx="155522" cy="157624"/>
            </a:xfrm>
            <a:custGeom>
              <a:avLst/>
              <a:gdLst/>
              <a:ahLst/>
              <a:cxnLst/>
              <a:rect l="l" t="t" r="r" b="b"/>
              <a:pathLst>
                <a:path w="2220" h="2250" extrusionOk="0">
                  <a:moveTo>
                    <a:pt x="1095" y="0"/>
                  </a:moveTo>
                  <a:cubicBezTo>
                    <a:pt x="487" y="0"/>
                    <a:pt x="0" y="517"/>
                    <a:pt x="0" y="1125"/>
                  </a:cubicBezTo>
                  <a:cubicBezTo>
                    <a:pt x="0" y="1733"/>
                    <a:pt x="487" y="2250"/>
                    <a:pt x="1095" y="2250"/>
                  </a:cubicBezTo>
                  <a:cubicBezTo>
                    <a:pt x="1733" y="2250"/>
                    <a:pt x="2219" y="1763"/>
                    <a:pt x="2219" y="1125"/>
                  </a:cubicBezTo>
                  <a:cubicBezTo>
                    <a:pt x="2219" y="517"/>
                    <a:pt x="1733" y="0"/>
                    <a:pt x="1095" y="0"/>
                  </a:cubicBezTo>
                  <a:close/>
                </a:path>
              </a:pathLst>
            </a:custGeom>
            <a:solidFill>
              <a:srgbClr val="712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5;p15"/>
            <p:cNvSpPr/>
            <p:nvPr/>
          </p:nvSpPr>
          <p:spPr>
            <a:xfrm>
              <a:off x="3204586" y="1110488"/>
              <a:ext cx="157624" cy="157624"/>
            </a:xfrm>
            <a:custGeom>
              <a:avLst/>
              <a:gdLst/>
              <a:ahLst/>
              <a:cxnLst/>
              <a:rect l="l" t="t" r="r" b="b"/>
              <a:pathLst>
                <a:path w="2250" h="2250" extrusionOk="0">
                  <a:moveTo>
                    <a:pt x="1125" y="0"/>
                  </a:moveTo>
                  <a:cubicBezTo>
                    <a:pt x="517" y="0"/>
                    <a:pt x="1" y="517"/>
                    <a:pt x="1" y="1125"/>
                  </a:cubicBezTo>
                  <a:cubicBezTo>
                    <a:pt x="1" y="1733"/>
                    <a:pt x="517" y="2250"/>
                    <a:pt x="1125" y="2250"/>
                  </a:cubicBezTo>
                  <a:cubicBezTo>
                    <a:pt x="1733" y="2250"/>
                    <a:pt x="2250" y="1733"/>
                    <a:pt x="2250" y="1125"/>
                  </a:cubicBezTo>
                  <a:cubicBezTo>
                    <a:pt x="2250" y="517"/>
                    <a:pt x="1733" y="0"/>
                    <a:pt x="1125" y="0"/>
                  </a:cubicBezTo>
                  <a:close/>
                </a:path>
              </a:pathLst>
            </a:custGeom>
            <a:solidFill>
              <a:srgbClr val="712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ZoneTexte 39"/>
          <p:cNvSpPr txBox="1"/>
          <p:nvPr/>
        </p:nvSpPr>
        <p:spPr>
          <a:xfrm>
            <a:off x="413415" y="7040289"/>
            <a:ext cx="2146793" cy="523220"/>
          </a:xfrm>
          <a:prstGeom prst="rect">
            <a:avLst/>
          </a:prstGeom>
          <a:noFill/>
        </p:spPr>
        <p:txBody>
          <a:bodyPr wrap="square" rtlCol="0">
            <a:spAutoFit/>
          </a:bodyPr>
          <a:lstStyle/>
          <a:p>
            <a:r>
              <a:rPr lang="fr-FR" i="1" dirty="0" err="1"/>
              <a:t>Supervised</a:t>
            </a:r>
            <a:r>
              <a:rPr lang="fr-FR" i="1" dirty="0"/>
              <a:t> by </a:t>
            </a:r>
            <a:r>
              <a:rPr lang="fr-FR" i="1" dirty="0" smtClean="0"/>
              <a:t>: </a:t>
            </a:r>
            <a:r>
              <a:rPr lang="fr-FR" dirty="0" err="1" smtClean="0"/>
              <a:t>Mr.Abdelkamel</a:t>
            </a:r>
            <a:r>
              <a:rPr lang="fr-FR" dirty="0" smtClean="0"/>
              <a:t> </a:t>
            </a:r>
            <a:r>
              <a:rPr lang="fr-FR" dirty="0"/>
              <a:t>ALJ</a:t>
            </a:r>
            <a:endParaRPr lang="fr-FR" dirty="0"/>
          </a:p>
        </p:txBody>
      </p:sp>
      <p:sp>
        <p:nvSpPr>
          <p:cNvPr id="41" name="Google Shape;58;p15"/>
          <p:cNvSpPr txBox="1">
            <a:spLocks/>
          </p:cNvSpPr>
          <p:nvPr/>
        </p:nvSpPr>
        <p:spPr>
          <a:xfrm>
            <a:off x="8151541" y="7192537"/>
            <a:ext cx="6071572" cy="901962"/>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5000"/>
              </a:lnSpc>
              <a:buClr>
                <a:schemeClr val="dk1"/>
              </a:buClr>
              <a:buSzPts val="1100"/>
            </a:pPr>
            <a:r>
              <a:rPr lang="en-US" sz="2000" i="1" dirty="0" smtClean="0">
                <a:effectLst>
                  <a:outerShdw blurRad="38100" dist="38100" dir="2700000" algn="tl">
                    <a:srgbClr val="000000">
                      <a:alpha val="43137"/>
                    </a:srgbClr>
                  </a:outerShdw>
                </a:effectLst>
              </a:rPr>
              <a:t>Realized by: Mohamed </a:t>
            </a:r>
            <a:r>
              <a:rPr lang="en-US" sz="2000" i="1" dirty="0" err="1" smtClean="0">
                <a:effectLst>
                  <a:outerShdw blurRad="38100" dist="38100" dir="2700000" algn="tl">
                    <a:srgbClr val="000000">
                      <a:alpha val="43137"/>
                    </a:srgbClr>
                  </a:outerShdw>
                </a:effectLst>
              </a:rPr>
              <a:t>izeria</a:t>
            </a:r>
            <a:r>
              <a:rPr lang="en-US" sz="2000" i="1" dirty="0" smtClean="0">
                <a:effectLst>
                  <a:outerShdw blurRad="38100" dist="38100" dir="2700000" algn="tl">
                    <a:srgbClr val="000000">
                      <a:alpha val="43137"/>
                    </a:srgbClr>
                  </a:outerShdw>
                </a:effectLst>
              </a:rPr>
              <a:t> and </a:t>
            </a:r>
            <a:r>
              <a:rPr lang="en-US" sz="2000" i="1" dirty="0" err="1" smtClean="0">
                <a:effectLst>
                  <a:outerShdw blurRad="38100" dist="38100" dir="2700000" algn="tl">
                    <a:srgbClr val="000000">
                      <a:alpha val="43137"/>
                    </a:srgbClr>
                  </a:outerShdw>
                </a:effectLst>
              </a:rPr>
              <a:t>douaa</a:t>
            </a:r>
            <a:r>
              <a:rPr lang="en-US" sz="2000" i="1" dirty="0" smtClean="0">
                <a:effectLst>
                  <a:outerShdw blurRad="38100" dist="38100" dir="2700000" algn="tl">
                    <a:srgbClr val="000000">
                      <a:alpha val="43137"/>
                    </a:srgbClr>
                  </a:outerShdw>
                </a:effectLst>
              </a:rPr>
              <a:t> </a:t>
            </a:r>
            <a:r>
              <a:rPr lang="en-US" sz="2000" i="1" dirty="0" err="1" smtClean="0">
                <a:effectLst>
                  <a:outerShdw blurRad="38100" dist="38100" dir="2700000" algn="tl">
                    <a:srgbClr val="000000">
                      <a:alpha val="43137"/>
                    </a:srgbClr>
                  </a:outerShdw>
                </a:effectLst>
              </a:rPr>
              <a:t>mraikh</a:t>
            </a:r>
            <a:endParaRPr lang="en-US" sz="2000" dirty="0" smtClean="0">
              <a:solidFill>
                <a:schemeClr val="dk1"/>
              </a:solidFill>
              <a:effectLst>
                <a:outerShdw blurRad="38100" dist="38100" dir="2700000" algn="tl">
                  <a:srgbClr val="000000">
                    <a:alpha val="43137"/>
                  </a:srgbClr>
                </a:outerShdw>
              </a:effectLst>
              <a:sym typeface="Fira Sans Extra Condensed"/>
            </a:endParaRPr>
          </a:p>
          <a:p>
            <a:pPr marL="0" indent="0" algn="r">
              <a:spcBef>
                <a:spcPts val="1600"/>
              </a:spcBef>
              <a:buFont typeface="Arial" pitchFamily="34" charset="0"/>
              <a:buNone/>
            </a:pPr>
            <a:endParaRPr lang="en-US" dirty="0">
              <a:latin typeface="Fira Sans Extra Condensed"/>
              <a:ea typeface="Fira Sans Extra Condensed"/>
              <a:cs typeface="Fira Sans Extra Condensed"/>
              <a:sym typeface="Fira Sans Extra Condensed"/>
            </a:endParaRPr>
          </a:p>
        </p:txBody>
      </p:sp>
      <p:pic>
        <p:nvPicPr>
          <p:cNvPr id="42" name="Imag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644" y="-238111"/>
            <a:ext cx="4933950" cy="3400425"/>
          </a:xfrm>
          <a:prstGeom prst="rect">
            <a:avLst/>
          </a:prstGeom>
        </p:spPr>
      </p:pic>
    </p:spTree>
    <p:extLst>
      <p:ext uri="{BB962C8B-B14F-4D97-AF65-F5344CB8AC3E}">
        <p14:creationId xmlns:p14="http://schemas.microsoft.com/office/powerpoint/2010/main" val="253893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055656"/>
          </a:xfrm>
          <a:prstGeom prst="rect">
            <a:avLst/>
          </a:prstGeom>
          <a:solidFill>
            <a:srgbClr val="F3F3FF">
              <a:alpha val="75000"/>
            </a:srgbClr>
          </a:solidFill>
          <a:ln/>
        </p:spPr>
      </p:sp>
      <p:sp>
        <p:nvSpPr>
          <p:cNvPr id="4" name="Text 1"/>
          <p:cNvSpPr/>
          <p:nvPr/>
        </p:nvSpPr>
        <p:spPr>
          <a:xfrm>
            <a:off x="3838456" y="427673"/>
            <a:ext cx="5447467" cy="486013"/>
          </a:xfrm>
          <a:prstGeom prst="rect">
            <a:avLst/>
          </a:prstGeom>
          <a:noFill/>
          <a:ln/>
        </p:spPr>
        <p:txBody>
          <a:bodyPr wrap="none" rtlCol="0" anchor="t"/>
          <a:lstStyle/>
          <a:p>
            <a:pPr marL="0" indent="0">
              <a:lnSpc>
                <a:spcPts val="3827"/>
              </a:lnSpc>
              <a:buNone/>
            </a:pPr>
            <a:r>
              <a:rPr lang="en-US" sz="3062" b="1" dirty="0">
                <a:solidFill>
                  <a:srgbClr val="00002E"/>
                </a:solidFill>
                <a:latin typeface="Nunito" pitchFamily="34" charset="0"/>
                <a:ea typeface="Nunito" pitchFamily="34" charset="-122"/>
                <a:cs typeface="Nunito" pitchFamily="34" charset="-120"/>
              </a:rPr>
              <a:t>E</a:t>
            </a:r>
            <a:r>
              <a:rPr lang="en-US" sz="3062" b="1" dirty="0" smtClean="0">
                <a:solidFill>
                  <a:srgbClr val="00002E"/>
                </a:solidFill>
                <a:latin typeface="Nunito" pitchFamily="34" charset="0"/>
                <a:ea typeface="Nunito" pitchFamily="34" charset="-122"/>
                <a:cs typeface="Nunito" pitchFamily="34" charset="-120"/>
              </a:rPr>
              <a:t>valuating </a:t>
            </a:r>
            <a:r>
              <a:rPr lang="en-US" sz="3062" b="1" dirty="0">
                <a:solidFill>
                  <a:srgbClr val="00002E"/>
                </a:solidFill>
                <a:latin typeface="Nunito" pitchFamily="34" charset="0"/>
                <a:ea typeface="Nunito" pitchFamily="34" charset="-122"/>
                <a:cs typeface="Nunito" pitchFamily="34" charset="-120"/>
              </a:rPr>
              <a:t>Model Performance</a:t>
            </a:r>
            <a:endParaRPr lang="en-US" sz="3062" dirty="0"/>
          </a:p>
        </p:txBody>
      </p:sp>
      <p:sp>
        <p:nvSpPr>
          <p:cNvPr id="5" name="Text 2"/>
          <p:cNvSpPr/>
          <p:nvPr/>
        </p:nvSpPr>
        <p:spPr>
          <a:xfrm>
            <a:off x="3838456" y="1224677"/>
            <a:ext cx="6953488" cy="994886"/>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Once the multiple linear regression model has been built and trained, it's critical to thoroughly evaluate its performance to ensure the reliability and accuracy of the sales forecasts. This evaluation process involves assessing various metrics and diagnostics that provide insights into the model's ability to capture the underlying relationships in the data and make accurate predictions.</a:t>
            </a:r>
            <a:endParaRPr lang="en-US" sz="1225" dirty="0"/>
          </a:p>
        </p:txBody>
      </p:sp>
      <p:sp>
        <p:nvSpPr>
          <p:cNvPr id="7" name="Text 3"/>
          <p:cNvSpPr/>
          <p:nvPr/>
        </p:nvSpPr>
        <p:spPr>
          <a:xfrm>
            <a:off x="3727299" y="6529367"/>
            <a:ext cx="6953488" cy="994886"/>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The R-squared and adjusted R-squared </a:t>
            </a:r>
            <a:r>
              <a:rPr lang="en-US" sz="1225" dirty="0" smtClean="0">
                <a:solidFill>
                  <a:srgbClr val="00002E"/>
                </a:solidFill>
                <a:latin typeface="PT Sans" pitchFamily="34" charset="0"/>
                <a:ea typeface="PT Sans" pitchFamily="34" charset="-122"/>
                <a:cs typeface="PT Sans" pitchFamily="34" charset="-120"/>
              </a:rPr>
              <a:t>values 0.99226 </a:t>
            </a:r>
            <a:r>
              <a:rPr lang="en-US" sz="1225" dirty="0">
                <a:solidFill>
                  <a:srgbClr val="00002E"/>
                </a:solidFill>
                <a:latin typeface="PT Sans" pitchFamily="34" charset="0"/>
                <a:ea typeface="PT Sans" pitchFamily="34" charset="-122"/>
                <a:cs typeface="PT Sans" pitchFamily="34" charset="-120"/>
              </a:rPr>
              <a:t>provide a measure of the model's goodness-of-fit, indicating the proportion of the variation in the dependent variable (sales) that can be explained by the independent variables. In this case, the high R-squared values suggest that the multiple linear regression model is effectively capturing the key drivers of sales.</a:t>
            </a:r>
            <a:endParaRPr lang="en-US" sz="1225" dirty="0"/>
          </a:p>
        </p:txBody>
      </p:sp>
      <p:sp>
        <p:nvSpPr>
          <p:cNvPr id="8" name="Text 4"/>
          <p:cNvSpPr/>
          <p:nvPr/>
        </p:nvSpPr>
        <p:spPr>
          <a:xfrm>
            <a:off x="3838456" y="7633097"/>
            <a:ext cx="6953488" cy="994886"/>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Additionally, the mean absolute error (MAE) and root mean squared error (RMSE) offer insights into the model's predictive accuracy. The lower these values, the better the model's ability to make precise sales forecasts. By analyzing these performance metrics, you can gain confidence in the model's reliability and make informed decisions about its deployment and further refinement.</a:t>
            </a:r>
            <a:endParaRPr lang="en-US" sz="1225" dirty="0"/>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299" y="2530554"/>
            <a:ext cx="7175801" cy="38983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64121" y="-650697"/>
            <a:ext cx="14630400" cy="9055656"/>
          </a:xfrm>
          <a:prstGeom prst="rect">
            <a:avLst/>
          </a:prstGeom>
          <a:solidFill>
            <a:srgbClr val="F3F3FF">
              <a:alpha val="75000"/>
            </a:srgbClr>
          </a:solidFill>
          <a:ln/>
        </p:spPr>
      </p:sp>
      <p:sp>
        <p:nvSpPr>
          <p:cNvPr id="4" name="Text 1"/>
          <p:cNvSpPr/>
          <p:nvPr/>
        </p:nvSpPr>
        <p:spPr>
          <a:xfrm>
            <a:off x="3838456" y="427673"/>
            <a:ext cx="5447467" cy="486013"/>
          </a:xfrm>
          <a:prstGeom prst="rect">
            <a:avLst/>
          </a:prstGeom>
          <a:noFill/>
          <a:ln/>
        </p:spPr>
        <p:txBody>
          <a:bodyPr wrap="none" rtlCol="0" anchor="t"/>
          <a:lstStyle/>
          <a:p>
            <a:pPr marL="0" indent="0">
              <a:lnSpc>
                <a:spcPts val="3827"/>
              </a:lnSpc>
              <a:buNone/>
            </a:pPr>
            <a:r>
              <a:rPr lang="en-US" sz="3062" b="1" dirty="0">
                <a:solidFill>
                  <a:srgbClr val="00002E"/>
                </a:solidFill>
                <a:latin typeface="Nunito" pitchFamily="34" charset="0"/>
                <a:ea typeface="Nunito" pitchFamily="34" charset="-122"/>
                <a:cs typeface="Nunito" pitchFamily="34" charset="-120"/>
              </a:rPr>
              <a:t>E</a:t>
            </a:r>
            <a:r>
              <a:rPr lang="en-US" sz="3062" b="1" dirty="0" smtClean="0">
                <a:solidFill>
                  <a:srgbClr val="00002E"/>
                </a:solidFill>
                <a:latin typeface="Nunito" pitchFamily="34" charset="0"/>
                <a:ea typeface="Nunito" pitchFamily="34" charset="-122"/>
                <a:cs typeface="Nunito" pitchFamily="34" charset="-120"/>
              </a:rPr>
              <a:t>valuating </a:t>
            </a:r>
            <a:r>
              <a:rPr lang="en-US" sz="3062" b="1" dirty="0">
                <a:solidFill>
                  <a:srgbClr val="00002E"/>
                </a:solidFill>
                <a:latin typeface="Nunito" pitchFamily="34" charset="0"/>
                <a:ea typeface="Nunito" pitchFamily="34" charset="-122"/>
                <a:cs typeface="Nunito" pitchFamily="34" charset="-120"/>
              </a:rPr>
              <a:t>Model Performance</a:t>
            </a:r>
            <a:endParaRPr lang="en-US" sz="3062" dirty="0"/>
          </a:p>
        </p:txBody>
      </p:sp>
      <p:sp>
        <p:nvSpPr>
          <p:cNvPr id="7" name="Text 3"/>
          <p:cNvSpPr/>
          <p:nvPr/>
        </p:nvSpPr>
        <p:spPr>
          <a:xfrm>
            <a:off x="3579378" y="1066940"/>
            <a:ext cx="6953488" cy="994886"/>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The R-squared and adjusted R-squared values provide a measure of the model's goodness-of-fit, indicating the proportion of the variation in the dependent variable (sales) that can be explained by the independent variables. In this case, the high R-squared values suggest that the multiple linear regression model is effectively capturing the key drivers of sales.</a:t>
            </a:r>
            <a:endParaRPr lang="en-US" sz="1225" dirty="0"/>
          </a:p>
        </p:txBody>
      </p:sp>
      <p:sp>
        <p:nvSpPr>
          <p:cNvPr id="8" name="Text 4"/>
          <p:cNvSpPr/>
          <p:nvPr/>
        </p:nvSpPr>
        <p:spPr>
          <a:xfrm>
            <a:off x="3579378" y="4114800"/>
            <a:ext cx="6953488" cy="994886"/>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Additionally, the mean absolute error (MAE) and root mean squared error (RMSE) offer insights into the model's predictive accuracy. The lower these values, the better the model's ability to make precise sales forecasts. By analyzing these performance metrics, you can gain confidence in the model's reliability and make informed decisions about its deployment and further refinement.</a:t>
            </a:r>
            <a:endParaRPr lang="en-US" sz="1225" dirty="0"/>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458" y="2215080"/>
            <a:ext cx="7249329" cy="1689019"/>
          </a:xfrm>
          <a:prstGeom prst="rect">
            <a:avLst/>
          </a:prstGeom>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7299" y="5564267"/>
            <a:ext cx="5781675" cy="2390775"/>
          </a:xfrm>
          <a:prstGeom prst="rect">
            <a:avLst/>
          </a:prstGeom>
        </p:spPr>
      </p:pic>
    </p:spTree>
    <p:extLst>
      <p:ext uri="{BB962C8B-B14F-4D97-AF65-F5344CB8AC3E}">
        <p14:creationId xmlns:p14="http://schemas.microsoft.com/office/powerpoint/2010/main" val="217715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F3F3FF">
              <a:alpha val="75000"/>
            </a:srgbClr>
          </a:solidFill>
          <a:ln/>
        </p:spPr>
      </p:sp>
      <p:sp>
        <p:nvSpPr>
          <p:cNvPr id="4" name="Text 1"/>
          <p:cNvSpPr/>
          <p:nvPr/>
        </p:nvSpPr>
        <p:spPr>
          <a:xfrm>
            <a:off x="3760470" y="437317"/>
            <a:ext cx="5634038" cy="496848"/>
          </a:xfrm>
          <a:prstGeom prst="rect">
            <a:avLst/>
          </a:prstGeom>
          <a:noFill/>
          <a:ln/>
        </p:spPr>
        <p:txBody>
          <a:bodyPr wrap="none" rtlCol="0" anchor="t"/>
          <a:lstStyle/>
          <a:p>
            <a:pPr marL="0" indent="0">
              <a:lnSpc>
                <a:spcPts val="3913"/>
              </a:lnSpc>
              <a:buNone/>
            </a:pPr>
            <a:r>
              <a:rPr lang="en-US" sz="3130" b="1" dirty="0">
                <a:solidFill>
                  <a:srgbClr val="00002E"/>
                </a:solidFill>
                <a:latin typeface="Nunito" pitchFamily="34" charset="0"/>
                <a:ea typeface="Nunito" pitchFamily="34" charset="-122"/>
                <a:cs typeface="Nunito" pitchFamily="34" charset="-120"/>
              </a:rPr>
              <a:t>Conclusion and Key Takeaways</a:t>
            </a:r>
            <a:endParaRPr lang="en-US" sz="3130" dirty="0"/>
          </a:p>
        </p:txBody>
      </p:sp>
      <p:sp>
        <p:nvSpPr>
          <p:cNvPr id="5" name="Shape 2"/>
          <p:cNvSpPr/>
          <p:nvPr/>
        </p:nvSpPr>
        <p:spPr>
          <a:xfrm>
            <a:off x="3760470" y="1416129"/>
            <a:ext cx="278249" cy="278249"/>
          </a:xfrm>
          <a:prstGeom prst="roundRect">
            <a:avLst>
              <a:gd name="adj" fmla="val 102877"/>
            </a:avLst>
          </a:prstGeom>
          <a:solidFill>
            <a:srgbClr val="F3F3FF"/>
          </a:solidFill>
          <a:ln w="15240">
            <a:solidFill>
              <a:srgbClr val="00002E"/>
            </a:solidFill>
            <a:prstDash val="solid"/>
          </a:ln>
        </p:spPr>
      </p:sp>
      <p:sp>
        <p:nvSpPr>
          <p:cNvPr id="6" name="Text 3"/>
          <p:cNvSpPr/>
          <p:nvPr/>
        </p:nvSpPr>
        <p:spPr>
          <a:xfrm>
            <a:off x="4197668" y="1431012"/>
            <a:ext cx="3038118" cy="496967"/>
          </a:xfrm>
          <a:prstGeom prst="rect">
            <a:avLst/>
          </a:prstGeom>
          <a:noFill/>
          <a:ln/>
        </p:spPr>
        <p:txBody>
          <a:bodyPr wrap="square" rtlCol="0" anchor="t"/>
          <a:lstStyle/>
          <a:p>
            <a:pPr marL="0" indent="0">
              <a:lnSpc>
                <a:spcPts val="1957"/>
              </a:lnSpc>
              <a:buNone/>
            </a:pPr>
            <a:r>
              <a:rPr lang="en-US" sz="1565" b="1" dirty="0">
                <a:solidFill>
                  <a:srgbClr val="2D4DF2"/>
                </a:solidFill>
                <a:latin typeface="Nunito" pitchFamily="34" charset="0"/>
                <a:ea typeface="Nunito" pitchFamily="34" charset="-122"/>
                <a:cs typeface="Nunito" pitchFamily="34" charset="-120"/>
              </a:rPr>
              <a:t>Unleash the Power of Multiple Linear Regression</a:t>
            </a:r>
            <a:endParaRPr lang="en-US" sz="1565" dirty="0"/>
          </a:p>
        </p:txBody>
      </p:sp>
      <p:sp>
        <p:nvSpPr>
          <p:cNvPr id="7" name="Text 4"/>
          <p:cNvSpPr/>
          <p:nvPr/>
        </p:nvSpPr>
        <p:spPr>
          <a:xfrm>
            <a:off x="4197668" y="2023348"/>
            <a:ext cx="3038118" cy="2289929"/>
          </a:xfrm>
          <a:prstGeom prst="rect">
            <a:avLst/>
          </a:prstGeom>
          <a:noFill/>
          <a:ln/>
        </p:spPr>
        <p:txBody>
          <a:bodyPr wrap="square" rtlCol="0" anchor="t"/>
          <a:lstStyle/>
          <a:p>
            <a:pPr marL="0" indent="0">
              <a:lnSpc>
                <a:spcPts val="2004"/>
              </a:lnSpc>
              <a:buNone/>
            </a:pPr>
            <a:r>
              <a:rPr lang="en-US" sz="1252" dirty="0">
                <a:solidFill>
                  <a:srgbClr val="00002E"/>
                </a:solidFill>
                <a:latin typeface="PT Sans" pitchFamily="34" charset="0"/>
                <a:ea typeface="PT Sans" pitchFamily="34" charset="-122"/>
                <a:cs typeface="PT Sans" pitchFamily="34" charset="-120"/>
              </a:rPr>
              <a:t>Multiple linear regression is a sophisticated statistical technique that empowers businesses to uncover the complex relationships driving their sales performance. By modeling the interdependencies between various factors, this approach provides unparalleled insights that can inform strategic decision-making and optimize resource allocation.</a:t>
            </a:r>
            <a:endParaRPr lang="en-US" sz="1252" dirty="0"/>
          </a:p>
        </p:txBody>
      </p:sp>
      <p:sp>
        <p:nvSpPr>
          <p:cNvPr id="8" name="Shape 5"/>
          <p:cNvSpPr/>
          <p:nvPr/>
        </p:nvSpPr>
        <p:spPr>
          <a:xfrm>
            <a:off x="7394734" y="1416129"/>
            <a:ext cx="278249" cy="278249"/>
          </a:xfrm>
          <a:prstGeom prst="roundRect">
            <a:avLst>
              <a:gd name="adj" fmla="val 102877"/>
            </a:avLst>
          </a:prstGeom>
          <a:solidFill>
            <a:srgbClr val="F3F3FF"/>
          </a:solidFill>
          <a:ln w="15240">
            <a:solidFill>
              <a:srgbClr val="00002E"/>
            </a:solidFill>
            <a:prstDash val="solid"/>
          </a:ln>
        </p:spPr>
      </p:sp>
      <p:sp>
        <p:nvSpPr>
          <p:cNvPr id="9" name="Text 6"/>
          <p:cNvSpPr/>
          <p:nvPr/>
        </p:nvSpPr>
        <p:spPr>
          <a:xfrm>
            <a:off x="7831931" y="1431012"/>
            <a:ext cx="3038118" cy="496967"/>
          </a:xfrm>
          <a:prstGeom prst="rect">
            <a:avLst/>
          </a:prstGeom>
          <a:noFill/>
          <a:ln/>
        </p:spPr>
        <p:txBody>
          <a:bodyPr wrap="square" rtlCol="0" anchor="t"/>
          <a:lstStyle/>
          <a:p>
            <a:pPr marL="0" indent="0">
              <a:lnSpc>
                <a:spcPts val="1957"/>
              </a:lnSpc>
              <a:buNone/>
            </a:pPr>
            <a:r>
              <a:rPr lang="en-US" sz="1565" b="1" dirty="0">
                <a:solidFill>
                  <a:srgbClr val="015F98"/>
                </a:solidFill>
                <a:latin typeface="Nunito" pitchFamily="34" charset="0"/>
                <a:ea typeface="Nunito" pitchFamily="34" charset="-122"/>
                <a:cs typeface="Nunito" pitchFamily="34" charset="-120"/>
              </a:rPr>
              <a:t>Embrace Data-Driven Forecasting</a:t>
            </a:r>
            <a:endParaRPr lang="en-US" sz="1565" dirty="0"/>
          </a:p>
        </p:txBody>
      </p:sp>
      <p:sp>
        <p:nvSpPr>
          <p:cNvPr id="10" name="Text 7"/>
          <p:cNvSpPr/>
          <p:nvPr/>
        </p:nvSpPr>
        <p:spPr>
          <a:xfrm>
            <a:off x="7831931" y="2023348"/>
            <a:ext cx="3038118" cy="2544366"/>
          </a:xfrm>
          <a:prstGeom prst="rect">
            <a:avLst/>
          </a:prstGeom>
          <a:noFill/>
          <a:ln/>
        </p:spPr>
        <p:txBody>
          <a:bodyPr wrap="square" rtlCol="0" anchor="t"/>
          <a:lstStyle/>
          <a:p>
            <a:pPr marL="0" indent="0">
              <a:lnSpc>
                <a:spcPts val="2004"/>
              </a:lnSpc>
              <a:buNone/>
            </a:pPr>
            <a:r>
              <a:rPr lang="en-US" sz="1252" dirty="0">
                <a:solidFill>
                  <a:srgbClr val="00002E"/>
                </a:solidFill>
                <a:latin typeface="PT Sans" pitchFamily="34" charset="0"/>
                <a:ea typeface="PT Sans" pitchFamily="34" charset="-122"/>
                <a:cs typeface="PT Sans" pitchFamily="34" charset="-120"/>
              </a:rPr>
              <a:t>Leveraging the predictive capabilities of multiple linear regression, businesses can develop accurate and reliable sales forecasts that enable them to anticipate market trends, prepare for fluctuations, and stay ahead of the competition. This data-driven approach allows companies to make informed decisions and adapt their strategies to capitalize on emerging opportunities.</a:t>
            </a:r>
            <a:endParaRPr lang="en-US" sz="1252" dirty="0"/>
          </a:p>
        </p:txBody>
      </p:sp>
      <p:sp>
        <p:nvSpPr>
          <p:cNvPr id="11" name="Shape 8"/>
          <p:cNvSpPr/>
          <p:nvPr/>
        </p:nvSpPr>
        <p:spPr>
          <a:xfrm>
            <a:off x="3760470" y="4890611"/>
            <a:ext cx="278249" cy="278249"/>
          </a:xfrm>
          <a:prstGeom prst="roundRect">
            <a:avLst>
              <a:gd name="adj" fmla="val 102877"/>
            </a:avLst>
          </a:prstGeom>
          <a:solidFill>
            <a:srgbClr val="F3F3FF"/>
          </a:solidFill>
          <a:ln w="15240">
            <a:solidFill>
              <a:srgbClr val="00002E"/>
            </a:solidFill>
            <a:prstDash val="solid"/>
          </a:ln>
        </p:spPr>
      </p:sp>
      <p:sp>
        <p:nvSpPr>
          <p:cNvPr id="12" name="Text 9"/>
          <p:cNvSpPr/>
          <p:nvPr/>
        </p:nvSpPr>
        <p:spPr>
          <a:xfrm>
            <a:off x="4197668" y="4905494"/>
            <a:ext cx="3038118" cy="496967"/>
          </a:xfrm>
          <a:prstGeom prst="rect">
            <a:avLst/>
          </a:prstGeom>
          <a:noFill/>
          <a:ln/>
        </p:spPr>
        <p:txBody>
          <a:bodyPr wrap="square" rtlCol="0" anchor="t"/>
          <a:lstStyle/>
          <a:p>
            <a:pPr marL="0" indent="0">
              <a:lnSpc>
                <a:spcPts val="1957"/>
              </a:lnSpc>
              <a:buNone/>
            </a:pPr>
            <a:r>
              <a:rPr lang="en-US" sz="1565" b="1" dirty="0">
                <a:solidFill>
                  <a:srgbClr val="AD1F96"/>
                </a:solidFill>
                <a:latin typeface="Nunito" pitchFamily="34" charset="0"/>
                <a:ea typeface="Nunito" pitchFamily="34" charset="-122"/>
                <a:cs typeface="Nunito" pitchFamily="34" charset="-120"/>
              </a:rPr>
              <a:t>Prioritize Model Evaluation and Refinement</a:t>
            </a:r>
            <a:endParaRPr lang="en-US" sz="1565" dirty="0"/>
          </a:p>
        </p:txBody>
      </p:sp>
      <p:sp>
        <p:nvSpPr>
          <p:cNvPr id="13" name="Text 10"/>
          <p:cNvSpPr/>
          <p:nvPr/>
        </p:nvSpPr>
        <p:spPr>
          <a:xfrm>
            <a:off x="4197668" y="5497830"/>
            <a:ext cx="3038118" cy="2289929"/>
          </a:xfrm>
          <a:prstGeom prst="rect">
            <a:avLst/>
          </a:prstGeom>
          <a:noFill/>
          <a:ln/>
        </p:spPr>
        <p:txBody>
          <a:bodyPr wrap="square" rtlCol="0" anchor="t"/>
          <a:lstStyle/>
          <a:p>
            <a:pPr marL="0" indent="0">
              <a:lnSpc>
                <a:spcPts val="2004"/>
              </a:lnSpc>
              <a:buNone/>
            </a:pPr>
            <a:r>
              <a:rPr lang="en-US" sz="1252" dirty="0">
                <a:solidFill>
                  <a:srgbClr val="00002E"/>
                </a:solidFill>
                <a:latin typeface="PT Sans" pitchFamily="34" charset="0"/>
                <a:ea typeface="PT Sans" pitchFamily="34" charset="-122"/>
                <a:cs typeface="PT Sans" pitchFamily="34" charset="-120"/>
              </a:rPr>
              <a:t>Continuous evaluation and refinement of the multiple linear regression model are crucial for maintaining its accuracy and relevance. By regularly assessing the model's performance metrics, addressing assumptions, and incorporating new data, businesses can ensure their sales forecasts remain robust and responsive to evolving market conditions.</a:t>
            </a:r>
            <a:endParaRPr lang="en-US" sz="1252" dirty="0"/>
          </a:p>
        </p:txBody>
      </p:sp>
      <p:sp>
        <p:nvSpPr>
          <p:cNvPr id="14" name="Shape 11"/>
          <p:cNvSpPr/>
          <p:nvPr/>
        </p:nvSpPr>
        <p:spPr>
          <a:xfrm>
            <a:off x="7394734" y="4890611"/>
            <a:ext cx="278249" cy="278249"/>
          </a:xfrm>
          <a:prstGeom prst="roundRect">
            <a:avLst>
              <a:gd name="adj" fmla="val 102877"/>
            </a:avLst>
          </a:prstGeom>
          <a:solidFill>
            <a:srgbClr val="F3F3FF"/>
          </a:solidFill>
          <a:ln w="15240">
            <a:solidFill>
              <a:srgbClr val="00002E"/>
            </a:solidFill>
            <a:prstDash val="solid"/>
          </a:ln>
        </p:spPr>
      </p:sp>
      <p:sp>
        <p:nvSpPr>
          <p:cNvPr id="15" name="Text 12"/>
          <p:cNvSpPr/>
          <p:nvPr/>
        </p:nvSpPr>
        <p:spPr>
          <a:xfrm>
            <a:off x="7831931" y="4905494"/>
            <a:ext cx="2424232" cy="248483"/>
          </a:xfrm>
          <a:prstGeom prst="rect">
            <a:avLst/>
          </a:prstGeom>
          <a:noFill/>
          <a:ln/>
        </p:spPr>
        <p:txBody>
          <a:bodyPr wrap="none" rtlCol="0" anchor="t"/>
          <a:lstStyle/>
          <a:p>
            <a:pPr marL="0" indent="0">
              <a:lnSpc>
                <a:spcPts val="1957"/>
              </a:lnSpc>
              <a:buNone/>
            </a:pPr>
            <a:r>
              <a:rPr lang="en-US" sz="1565" b="1" dirty="0">
                <a:solidFill>
                  <a:srgbClr val="2D4DF2"/>
                </a:solidFill>
                <a:latin typeface="Nunito" pitchFamily="34" charset="0"/>
                <a:ea typeface="Nunito" pitchFamily="34" charset="-122"/>
                <a:cs typeface="Nunito" pitchFamily="34" charset="-120"/>
              </a:rPr>
              <a:t>Unlock Actionable Insights</a:t>
            </a:r>
            <a:endParaRPr lang="en-US" sz="1565" dirty="0"/>
          </a:p>
        </p:txBody>
      </p:sp>
      <p:sp>
        <p:nvSpPr>
          <p:cNvPr id="16" name="Text 13"/>
          <p:cNvSpPr/>
          <p:nvPr/>
        </p:nvSpPr>
        <p:spPr>
          <a:xfrm>
            <a:off x="7831931" y="5249347"/>
            <a:ext cx="3038118" cy="2544366"/>
          </a:xfrm>
          <a:prstGeom prst="rect">
            <a:avLst/>
          </a:prstGeom>
          <a:noFill/>
          <a:ln/>
        </p:spPr>
        <p:txBody>
          <a:bodyPr wrap="square" rtlCol="0" anchor="t"/>
          <a:lstStyle/>
          <a:p>
            <a:pPr marL="0" indent="0">
              <a:lnSpc>
                <a:spcPts val="2004"/>
              </a:lnSpc>
              <a:buNone/>
            </a:pPr>
            <a:r>
              <a:rPr lang="en-US" sz="1252" dirty="0">
                <a:solidFill>
                  <a:srgbClr val="00002E"/>
                </a:solidFill>
                <a:latin typeface="PT Sans" pitchFamily="34" charset="0"/>
                <a:ea typeface="PT Sans" pitchFamily="34" charset="-122"/>
                <a:cs typeface="PT Sans" pitchFamily="34" charset="-120"/>
              </a:rPr>
              <a:t>The interpretation of regression coefficients provides invaluable insights into the key drivers of sales, empowering businesses to make strategic decisions that align with their objectives. Whether it's optimizing marketing investments, adjusting pricing strategies, or mitigating the impact of competitive factors, these insights can help organizations achieve their sales goals and gain a competitive edge.</a:t>
            </a:r>
            <a:endParaRPr lang="en-US" sz="125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52532" y="1035088"/>
            <a:ext cx="14630400" cy="8230553"/>
          </a:xfrm>
          <a:prstGeom prst="rect">
            <a:avLst/>
          </a:prstGeom>
          <a:solidFill>
            <a:srgbClr val="F3F3FF">
              <a:alpha val="75000"/>
            </a:srgbClr>
          </a:solidFill>
          <a:ln/>
        </p:spPr>
      </p:sp>
      <p:sp>
        <p:nvSpPr>
          <p:cNvPr id="5" name="Text 1"/>
          <p:cNvSpPr/>
          <p:nvPr/>
        </p:nvSpPr>
        <p:spPr>
          <a:xfrm>
            <a:off x="794861" y="582930"/>
            <a:ext cx="7554278" cy="1828324"/>
          </a:xfrm>
          <a:prstGeom prst="rect">
            <a:avLst/>
          </a:prstGeom>
          <a:noFill/>
          <a:ln/>
        </p:spPr>
        <p:txBody>
          <a:bodyPr wrap="square" rtlCol="0" anchor="t"/>
          <a:lstStyle/>
          <a:p>
            <a:pPr marL="0" indent="0">
              <a:lnSpc>
                <a:spcPts val="7199"/>
              </a:lnSpc>
              <a:buNone/>
            </a:pPr>
            <a:r>
              <a:rPr lang="en-US" sz="5759" b="1" dirty="0">
                <a:solidFill>
                  <a:srgbClr val="00002E"/>
                </a:solidFill>
                <a:latin typeface="Nunito" pitchFamily="34" charset="0"/>
                <a:ea typeface="Nunito" pitchFamily="34" charset="-122"/>
                <a:cs typeface="Nunito" pitchFamily="34" charset="-120"/>
              </a:rPr>
              <a:t>Introduction to Sales Forecasting</a:t>
            </a:r>
            <a:endParaRPr lang="en-US" sz="5759" dirty="0"/>
          </a:p>
        </p:txBody>
      </p:sp>
      <p:sp>
        <p:nvSpPr>
          <p:cNvPr id="6" name="Text 2"/>
          <p:cNvSpPr/>
          <p:nvPr/>
        </p:nvSpPr>
        <p:spPr>
          <a:xfrm>
            <a:off x="794861" y="2729151"/>
            <a:ext cx="7554278" cy="2035254"/>
          </a:xfrm>
          <a:prstGeom prst="rect">
            <a:avLst/>
          </a:prstGeom>
          <a:noFill/>
          <a:ln/>
        </p:spPr>
        <p:txBody>
          <a:bodyPr wrap="square" rtlCol="0" anchor="t"/>
          <a:lstStyle/>
          <a:p>
            <a:pPr marL="0" indent="0">
              <a:lnSpc>
                <a:spcPts val="2671"/>
              </a:lnSpc>
              <a:buNone/>
            </a:pPr>
            <a:r>
              <a:rPr lang="en-US" sz="1669" dirty="0">
                <a:solidFill>
                  <a:srgbClr val="00002E"/>
                </a:solidFill>
                <a:latin typeface="PT Sans" pitchFamily="34" charset="0"/>
                <a:ea typeface="PT Sans" pitchFamily="34" charset="-122"/>
                <a:cs typeface="PT Sans" pitchFamily="34" charset="-120"/>
              </a:rPr>
              <a:t>Sales forecasting is a critical process for businesses of all sizes, allowing them to anticipate future demand, plan inventory and production, and make informed strategic decisions. By leveraging historical sales data, market trends, and other relevant factors, companies can generate accurate sales projections that enable them to optimize their operations, allocate resources efficiently, and stay ahead of the competition.</a:t>
            </a:r>
            <a:endParaRPr lang="en-US" sz="1669" dirty="0"/>
          </a:p>
        </p:txBody>
      </p:sp>
      <p:sp>
        <p:nvSpPr>
          <p:cNvPr id="7" name="Text 3"/>
          <p:cNvSpPr/>
          <p:nvPr/>
        </p:nvSpPr>
        <p:spPr>
          <a:xfrm>
            <a:off x="794861" y="5002887"/>
            <a:ext cx="7554278" cy="2035254"/>
          </a:xfrm>
          <a:prstGeom prst="rect">
            <a:avLst/>
          </a:prstGeom>
          <a:noFill/>
          <a:ln/>
        </p:spPr>
        <p:txBody>
          <a:bodyPr wrap="square" rtlCol="0" anchor="t"/>
          <a:lstStyle/>
          <a:p>
            <a:pPr marL="0" indent="0">
              <a:lnSpc>
                <a:spcPts val="2671"/>
              </a:lnSpc>
              <a:buNone/>
            </a:pPr>
            <a:r>
              <a:rPr lang="en-US" sz="1669" dirty="0">
                <a:solidFill>
                  <a:srgbClr val="00002E"/>
                </a:solidFill>
                <a:latin typeface="PT Sans" pitchFamily="34" charset="0"/>
                <a:ea typeface="PT Sans" pitchFamily="34" charset="-122"/>
                <a:cs typeface="PT Sans" pitchFamily="34" charset="-120"/>
              </a:rPr>
              <a:t>In this presentation, we will explore the power of multiple linear regression, a sophisticated statistical technique, to uncover the key drivers of sales and generate reliable sales forecasts. Through a step-by-step approach, we will dive into the underlying assumptions, data preparation, model building, and interpretation of results, equipping you with the knowledge to leverage this powerful tool in your own business.</a:t>
            </a:r>
            <a:endParaRPr lang="en-US" sz="1669" dirty="0"/>
          </a:p>
        </p:txBody>
      </p:sp>
      <p:grpSp>
        <p:nvGrpSpPr>
          <p:cNvPr id="39" name="Google Shape;48;p15"/>
          <p:cNvGrpSpPr/>
          <p:nvPr/>
        </p:nvGrpSpPr>
        <p:grpSpPr>
          <a:xfrm>
            <a:off x="8603226" y="1140541"/>
            <a:ext cx="5850193" cy="5897599"/>
            <a:chOff x="1353711" y="1020560"/>
            <a:chExt cx="3218281" cy="3102388"/>
          </a:xfrm>
        </p:grpSpPr>
        <p:grpSp>
          <p:nvGrpSpPr>
            <p:cNvPr id="40" name="Google Shape;49;p15"/>
            <p:cNvGrpSpPr/>
            <p:nvPr/>
          </p:nvGrpSpPr>
          <p:grpSpPr>
            <a:xfrm>
              <a:off x="1534658" y="1020560"/>
              <a:ext cx="2953198" cy="2899900"/>
              <a:chOff x="1534658" y="1020560"/>
              <a:chExt cx="2953198" cy="2899900"/>
            </a:xfrm>
          </p:grpSpPr>
          <p:sp>
            <p:nvSpPr>
              <p:cNvPr id="173" name="Google Shape;50;p15"/>
              <p:cNvSpPr/>
              <p:nvPr/>
            </p:nvSpPr>
            <p:spPr>
              <a:xfrm>
                <a:off x="1534658" y="1020560"/>
                <a:ext cx="2953198" cy="2899900"/>
              </a:xfrm>
              <a:custGeom>
                <a:avLst/>
                <a:gdLst/>
                <a:ahLst/>
                <a:cxnLst/>
                <a:rect l="l" t="t" r="r" b="b"/>
                <a:pathLst>
                  <a:path w="199473" h="195873" extrusionOk="0">
                    <a:moveTo>
                      <a:pt x="198898" y="575"/>
                    </a:moveTo>
                    <a:lnTo>
                      <a:pt x="198898" y="195297"/>
                    </a:lnTo>
                    <a:lnTo>
                      <a:pt x="587" y="195297"/>
                    </a:lnTo>
                    <a:lnTo>
                      <a:pt x="587" y="575"/>
                    </a:lnTo>
                    <a:close/>
                    <a:moveTo>
                      <a:pt x="0" y="0"/>
                    </a:moveTo>
                    <a:lnTo>
                      <a:pt x="0" y="195872"/>
                    </a:lnTo>
                    <a:lnTo>
                      <a:pt x="199473" y="195872"/>
                    </a:lnTo>
                    <a:lnTo>
                      <a:pt x="199473"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1;p15"/>
              <p:cNvSpPr/>
              <p:nvPr/>
            </p:nvSpPr>
            <p:spPr>
              <a:xfrm>
                <a:off x="1538996" y="3499361"/>
                <a:ext cx="2944522" cy="8528"/>
              </a:xfrm>
              <a:custGeom>
                <a:avLst/>
                <a:gdLst/>
                <a:ahLst/>
                <a:cxnLst/>
                <a:rect l="l" t="t" r="r" b="b"/>
                <a:pathLst>
                  <a:path w="198887" h="576" extrusionOk="0">
                    <a:moveTo>
                      <a:pt x="1" y="1"/>
                    </a:moveTo>
                    <a:lnTo>
                      <a:pt x="1" y="575"/>
                    </a:lnTo>
                    <a:lnTo>
                      <a:pt x="198886" y="575"/>
                    </a:lnTo>
                    <a:lnTo>
                      <a:pt x="198886" y="1"/>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2;p15"/>
              <p:cNvSpPr/>
              <p:nvPr/>
            </p:nvSpPr>
            <p:spPr>
              <a:xfrm>
                <a:off x="1538996" y="3086612"/>
                <a:ext cx="2944522" cy="8705"/>
              </a:xfrm>
              <a:custGeom>
                <a:avLst/>
                <a:gdLst/>
                <a:ahLst/>
                <a:cxnLst/>
                <a:rect l="l" t="t" r="r" b="b"/>
                <a:pathLst>
                  <a:path w="198887" h="588" extrusionOk="0">
                    <a:moveTo>
                      <a:pt x="1" y="0"/>
                    </a:moveTo>
                    <a:lnTo>
                      <a:pt x="1" y="587"/>
                    </a:lnTo>
                    <a:lnTo>
                      <a:pt x="198886" y="587"/>
                    </a:lnTo>
                    <a:lnTo>
                      <a:pt x="19888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3;p15"/>
              <p:cNvSpPr/>
              <p:nvPr/>
            </p:nvSpPr>
            <p:spPr>
              <a:xfrm>
                <a:off x="1538996" y="2674041"/>
                <a:ext cx="2944522" cy="8513"/>
              </a:xfrm>
              <a:custGeom>
                <a:avLst/>
                <a:gdLst/>
                <a:ahLst/>
                <a:cxnLst/>
                <a:rect l="l" t="t" r="r" b="b"/>
                <a:pathLst>
                  <a:path w="198887" h="575" extrusionOk="0">
                    <a:moveTo>
                      <a:pt x="1" y="0"/>
                    </a:moveTo>
                    <a:lnTo>
                      <a:pt x="1" y="575"/>
                    </a:lnTo>
                    <a:lnTo>
                      <a:pt x="198886" y="575"/>
                    </a:lnTo>
                    <a:lnTo>
                      <a:pt x="19888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4;p15"/>
              <p:cNvSpPr/>
              <p:nvPr/>
            </p:nvSpPr>
            <p:spPr>
              <a:xfrm>
                <a:off x="1538996" y="2261470"/>
                <a:ext cx="2944522" cy="8528"/>
              </a:xfrm>
              <a:custGeom>
                <a:avLst/>
                <a:gdLst/>
                <a:ahLst/>
                <a:cxnLst/>
                <a:rect l="l" t="t" r="r" b="b"/>
                <a:pathLst>
                  <a:path w="198887" h="576" extrusionOk="0">
                    <a:moveTo>
                      <a:pt x="1" y="0"/>
                    </a:moveTo>
                    <a:lnTo>
                      <a:pt x="1" y="575"/>
                    </a:lnTo>
                    <a:lnTo>
                      <a:pt x="198886" y="575"/>
                    </a:lnTo>
                    <a:lnTo>
                      <a:pt x="19888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5;p15"/>
              <p:cNvSpPr/>
              <p:nvPr/>
            </p:nvSpPr>
            <p:spPr>
              <a:xfrm>
                <a:off x="1538996" y="1848707"/>
                <a:ext cx="2944522" cy="8528"/>
              </a:xfrm>
              <a:custGeom>
                <a:avLst/>
                <a:gdLst/>
                <a:ahLst/>
                <a:cxnLst/>
                <a:rect l="l" t="t" r="r" b="b"/>
                <a:pathLst>
                  <a:path w="198887" h="576" extrusionOk="0">
                    <a:moveTo>
                      <a:pt x="1" y="1"/>
                    </a:moveTo>
                    <a:lnTo>
                      <a:pt x="1" y="576"/>
                    </a:lnTo>
                    <a:lnTo>
                      <a:pt x="198886" y="576"/>
                    </a:lnTo>
                    <a:lnTo>
                      <a:pt x="198886" y="1"/>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6;p15"/>
              <p:cNvSpPr/>
              <p:nvPr/>
            </p:nvSpPr>
            <p:spPr>
              <a:xfrm>
                <a:off x="1538996" y="1436151"/>
                <a:ext cx="2944522" cy="8513"/>
              </a:xfrm>
              <a:custGeom>
                <a:avLst/>
                <a:gdLst/>
                <a:ahLst/>
                <a:cxnLst/>
                <a:rect l="l" t="t" r="r" b="b"/>
                <a:pathLst>
                  <a:path w="198887" h="575" extrusionOk="0">
                    <a:moveTo>
                      <a:pt x="1" y="0"/>
                    </a:moveTo>
                    <a:lnTo>
                      <a:pt x="1" y="575"/>
                    </a:lnTo>
                    <a:lnTo>
                      <a:pt x="198886" y="575"/>
                    </a:lnTo>
                    <a:lnTo>
                      <a:pt x="19888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7;p15"/>
              <p:cNvSpPr/>
              <p:nvPr/>
            </p:nvSpPr>
            <p:spPr>
              <a:xfrm>
                <a:off x="3988498" y="1024705"/>
                <a:ext cx="8513" cy="2891594"/>
              </a:xfrm>
              <a:custGeom>
                <a:avLst/>
                <a:gdLst/>
                <a:ahLst/>
                <a:cxnLst/>
                <a:rect l="l" t="t" r="r" b="b"/>
                <a:pathLst>
                  <a:path w="575" h="195312" extrusionOk="0">
                    <a:moveTo>
                      <a:pt x="0" y="1"/>
                    </a:moveTo>
                    <a:lnTo>
                      <a:pt x="0" y="195311"/>
                    </a:lnTo>
                    <a:lnTo>
                      <a:pt x="575" y="195311"/>
                    </a:lnTo>
                    <a:lnTo>
                      <a:pt x="575" y="1"/>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8;p15"/>
              <p:cNvSpPr/>
              <p:nvPr/>
            </p:nvSpPr>
            <p:spPr>
              <a:xfrm>
                <a:off x="3497845" y="1024705"/>
                <a:ext cx="8513" cy="2891594"/>
              </a:xfrm>
              <a:custGeom>
                <a:avLst/>
                <a:gdLst/>
                <a:ahLst/>
                <a:cxnLst/>
                <a:rect l="l" t="t" r="r" b="b"/>
                <a:pathLst>
                  <a:path w="575" h="195312" extrusionOk="0">
                    <a:moveTo>
                      <a:pt x="0" y="1"/>
                    </a:moveTo>
                    <a:lnTo>
                      <a:pt x="0" y="195311"/>
                    </a:lnTo>
                    <a:lnTo>
                      <a:pt x="575" y="195311"/>
                    </a:lnTo>
                    <a:lnTo>
                      <a:pt x="575" y="1"/>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9;p15"/>
              <p:cNvSpPr/>
              <p:nvPr/>
            </p:nvSpPr>
            <p:spPr>
              <a:xfrm>
                <a:off x="3007000" y="1024705"/>
                <a:ext cx="8513" cy="2891594"/>
              </a:xfrm>
              <a:custGeom>
                <a:avLst/>
                <a:gdLst/>
                <a:ahLst/>
                <a:cxnLst/>
                <a:rect l="l" t="t" r="r" b="b"/>
                <a:pathLst>
                  <a:path w="575" h="195312" extrusionOk="0">
                    <a:moveTo>
                      <a:pt x="0" y="1"/>
                    </a:moveTo>
                    <a:lnTo>
                      <a:pt x="0" y="195311"/>
                    </a:lnTo>
                    <a:lnTo>
                      <a:pt x="575" y="195311"/>
                    </a:lnTo>
                    <a:lnTo>
                      <a:pt x="575" y="1"/>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0;p15"/>
              <p:cNvSpPr/>
              <p:nvPr/>
            </p:nvSpPr>
            <p:spPr>
              <a:xfrm>
                <a:off x="2516333" y="1024705"/>
                <a:ext cx="8528" cy="2891594"/>
              </a:xfrm>
              <a:custGeom>
                <a:avLst/>
                <a:gdLst/>
                <a:ahLst/>
                <a:cxnLst/>
                <a:rect l="l" t="t" r="r" b="b"/>
                <a:pathLst>
                  <a:path w="576" h="195312" extrusionOk="0">
                    <a:moveTo>
                      <a:pt x="1" y="1"/>
                    </a:moveTo>
                    <a:lnTo>
                      <a:pt x="1" y="195311"/>
                    </a:lnTo>
                    <a:lnTo>
                      <a:pt x="576" y="195311"/>
                    </a:lnTo>
                    <a:lnTo>
                      <a:pt x="576" y="1"/>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1;p15"/>
              <p:cNvSpPr/>
              <p:nvPr/>
            </p:nvSpPr>
            <p:spPr>
              <a:xfrm>
                <a:off x="2025488" y="1024705"/>
                <a:ext cx="8528" cy="2891594"/>
              </a:xfrm>
              <a:custGeom>
                <a:avLst/>
                <a:gdLst/>
                <a:ahLst/>
                <a:cxnLst/>
                <a:rect l="l" t="t" r="r" b="b"/>
                <a:pathLst>
                  <a:path w="576" h="195312" extrusionOk="0">
                    <a:moveTo>
                      <a:pt x="1" y="1"/>
                    </a:moveTo>
                    <a:lnTo>
                      <a:pt x="1" y="195311"/>
                    </a:lnTo>
                    <a:lnTo>
                      <a:pt x="576" y="195311"/>
                    </a:lnTo>
                    <a:lnTo>
                      <a:pt x="576" y="1"/>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62;p15"/>
            <p:cNvSpPr/>
            <p:nvPr/>
          </p:nvSpPr>
          <p:spPr>
            <a:xfrm>
              <a:off x="1353711" y="1669093"/>
              <a:ext cx="3182557" cy="1633450"/>
            </a:xfrm>
            <a:custGeom>
              <a:avLst/>
              <a:gdLst/>
              <a:ahLst/>
              <a:cxnLst/>
              <a:rect l="l" t="t" r="r" b="b"/>
              <a:pathLst>
                <a:path w="214965" h="110331" extrusionOk="0">
                  <a:moveTo>
                    <a:pt x="214964" y="0"/>
                  </a:moveTo>
                  <a:lnTo>
                    <a:pt x="176906" y="8442"/>
                  </a:lnTo>
                  <a:lnTo>
                    <a:pt x="183918" y="16667"/>
                  </a:lnTo>
                  <a:lnTo>
                    <a:pt x="155055" y="39936"/>
                  </a:lnTo>
                  <a:lnTo>
                    <a:pt x="140508" y="21635"/>
                  </a:lnTo>
                  <a:lnTo>
                    <a:pt x="140470" y="21673"/>
                  </a:lnTo>
                  <a:lnTo>
                    <a:pt x="140240" y="21392"/>
                  </a:lnTo>
                  <a:lnTo>
                    <a:pt x="89692" y="62145"/>
                  </a:lnTo>
                  <a:lnTo>
                    <a:pt x="81723" y="52107"/>
                  </a:lnTo>
                  <a:lnTo>
                    <a:pt x="81735" y="52107"/>
                  </a:lnTo>
                  <a:lnTo>
                    <a:pt x="72246" y="40166"/>
                  </a:lnTo>
                  <a:lnTo>
                    <a:pt x="0" y="98402"/>
                  </a:lnTo>
                  <a:lnTo>
                    <a:pt x="9489" y="110331"/>
                  </a:lnTo>
                  <a:lnTo>
                    <a:pt x="69871" y="61660"/>
                  </a:lnTo>
                  <a:lnTo>
                    <a:pt x="87329" y="83626"/>
                  </a:lnTo>
                  <a:lnTo>
                    <a:pt x="89743" y="81685"/>
                  </a:lnTo>
                  <a:lnTo>
                    <a:pt x="137929" y="42848"/>
                  </a:lnTo>
                  <a:lnTo>
                    <a:pt x="152654" y="61391"/>
                  </a:lnTo>
                  <a:lnTo>
                    <a:pt x="152756" y="61315"/>
                  </a:lnTo>
                  <a:lnTo>
                    <a:pt x="152769" y="61353"/>
                  </a:lnTo>
                  <a:lnTo>
                    <a:pt x="193802" y="28276"/>
                  </a:lnTo>
                  <a:lnTo>
                    <a:pt x="200903" y="36615"/>
                  </a:lnTo>
                  <a:lnTo>
                    <a:pt x="214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p15"/>
            <p:cNvSpPr/>
            <p:nvPr/>
          </p:nvSpPr>
          <p:spPr>
            <a:xfrm>
              <a:off x="3807921" y="3963364"/>
              <a:ext cx="764071" cy="159583"/>
            </a:xfrm>
            <a:custGeom>
              <a:avLst/>
              <a:gdLst/>
              <a:ahLst/>
              <a:cxnLst/>
              <a:rect l="l" t="t" r="r" b="b"/>
              <a:pathLst>
                <a:path w="51609" h="10779" extrusionOk="0">
                  <a:moveTo>
                    <a:pt x="1" y="0"/>
                  </a:moveTo>
                  <a:lnTo>
                    <a:pt x="1" y="5390"/>
                  </a:lnTo>
                  <a:lnTo>
                    <a:pt x="1" y="5530"/>
                  </a:lnTo>
                  <a:lnTo>
                    <a:pt x="26" y="5671"/>
                  </a:lnTo>
                  <a:lnTo>
                    <a:pt x="77" y="5811"/>
                  </a:lnTo>
                  <a:lnTo>
                    <a:pt x="128" y="5939"/>
                  </a:lnTo>
                  <a:lnTo>
                    <a:pt x="205" y="6079"/>
                  </a:lnTo>
                  <a:lnTo>
                    <a:pt x="294" y="6207"/>
                  </a:lnTo>
                  <a:lnTo>
                    <a:pt x="397" y="6347"/>
                  </a:lnTo>
                  <a:lnTo>
                    <a:pt x="524" y="6475"/>
                  </a:lnTo>
                  <a:lnTo>
                    <a:pt x="665" y="6603"/>
                  </a:lnTo>
                  <a:lnTo>
                    <a:pt x="805" y="6743"/>
                  </a:lnTo>
                  <a:lnTo>
                    <a:pt x="971" y="6871"/>
                  </a:lnTo>
                  <a:lnTo>
                    <a:pt x="1163" y="6999"/>
                  </a:lnTo>
                  <a:lnTo>
                    <a:pt x="1354" y="7126"/>
                  </a:lnTo>
                  <a:lnTo>
                    <a:pt x="1559" y="7241"/>
                  </a:lnTo>
                  <a:lnTo>
                    <a:pt x="1789" y="7369"/>
                  </a:lnTo>
                  <a:lnTo>
                    <a:pt x="2031" y="7484"/>
                  </a:lnTo>
                  <a:lnTo>
                    <a:pt x="2542" y="7727"/>
                  </a:lnTo>
                  <a:lnTo>
                    <a:pt x="3117" y="7957"/>
                  </a:lnTo>
                  <a:lnTo>
                    <a:pt x="3730" y="8186"/>
                  </a:lnTo>
                  <a:lnTo>
                    <a:pt x="4407" y="8404"/>
                  </a:lnTo>
                  <a:lnTo>
                    <a:pt x="5122" y="8621"/>
                  </a:lnTo>
                  <a:lnTo>
                    <a:pt x="5888" y="8825"/>
                  </a:lnTo>
                  <a:lnTo>
                    <a:pt x="6706" y="9017"/>
                  </a:lnTo>
                  <a:lnTo>
                    <a:pt x="7561" y="9208"/>
                  </a:lnTo>
                  <a:lnTo>
                    <a:pt x="8455" y="9387"/>
                  </a:lnTo>
                  <a:lnTo>
                    <a:pt x="9388" y="9553"/>
                  </a:lnTo>
                  <a:lnTo>
                    <a:pt x="10358" y="9706"/>
                  </a:lnTo>
                  <a:lnTo>
                    <a:pt x="11380" y="9859"/>
                  </a:lnTo>
                  <a:lnTo>
                    <a:pt x="12427" y="10000"/>
                  </a:lnTo>
                  <a:lnTo>
                    <a:pt x="13500" y="10128"/>
                  </a:lnTo>
                  <a:lnTo>
                    <a:pt x="14611" y="10255"/>
                  </a:lnTo>
                  <a:lnTo>
                    <a:pt x="15760" y="10358"/>
                  </a:lnTo>
                  <a:lnTo>
                    <a:pt x="16935" y="10460"/>
                  </a:lnTo>
                  <a:lnTo>
                    <a:pt x="18136" y="10536"/>
                  </a:lnTo>
                  <a:lnTo>
                    <a:pt x="19362" y="10613"/>
                  </a:lnTo>
                  <a:lnTo>
                    <a:pt x="20601" y="10677"/>
                  </a:lnTo>
                  <a:lnTo>
                    <a:pt x="21878" y="10728"/>
                  </a:lnTo>
                  <a:lnTo>
                    <a:pt x="23168" y="10753"/>
                  </a:lnTo>
                  <a:lnTo>
                    <a:pt x="24483" y="10779"/>
                  </a:lnTo>
                  <a:lnTo>
                    <a:pt x="27139" y="10779"/>
                  </a:lnTo>
                  <a:lnTo>
                    <a:pt x="28442" y="10753"/>
                  </a:lnTo>
                  <a:lnTo>
                    <a:pt x="29732" y="10728"/>
                  </a:lnTo>
                  <a:lnTo>
                    <a:pt x="31009" y="10677"/>
                  </a:lnTo>
                  <a:lnTo>
                    <a:pt x="32261" y="10613"/>
                  </a:lnTo>
                  <a:lnTo>
                    <a:pt x="33474" y="10536"/>
                  </a:lnTo>
                  <a:lnTo>
                    <a:pt x="34674" y="10460"/>
                  </a:lnTo>
                  <a:lnTo>
                    <a:pt x="35849" y="10358"/>
                  </a:lnTo>
                  <a:lnTo>
                    <a:pt x="36999" y="10255"/>
                  </a:lnTo>
                  <a:lnTo>
                    <a:pt x="38110" y="10128"/>
                  </a:lnTo>
                  <a:lnTo>
                    <a:pt x="39183" y="10000"/>
                  </a:lnTo>
                  <a:lnTo>
                    <a:pt x="40230" y="9859"/>
                  </a:lnTo>
                  <a:lnTo>
                    <a:pt x="41252" y="9706"/>
                  </a:lnTo>
                  <a:lnTo>
                    <a:pt x="42222" y="9553"/>
                  </a:lnTo>
                  <a:lnTo>
                    <a:pt x="43154" y="9387"/>
                  </a:lnTo>
                  <a:lnTo>
                    <a:pt x="44048" y="9208"/>
                  </a:lnTo>
                  <a:lnTo>
                    <a:pt x="44904" y="9017"/>
                  </a:lnTo>
                  <a:lnTo>
                    <a:pt x="45722" y="8825"/>
                  </a:lnTo>
                  <a:lnTo>
                    <a:pt x="46488" y="8621"/>
                  </a:lnTo>
                  <a:lnTo>
                    <a:pt x="47203" y="8404"/>
                  </a:lnTo>
                  <a:lnTo>
                    <a:pt x="47880" y="8186"/>
                  </a:lnTo>
                  <a:lnTo>
                    <a:pt x="48493" y="7957"/>
                  </a:lnTo>
                  <a:lnTo>
                    <a:pt x="49068" y="7727"/>
                  </a:lnTo>
                  <a:lnTo>
                    <a:pt x="49578" y="7484"/>
                  </a:lnTo>
                  <a:lnTo>
                    <a:pt x="49821" y="7369"/>
                  </a:lnTo>
                  <a:lnTo>
                    <a:pt x="50051" y="7241"/>
                  </a:lnTo>
                  <a:lnTo>
                    <a:pt x="50255" y="7126"/>
                  </a:lnTo>
                  <a:lnTo>
                    <a:pt x="50447" y="6999"/>
                  </a:lnTo>
                  <a:lnTo>
                    <a:pt x="50638" y="6871"/>
                  </a:lnTo>
                  <a:lnTo>
                    <a:pt x="50804" y="6743"/>
                  </a:lnTo>
                  <a:lnTo>
                    <a:pt x="50958" y="6603"/>
                  </a:lnTo>
                  <a:lnTo>
                    <a:pt x="51085" y="6475"/>
                  </a:lnTo>
                  <a:lnTo>
                    <a:pt x="51213" y="6347"/>
                  </a:lnTo>
                  <a:lnTo>
                    <a:pt x="51315" y="6207"/>
                  </a:lnTo>
                  <a:lnTo>
                    <a:pt x="51405" y="6079"/>
                  </a:lnTo>
                  <a:lnTo>
                    <a:pt x="51481" y="5939"/>
                  </a:lnTo>
                  <a:lnTo>
                    <a:pt x="51532" y="5811"/>
                  </a:lnTo>
                  <a:lnTo>
                    <a:pt x="51583" y="5671"/>
                  </a:lnTo>
                  <a:lnTo>
                    <a:pt x="51609" y="5530"/>
                  </a:lnTo>
                  <a:lnTo>
                    <a:pt x="51609" y="5390"/>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p15"/>
            <p:cNvSpPr/>
            <p:nvPr/>
          </p:nvSpPr>
          <p:spPr>
            <a:xfrm>
              <a:off x="3807921" y="3883565"/>
              <a:ext cx="764071" cy="159598"/>
            </a:xfrm>
            <a:custGeom>
              <a:avLst/>
              <a:gdLst/>
              <a:ahLst/>
              <a:cxnLst/>
              <a:rect l="l" t="t" r="r" b="b"/>
              <a:pathLst>
                <a:path w="51609" h="10780" extrusionOk="0">
                  <a:moveTo>
                    <a:pt x="24483" y="1"/>
                  </a:moveTo>
                  <a:lnTo>
                    <a:pt x="23168" y="26"/>
                  </a:lnTo>
                  <a:lnTo>
                    <a:pt x="21878" y="65"/>
                  </a:lnTo>
                  <a:lnTo>
                    <a:pt x="20601" y="103"/>
                  </a:lnTo>
                  <a:lnTo>
                    <a:pt x="19362" y="167"/>
                  </a:lnTo>
                  <a:lnTo>
                    <a:pt x="18136" y="243"/>
                  </a:lnTo>
                  <a:lnTo>
                    <a:pt x="16935" y="320"/>
                  </a:lnTo>
                  <a:lnTo>
                    <a:pt x="15760" y="422"/>
                  </a:lnTo>
                  <a:lnTo>
                    <a:pt x="14611" y="524"/>
                  </a:lnTo>
                  <a:lnTo>
                    <a:pt x="13500" y="652"/>
                  </a:lnTo>
                  <a:lnTo>
                    <a:pt x="12427" y="780"/>
                  </a:lnTo>
                  <a:lnTo>
                    <a:pt x="11380" y="920"/>
                  </a:lnTo>
                  <a:lnTo>
                    <a:pt x="10358" y="1073"/>
                  </a:lnTo>
                  <a:lnTo>
                    <a:pt x="9388" y="1227"/>
                  </a:lnTo>
                  <a:lnTo>
                    <a:pt x="8455" y="1393"/>
                  </a:lnTo>
                  <a:lnTo>
                    <a:pt x="7561" y="1572"/>
                  </a:lnTo>
                  <a:lnTo>
                    <a:pt x="6706" y="1763"/>
                  </a:lnTo>
                  <a:lnTo>
                    <a:pt x="5888" y="1955"/>
                  </a:lnTo>
                  <a:lnTo>
                    <a:pt x="5122" y="2159"/>
                  </a:lnTo>
                  <a:lnTo>
                    <a:pt x="4407" y="2376"/>
                  </a:lnTo>
                  <a:lnTo>
                    <a:pt x="3730" y="2593"/>
                  </a:lnTo>
                  <a:lnTo>
                    <a:pt x="3117" y="2823"/>
                  </a:lnTo>
                  <a:lnTo>
                    <a:pt x="2542" y="3053"/>
                  </a:lnTo>
                  <a:lnTo>
                    <a:pt x="2031" y="3296"/>
                  </a:lnTo>
                  <a:lnTo>
                    <a:pt x="1789" y="3411"/>
                  </a:lnTo>
                  <a:lnTo>
                    <a:pt x="1559" y="3538"/>
                  </a:lnTo>
                  <a:lnTo>
                    <a:pt x="1354" y="3653"/>
                  </a:lnTo>
                  <a:lnTo>
                    <a:pt x="1163" y="3781"/>
                  </a:lnTo>
                  <a:lnTo>
                    <a:pt x="971" y="3909"/>
                  </a:lnTo>
                  <a:lnTo>
                    <a:pt x="805" y="4036"/>
                  </a:lnTo>
                  <a:lnTo>
                    <a:pt x="665" y="4177"/>
                  </a:lnTo>
                  <a:lnTo>
                    <a:pt x="524" y="4305"/>
                  </a:lnTo>
                  <a:lnTo>
                    <a:pt x="397" y="4432"/>
                  </a:lnTo>
                  <a:lnTo>
                    <a:pt x="294" y="4573"/>
                  </a:lnTo>
                  <a:lnTo>
                    <a:pt x="205" y="4700"/>
                  </a:lnTo>
                  <a:lnTo>
                    <a:pt x="128" y="4841"/>
                  </a:lnTo>
                  <a:lnTo>
                    <a:pt x="77" y="4969"/>
                  </a:lnTo>
                  <a:lnTo>
                    <a:pt x="26" y="5109"/>
                  </a:lnTo>
                  <a:lnTo>
                    <a:pt x="1" y="5250"/>
                  </a:lnTo>
                  <a:lnTo>
                    <a:pt x="1" y="5390"/>
                  </a:lnTo>
                  <a:lnTo>
                    <a:pt x="1" y="5531"/>
                  </a:lnTo>
                  <a:lnTo>
                    <a:pt x="26" y="5671"/>
                  </a:lnTo>
                  <a:lnTo>
                    <a:pt x="77" y="5799"/>
                  </a:lnTo>
                  <a:lnTo>
                    <a:pt x="128" y="5939"/>
                  </a:lnTo>
                  <a:lnTo>
                    <a:pt x="205" y="6080"/>
                  </a:lnTo>
                  <a:lnTo>
                    <a:pt x="294" y="6207"/>
                  </a:lnTo>
                  <a:lnTo>
                    <a:pt x="397" y="6348"/>
                  </a:lnTo>
                  <a:lnTo>
                    <a:pt x="524" y="6476"/>
                  </a:lnTo>
                  <a:lnTo>
                    <a:pt x="665" y="6603"/>
                  </a:lnTo>
                  <a:lnTo>
                    <a:pt x="805" y="6731"/>
                  </a:lnTo>
                  <a:lnTo>
                    <a:pt x="971" y="6859"/>
                  </a:lnTo>
                  <a:lnTo>
                    <a:pt x="1163" y="6987"/>
                  </a:lnTo>
                  <a:lnTo>
                    <a:pt x="1354" y="7114"/>
                  </a:lnTo>
                  <a:lnTo>
                    <a:pt x="1559" y="7242"/>
                  </a:lnTo>
                  <a:lnTo>
                    <a:pt x="1789" y="7370"/>
                  </a:lnTo>
                  <a:lnTo>
                    <a:pt x="2031" y="7485"/>
                  </a:lnTo>
                  <a:lnTo>
                    <a:pt x="2542" y="7727"/>
                  </a:lnTo>
                  <a:lnTo>
                    <a:pt x="3117" y="7957"/>
                  </a:lnTo>
                  <a:lnTo>
                    <a:pt x="3730" y="8187"/>
                  </a:lnTo>
                  <a:lnTo>
                    <a:pt x="4407" y="8404"/>
                  </a:lnTo>
                  <a:lnTo>
                    <a:pt x="5122" y="8621"/>
                  </a:lnTo>
                  <a:lnTo>
                    <a:pt x="5888" y="8813"/>
                  </a:lnTo>
                  <a:lnTo>
                    <a:pt x="6706" y="9017"/>
                  </a:lnTo>
                  <a:lnTo>
                    <a:pt x="7561" y="9196"/>
                  </a:lnTo>
                  <a:lnTo>
                    <a:pt x="8455" y="9375"/>
                  </a:lnTo>
                  <a:lnTo>
                    <a:pt x="9388" y="9554"/>
                  </a:lnTo>
                  <a:lnTo>
                    <a:pt x="10358" y="9707"/>
                  </a:lnTo>
                  <a:lnTo>
                    <a:pt x="11380" y="9860"/>
                  </a:lnTo>
                  <a:lnTo>
                    <a:pt x="12427" y="10001"/>
                  </a:lnTo>
                  <a:lnTo>
                    <a:pt x="13500" y="10128"/>
                  </a:lnTo>
                  <a:lnTo>
                    <a:pt x="14611" y="10243"/>
                  </a:lnTo>
                  <a:lnTo>
                    <a:pt x="15760" y="10358"/>
                  </a:lnTo>
                  <a:lnTo>
                    <a:pt x="16935" y="10460"/>
                  </a:lnTo>
                  <a:lnTo>
                    <a:pt x="18136" y="10537"/>
                  </a:lnTo>
                  <a:lnTo>
                    <a:pt x="19362" y="10614"/>
                  </a:lnTo>
                  <a:lnTo>
                    <a:pt x="20601" y="10677"/>
                  </a:lnTo>
                  <a:lnTo>
                    <a:pt x="21878" y="10716"/>
                  </a:lnTo>
                  <a:lnTo>
                    <a:pt x="23168" y="10754"/>
                  </a:lnTo>
                  <a:lnTo>
                    <a:pt x="24483" y="10780"/>
                  </a:lnTo>
                  <a:lnTo>
                    <a:pt x="27139" y="10780"/>
                  </a:lnTo>
                  <a:lnTo>
                    <a:pt x="28442" y="10754"/>
                  </a:lnTo>
                  <a:lnTo>
                    <a:pt x="29732" y="10716"/>
                  </a:lnTo>
                  <a:lnTo>
                    <a:pt x="31009" y="10677"/>
                  </a:lnTo>
                  <a:lnTo>
                    <a:pt x="32261" y="10614"/>
                  </a:lnTo>
                  <a:lnTo>
                    <a:pt x="33474" y="10537"/>
                  </a:lnTo>
                  <a:lnTo>
                    <a:pt x="34674" y="10460"/>
                  </a:lnTo>
                  <a:lnTo>
                    <a:pt x="35849" y="10358"/>
                  </a:lnTo>
                  <a:lnTo>
                    <a:pt x="36999" y="10243"/>
                  </a:lnTo>
                  <a:lnTo>
                    <a:pt x="38110" y="10128"/>
                  </a:lnTo>
                  <a:lnTo>
                    <a:pt x="39183" y="10001"/>
                  </a:lnTo>
                  <a:lnTo>
                    <a:pt x="40230" y="9860"/>
                  </a:lnTo>
                  <a:lnTo>
                    <a:pt x="41252" y="9707"/>
                  </a:lnTo>
                  <a:lnTo>
                    <a:pt x="42222" y="9554"/>
                  </a:lnTo>
                  <a:lnTo>
                    <a:pt x="43154" y="9375"/>
                  </a:lnTo>
                  <a:lnTo>
                    <a:pt x="44048" y="9196"/>
                  </a:lnTo>
                  <a:lnTo>
                    <a:pt x="44904" y="9017"/>
                  </a:lnTo>
                  <a:lnTo>
                    <a:pt x="45722" y="8813"/>
                  </a:lnTo>
                  <a:lnTo>
                    <a:pt x="46488" y="8621"/>
                  </a:lnTo>
                  <a:lnTo>
                    <a:pt x="47203" y="8404"/>
                  </a:lnTo>
                  <a:lnTo>
                    <a:pt x="47880" y="8187"/>
                  </a:lnTo>
                  <a:lnTo>
                    <a:pt x="48493" y="7957"/>
                  </a:lnTo>
                  <a:lnTo>
                    <a:pt x="49068" y="7727"/>
                  </a:lnTo>
                  <a:lnTo>
                    <a:pt x="49578" y="7485"/>
                  </a:lnTo>
                  <a:lnTo>
                    <a:pt x="49821" y="7370"/>
                  </a:lnTo>
                  <a:lnTo>
                    <a:pt x="50051" y="7242"/>
                  </a:lnTo>
                  <a:lnTo>
                    <a:pt x="50255" y="7114"/>
                  </a:lnTo>
                  <a:lnTo>
                    <a:pt x="50447" y="6987"/>
                  </a:lnTo>
                  <a:lnTo>
                    <a:pt x="50638" y="6859"/>
                  </a:lnTo>
                  <a:lnTo>
                    <a:pt x="50804" y="6731"/>
                  </a:lnTo>
                  <a:lnTo>
                    <a:pt x="50958" y="6603"/>
                  </a:lnTo>
                  <a:lnTo>
                    <a:pt x="51085" y="6476"/>
                  </a:lnTo>
                  <a:lnTo>
                    <a:pt x="51213" y="6348"/>
                  </a:lnTo>
                  <a:lnTo>
                    <a:pt x="51315" y="6207"/>
                  </a:lnTo>
                  <a:lnTo>
                    <a:pt x="51405" y="6080"/>
                  </a:lnTo>
                  <a:lnTo>
                    <a:pt x="51481" y="5939"/>
                  </a:lnTo>
                  <a:lnTo>
                    <a:pt x="51532" y="5799"/>
                  </a:lnTo>
                  <a:lnTo>
                    <a:pt x="51583" y="5671"/>
                  </a:lnTo>
                  <a:lnTo>
                    <a:pt x="51609" y="5531"/>
                  </a:lnTo>
                  <a:lnTo>
                    <a:pt x="51609" y="5390"/>
                  </a:lnTo>
                  <a:lnTo>
                    <a:pt x="51609" y="5250"/>
                  </a:lnTo>
                  <a:lnTo>
                    <a:pt x="51583" y="5109"/>
                  </a:lnTo>
                  <a:lnTo>
                    <a:pt x="51532" y="4969"/>
                  </a:lnTo>
                  <a:lnTo>
                    <a:pt x="51481" y="4841"/>
                  </a:lnTo>
                  <a:lnTo>
                    <a:pt x="51405" y="4700"/>
                  </a:lnTo>
                  <a:lnTo>
                    <a:pt x="51315" y="4573"/>
                  </a:lnTo>
                  <a:lnTo>
                    <a:pt x="51213" y="4432"/>
                  </a:lnTo>
                  <a:lnTo>
                    <a:pt x="51085" y="4305"/>
                  </a:lnTo>
                  <a:lnTo>
                    <a:pt x="50958" y="4177"/>
                  </a:lnTo>
                  <a:lnTo>
                    <a:pt x="50804" y="4036"/>
                  </a:lnTo>
                  <a:lnTo>
                    <a:pt x="50638" y="3909"/>
                  </a:lnTo>
                  <a:lnTo>
                    <a:pt x="50447" y="3781"/>
                  </a:lnTo>
                  <a:lnTo>
                    <a:pt x="50255" y="3653"/>
                  </a:lnTo>
                  <a:lnTo>
                    <a:pt x="50051" y="3538"/>
                  </a:lnTo>
                  <a:lnTo>
                    <a:pt x="49821" y="3411"/>
                  </a:lnTo>
                  <a:lnTo>
                    <a:pt x="49578" y="3296"/>
                  </a:lnTo>
                  <a:lnTo>
                    <a:pt x="49068" y="3053"/>
                  </a:lnTo>
                  <a:lnTo>
                    <a:pt x="48493" y="2823"/>
                  </a:lnTo>
                  <a:lnTo>
                    <a:pt x="47880" y="2593"/>
                  </a:lnTo>
                  <a:lnTo>
                    <a:pt x="47203" y="2376"/>
                  </a:lnTo>
                  <a:lnTo>
                    <a:pt x="46488" y="2159"/>
                  </a:lnTo>
                  <a:lnTo>
                    <a:pt x="45722" y="1955"/>
                  </a:lnTo>
                  <a:lnTo>
                    <a:pt x="44904" y="1763"/>
                  </a:lnTo>
                  <a:lnTo>
                    <a:pt x="44048" y="1572"/>
                  </a:lnTo>
                  <a:lnTo>
                    <a:pt x="43154" y="1393"/>
                  </a:lnTo>
                  <a:lnTo>
                    <a:pt x="42222" y="1227"/>
                  </a:lnTo>
                  <a:lnTo>
                    <a:pt x="41252" y="1073"/>
                  </a:lnTo>
                  <a:lnTo>
                    <a:pt x="40230" y="920"/>
                  </a:lnTo>
                  <a:lnTo>
                    <a:pt x="39183" y="780"/>
                  </a:lnTo>
                  <a:lnTo>
                    <a:pt x="38110" y="652"/>
                  </a:lnTo>
                  <a:lnTo>
                    <a:pt x="36999" y="524"/>
                  </a:lnTo>
                  <a:lnTo>
                    <a:pt x="35849" y="422"/>
                  </a:lnTo>
                  <a:lnTo>
                    <a:pt x="34674" y="320"/>
                  </a:lnTo>
                  <a:lnTo>
                    <a:pt x="33474" y="243"/>
                  </a:lnTo>
                  <a:lnTo>
                    <a:pt x="32261" y="167"/>
                  </a:lnTo>
                  <a:lnTo>
                    <a:pt x="31009" y="103"/>
                  </a:lnTo>
                  <a:lnTo>
                    <a:pt x="29732" y="65"/>
                  </a:lnTo>
                  <a:lnTo>
                    <a:pt x="28442" y="26"/>
                  </a:lnTo>
                  <a:lnTo>
                    <a:pt x="27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5;p15"/>
            <p:cNvSpPr/>
            <p:nvPr/>
          </p:nvSpPr>
          <p:spPr>
            <a:xfrm>
              <a:off x="3876187" y="3897749"/>
              <a:ext cx="627554" cy="112326"/>
            </a:xfrm>
            <a:custGeom>
              <a:avLst/>
              <a:gdLst/>
              <a:ahLst/>
              <a:cxnLst/>
              <a:rect l="l" t="t" r="r" b="b"/>
              <a:pathLst>
                <a:path w="42388" h="7587" extrusionOk="0">
                  <a:moveTo>
                    <a:pt x="20102" y="0"/>
                  </a:moveTo>
                  <a:lnTo>
                    <a:pt x="19029" y="26"/>
                  </a:lnTo>
                  <a:lnTo>
                    <a:pt x="17969" y="52"/>
                  </a:lnTo>
                  <a:lnTo>
                    <a:pt x="16922" y="77"/>
                  </a:lnTo>
                  <a:lnTo>
                    <a:pt x="15900" y="115"/>
                  </a:lnTo>
                  <a:lnTo>
                    <a:pt x="14891" y="167"/>
                  </a:lnTo>
                  <a:lnTo>
                    <a:pt x="13908" y="230"/>
                  </a:lnTo>
                  <a:lnTo>
                    <a:pt x="12950" y="294"/>
                  </a:lnTo>
                  <a:lnTo>
                    <a:pt x="12005" y="371"/>
                  </a:lnTo>
                  <a:lnTo>
                    <a:pt x="11085" y="460"/>
                  </a:lnTo>
                  <a:lnTo>
                    <a:pt x="10204" y="550"/>
                  </a:lnTo>
                  <a:lnTo>
                    <a:pt x="9349" y="652"/>
                  </a:lnTo>
                  <a:lnTo>
                    <a:pt x="8518" y="754"/>
                  </a:lnTo>
                  <a:lnTo>
                    <a:pt x="7714" y="869"/>
                  </a:lnTo>
                  <a:lnTo>
                    <a:pt x="6948" y="984"/>
                  </a:lnTo>
                  <a:lnTo>
                    <a:pt x="6207" y="1112"/>
                  </a:lnTo>
                  <a:lnTo>
                    <a:pt x="5504" y="1239"/>
                  </a:lnTo>
                  <a:lnTo>
                    <a:pt x="4840" y="1380"/>
                  </a:lnTo>
                  <a:lnTo>
                    <a:pt x="4215" y="1520"/>
                  </a:lnTo>
                  <a:lnTo>
                    <a:pt x="3614" y="1674"/>
                  </a:lnTo>
                  <a:lnTo>
                    <a:pt x="3065" y="1827"/>
                  </a:lnTo>
                  <a:lnTo>
                    <a:pt x="2554" y="1980"/>
                  </a:lnTo>
                  <a:lnTo>
                    <a:pt x="2095" y="2146"/>
                  </a:lnTo>
                  <a:lnTo>
                    <a:pt x="1660" y="2312"/>
                  </a:lnTo>
                  <a:lnTo>
                    <a:pt x="1290" y="2491"/>
                  </a:lnTo>
                  <a:lnTo>
                    <a:pt x="958" y="2670"/>
                  </a:lnTo>
                  <a:lnTo>
                    <a:pt x="664" y="2848"/>
                  </a:lnTo>
                  <a:lnTo>
                    <a:pt x="537" y="2938"/>
                  </a:lnTo>
                  <a:lnTo>
                    <a:pt x="434" y="3027"/>
                  </a:lnTo>
                  <a:lnTo>
                    <a:pt x="332" y="3117"/>
                  </a:lnTo>
                  <a:lnTo>
                    <a:pt x="243" y="3219"/>
                  </a:lnTo>
                  <a:lnTo>
                    <a:pt x="166" y="3308"/>
                  </a:lnTo>
                  <a:lnTo>
                    <a:pt x="102" y="3410"/>
                  </a:lnTo>
                  <a:lnTo>
                    <a:pt x="64" y="3500"/>
                  </a:lnTo>
                  <a:lnTo>
                    <a:pt x="26" y="3602"/>
                  </a:lnTo>
                  <a:lnTo>
                    <a:pt x="0" y="3691"/>
                  </a:lnTo>
                  <a:lnTo>
                    <a:pt x="0" y="3794"/>
                  </a:lnTo>
                  <a:lnTo>
                    <a:pt x="0" y="3896"/>
                  </a:lnTo>
                  <a:lnTo>
                    <a:pt x="26" y="3985"/>
                  </a:lnTo>
                  <a:lnTo>
                    <a:pt x="64" y="4087"/>
                  </a:lnTo>
                  <a:lnTo>
                    <a:pt x="102" y="4177"/>
                  </a:lnTo>
                  <a:lnTo>
                    <a:pt x="166" y="4279"/>
                  </a:lnTo>
                  <a:lnTo>
                    <a:pt x="243" y="4368"/>
                  </a:lnTo>
                  <a:lnTo>
                    <a:pt x="332" y="4458"/>
                  </a:lnTo>
                  <a:lnTo>
                    <a:pt x="434" y="4560"/>
                  </a:lnTo>
                  <a:lnTo>
                    <a:pt x="537" y="4649"/>
                  </a:lnTo>
                  <a:lnTo>
                    <a:pt x="664" y="4739"/>
                  </a:lnTo>
                  <a:lnTo>
                    <a:pt x="958" y="4917"/>
                  </a:lnTo>
                  <a:lnTo>
                    <a:pt x="1290" y="5096"/>
                  </a:lnTo>
                  <a:lnTo>
                    <a:pt x="1660" y="5262"/>
                  </a:lnTo>
                  <a:lnTo>
                    <a:pt x="2095" y="5441"/>
                  </a:lnTo>
                  <a:lnTo>
                    <a:pt x="2554" y="5594"/>
                  </a:lnTo>
                  <a:lnTo>
                    <a:pt x="3065" y="5760"/>
                  </a:lnTo>
                  <a:lnTo>
                    <a:pt x="3614" y="5914"/>
                  </a:lnTo>
                  <a:lnTo>
                    <a:pt x="4215" y="6054"/>
                  </a:lnTo>
                  <a:lnTo>
                    <a:pt x="4840" y="6207"/>
                  </a:lnTo>
                  <a:lnTo>
                    <a:pt x="5504" y="6335"/>
                  </a:lnTo>
                  <a:lnTo>
                    <a:pt x="6207" y="6476"/>
                  </a:lnTo>
                  <a:lnTo>
                    <a:pt x="6948" y="6603"/>
                  </a:lnTo>
                  <a:lnTo>
                    <a:pt x="7714" y="6718"/>
                  </a:lnTo>
                  <a:lnTo>
                    <a:pt x="8518" y="6833"/>
                  </a:lnTo>
                  <a:lnTo>
                    <a:pt x="9349" y="6935"/>
                  </a:lnTo>
                  <a:lnTo>
                    <a:pt x="10204" y="7037"/>
                  </a:lnTo>
                  <a:lnTo>
                    <a:pt x="11085" y="7127"/>
                  </a:lnTo>
                  <a:lnTo>
                    <a:pt x="12005" y="7203"/>
                  </a:lnTo>
                  <a:lnTo>
                    <a:pt x="12950" y="7280"/>
                  </a:lnTo>
                  <a:lnTo>
                    <a:pt x="13908" y="7357"/>
                  </a:lnTo>
                  <a:lnTo>
                    <a:pt x="14891" y="7408"/>
                  </a:lnTo>
                  <a:lnTo>
                    <a:pt x="15900" y="7459"/>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59"/>
                  </a:lnTo>
                  <a:lnTo>
                    <a:pt x="27496" y="7408"/>
                  </a:lnTo>
                  <a:lnTo>
                    <a:pt x="28480" y="7357"/>
                  </a:lnTo>
                  <a:lnTo>
                    <a:pt x="29450" y="7280"/>
                  </a:lnTo>
                  <a:lnTo>
                    <a:pt x="30383" y="7203"/>
                  </a:lnTo>
                  <a:lnTo>
                    <a:pt x="31302" y="7127"/>
                  </a:lnTo>
                  <a:lnTo>
                    <a:pt x="32183" y="7037"/>
                  </a:lnTo>
                  <a:lnTo>
                    <a:pt x="33039" y="6935"/>
                  </a:lnTo>
                  <a:lnTo>
                    <a:pt x="33869" y="6833"/>
                  </a:lnTo>
                  <a:lnTo>
                    <a:pt x="34674" y="6718"/>
                  </a:lnTo>
                  <a:lnTo>
                    <a:pt x="35440" y="6603"/>
                  </a:lnTo>
                  <a:lnTo>
                    <a:pt x="36181" y="6476"/>
                  </a:lnTo>
                  <a:lnTo>
                    <a:pt x="36883" y="6335"/>
                  </a:lnTo>
                  <a:lnTo>
                    <a:pt x="37547" y="6207"/>
                  </a:lnTo>
                  <a:lnTo>
                    <a:pt x="38173" y="6054"/>
                  </a:lnTo>
                  <a:lnTo>
                    <a:pt x="38773" y="5914"/>
                  </a:lnTo>
                  <a:lnTo>
                    <a:pt x="39323" y="5760"/>
                  </a:lnTo>
                  <a:lnTo>
                    <a:pt x="39833" y="5594"/>
                  </a:lnTo>
                  <a:lnTo>
                    <a:pt x="40293" y="5441"/>
                  </a:lnTo>
                  <a:lnTo>
                    <a:pt x="40727" y="5262"/>
                  </a:lnTo>
                  <a:lnTo>
                    <a:pt x="41098" y="5096"/>
                  </a:lnTo>
                  <a:lnTo>
                    <a:pt x="41443" y="4917"/>
                  </a:lnTo>
                  <a:lnTo>
                    <a:pt x="41724" y="4739"/>
                  </a:lnTo>
                  <a:lnTo>
                    <a:pt x="41851" y="4649"/>
                  </a:lnTo>
                  <a:lnTo>
                    <a:pt x="41953" y="4560"/>
                  </a:lnTo>
                  <a:lnTo>
                    <a:pt x="42056" y="4458"/>
                  </a:lnTo>
                  <a:lnTo>
                    <a:pt x="42145" y="4368"/>
                  </a:lnTo>
                  <a:lnTo>
                    <a:pt x="42222" y="4279"/>
                  </a:lnTo>
                  <a:lnTo>
                    <a:pt x="42285" y="4177"/>
                  </a:lnTo>
                  <a:lnTo>
                    <a:pt x="42324" y="4087"/>
                  </a:lnTo>
                  <a:lnTo>
                    <a:pt x="42362" y="3985"/>
                  </a:lnTo>
                  <a:lnTo>
                    <a:pt x="42388" y="3896"/>
                  </a:lnTo>
                  <a:lnTo>
                    <a:pt x="42388" y="3794"/>
                  </a:lnTo>
                  <a:lnTo>
                    <a:pt x="42388" y="3691"/>
                  </a:lnTo>
                  <a:lnTo>
                    <a:pt x="42362" y="3602"/>
                  </a:lnTo>
                  <a:lnTo>
                    <a:pt x="42324" y="3500"/>
                  </a:lnTo>
                  <a:lnTo>
                    <a:pt x="42285" y="3410"/>
                  </a:lnTo>
                  <a:lnTo>
                    <a:pt x="42222" y="3308"/>
                  </a:lnTo>
                  <a:lnTo>
                    <a:pt x="42145" y="3219"/>
                  </a:lnTo>
                  <a:lnTo>
                    <a:pt x="42056" y="3117"/>
                  </a:lnTo>
                  <a:lnTo>
                    <a:pt x="41953" y="3027"/>
                  </a:lnTo>
                  <a:lnTo>
                    <a:pt x="41851" y="2938"/>
                  </a:lnTo>
                  <a:lnTo>
                    <a:pt x="41724" y="2848"/>
                  </a:lnTo>
                  <a:lnTo>
                    <a:pt x="41443" y="2670"/>
                  </a:lnTo>
                  <a:lnTo>
                    <a:pt x="41098" y="2491"/>
                  </a:lnTo>
                  <a:lnTo>
                    <a:pt x="40727" y="2312"/>
                  </a:lnTo>
                  <a:lnTo>
                    <a:pt x="40293" y="2146"/>
                  </a:lnTo>
                  <a:lnTo>
                    <a:pt x="39833" y="1980"/>
                  </a:lnTo>
                  <a:lnTo>
                    <a:pt x="39323" y="1827"/>
                  </a:lnTo>
                  <a:lnTo>
                    <a:pt x="38773" y="1674"/>
                  </a:lnTo>
                  <a:lnTo>
                    <a:pt x="38173" y="1520"/>
                  </a:lnTo>
                  <a:lnTo>
                    <a:pt x="37547" y="1380"/>
                  </a:lnTo>
                  <a:lnTo>
                    <a:pt x="36883" y="1239"/>
                  </a:lnTo>
                  <a:lnTo>
                    <a:pt x="36181" y="1112"/>
                  </a:lnTo>
                  <a:lnTo>
                    <a:pt x="35440" y="984"/>
                  </a:lnTo>
                  <a:lnTo>
                    <a:pt x="34674" y="869"/>
                  </a:lnTo>
                  <a:lnTo>
                    <a:pt x="33869" y="754"/>
                  </a:lnTo>
                  <a:lnTo>
                    <a:pt x="33039" y="652"/>
                  </a:lnTo>
                  <a:lnTo>
                    <a:pt x="32183" y="550"/>
                  </a:lnTo>
                  <a:lnTo>
                    <a:pt x="31302" y="460"/>
                  </a:lnTo>
                  <a:lnTo>
                    <a:pt x="30383" y="371"/>
                  </a:lnTo>
                  <a:lnTo>
                    <a:pt x="29450" y="294"/>
                  </a:lnTo>
                  <a:lnTo>
                    <a:pt x="28480" y="230"/>
                  </a:lnTo>
                  <a:lnTo>
                    <a:pt x="27496" y="167"/>
                  </a:lnTo>
                  <a:lnTo>
                    <a:pt x="26488" y="115"/>
                  </a:lnTo>
                  <a:lnTo>
                    <a:pt x="25466" y="77"/>
                  </a:lnTo>
                  <a:lnTo>
                    <a:pt x="24419" y="52"/>
                  </a:lnTo>
                  <a:lnTo>
                    <a:pt x="23359" y="26"/>
                  </a:lnTo>
                  <a:lnTo>
                    <a:pt x="22286"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6;p15"/>
            <p:cNvSpPr/>
            <p:nvPr/>
          </p:nvSpPr>
          <p:spPr>
            <a:xfrm>
              <a:off x="3885440" y="3897749"/>
              <a:ext cx="609033" cy="83397"/>
            </a:xfrm>
            <a:custGeom>
              <a:avLst/>
              <a:gdLst/>
              <a:ahLst/>
              <a:cxnLst/>
              <a:rect l="l" t="t" r="r" b="b"/>
              <a:pathLst>
                <a:path w="41137" h="5633" extrusionOk="0">
                  <a:moveTo>
                    <a:pt x="19949" y="0"/>
                  </a:moveTo>
                  <a:lnTo>
                    <a:pt x="18238" y="13"/>
                  </a:lnTo>
                  <a:lnTo>
                    <a:pt x="16565" y="52"/>
                  </a:lnTo>
                  <a:lnTo>
                    <a:pt x="14943" y="103"/>
                  </a:lnTo>
                  <a:lnTo>
                    <a:pt x="13360" y="192"/>
                  </a:lnTo>
                  <a:lnTo>
                    <a:pt x="11840" y="294"/>
                  </a:lnTo>
                  <a:lnTo>
                    <a:pt x="10371" y="409"/>
                  </a:lnTo>
                  <a:lnTo>
                    <a:pt x="8966" y="550"/>
                  </a:lnTo>
                  <a:lnTo>
                    <a:pt x="7625" y="703"/>
                  </a:lnTo>
                  <a:lnTo>
                    <a:pt x="6361" y="882"/>
                  </a:lnTo>
                  <a:lnTo>
                    <a:pt x="5173" y="1073"/>
                  </a:lnTo>
                  <a:lnTo>
                    <a:pt x="4075" y="1278"/>
                  </a:lnTo>
                  <a:lnTo>
                    <a:pt x="3551" y="1393"/>
                  </a:lnTo>
                  <a:lnTo>
                    <a:pt x="3066" y="1508"/>
                  </a:lnTo>
                  <a:lnTo>
                    <a:pt x="2593" y="1622"/>
                  </a:lnTo>
                  <a:lnTo>
                    <a:pt x="2134" y="1737"/>
                  </a:lnTo>
                  <a:lnTo>
                    <a:pt x="1712" y="1852"/>
                  </a:lnTo>
                  <a:lnTo>
                    <a:pt x="1316" y="1980"/>
                  </a:lnTo>
                  <a:lnTo>
                    <a:pt x="946" y="2108"/>
                  </a:lnTo>
                  <a:lnTo>
                    <a:pt x="601" y="2248"/>
                  </a:lnTo>
                  <a:lnTo>
                    <a:pt x="282" y="2376"/>
                  </a:lnTo>
                  <a:lnTo>
                    <a:pt x="1" y="2516"/>
                  </a:lnTo>
                  <a:lnTo>
                    <a:pt x="1" y="2516"/>
                  </a:lnTo>
                  <a:lnTo>
                    <a:pt x="716" y="2299"/>
                  </a:lnTo>
                  <a:lnTo>
                    <a:pt x="1508" y="2095"/>
                  </a:lnTo>
                  <a:lnTo>
                    <a:pt x="2364" y="1903"/>
                  </a:lnTo>
                  <a:lnTo>
                    <a:pt x="3296" y="1712"/>
                  </a:lnTo>
                  <a:lnTo>
                    <a:pt x="4292" y="1546"/>
                  </a:lnTo>
                  <a:lnTo>
                    <a:pt x="5352" y="1380"/>
                  </a:lnTo>
                  <a:lnTo>
                    <a:pt x="6463" y="1239"/>
                  </a:lnTo>
                  <a:lnTo>
                    <a:pt x="7625" y="1099"/>
                  </a:lnTo>
                  <a:lnTo>
                    <a:pt x="8851" y="984"/>
                  </a:lnTo>
                  <a:lnTo>
                    <a:pt x="10116" y="869"/>
                  </a:lnTo>
                  <a:lnTo>
                    <a:pt x="11431" y="780"/>
                  </a:lnTo>
                  <a:lnTo>
                    <a:pt x="12772" y="703"/>
                  </a:lnTo>
                  <a:lnTo>
                    <a:pt x="14164" y="639"/>
                  </a:lnTo>
                  <a:lnTo>
                    <a:pt x="15595" y="601"/>
                  </a:lnTo>
                  <a:lnTo>
                    <a:pt x="17050" y="575"/>
                  </a:lnTo>
                  <a:lnTo>
                    <a:pt x="18532" y="562"/>
                  </a:lnTo>
                  <a:lnTo>
                    <a:pt x="19617" y="562"/>
                  </a:lnTo>
                  <a:lnTo>
                    <a:pt x="20690" y="575"/>
                  </a:lnTo>
                  <a:lnTo>
                    <a:pt x="21750" y="601"/>
                  </a:lnTo>
                  <a:lnTo>
                    <a:pt x="22797" y="639"/>
                  </a:lnTo>
                  <a:lnTo>
                    <a:pt x="23819" y="677"/>
                  </a:lnTo>
                  <a:lnTo>
                    <a:pt x="24828" y="728"/>
                  </a:lnTo>
                  <a:lnTo>
                    <a:pt x="25811" y="792"/>
                  </a:lnTo>
                  <a:lnTo>
                    <a:pt x="26782" y="856"/>
                  </a:lnTo>
                  <a:lnTo>
                    <a:pt x="27714" y="933"/>
                  </a:lnTo>
                  <a:lnTo>
                    <a:pt x="28634" y="1022"/>
                  </a:lnTo>
                  <a:lnTo>
                    <a:pt x="29515" y="1112"/>
                  </a:lnTo>
                  <a:lnTo>
                    <a:pt x="30371" y="1214"/>
                  </a:lnTo>
                  <a:lnTo>
                    <a:pt x="31214" y="1316"/>
                  </a:lnTo>
                  <a:lnTo>
                    <a:pt x="32005" y="1431"/>
                  </a:lnTo>
                  <a:lnTo>
                    <a:pt x="32772" y="1546"/>
                  </a:lnTo>
                  <a:lnTo>
                    <a:pt x="33512" y="1674"/>
                  </a:lnTo>
                  <a:lnTo>
                    <a:pt x="34215" y="1801"/>
                  </a:lnTo>
                  <a:lnTo>
                    <a:pt x="34879" y="1942"/>
                  </a:lnTo>
                  <a:lnTo>
                    <a:pt x="35505" y="2082"/>
                  </a:lnTo>
                  <a:lnTo>
                    <a:pt x="36105" y="2235"/>
                  </a:lnTo>
                  <a:lnTo>
                    <a:pt x="36654" y="2389"/>
                  </a:lnTo>
                  <a:lnTo>
                    <a:pt x="37165" y="2542"/>
                  </a:lnTo>
                  <a:lnTo>
                    <a:pt x="37638" y="2708"/>
                  </a:lnTo>
                  <a:lnTo>
                    <a:pt x="38059" y="2874"/>
                  </a:lnTo>
                  <a:lnTo>
                    <a:pt x="38429" y="3053"/>
                  </a:lnTo>
                  <a:lnTo>
                    <a:pt x="38774" y="3219"/>
                  </a:lnTo>
                  <a:lnTo>
                    <a:pt x="39055" y="3398"/>
                  </a:lnTo>
                  <a:lnTo>
                    <a:pt x="39183" y="3500"/>
                  </a:lnTo>
                  <a:lnTo>
                    <a:pt x="39285" y="3589"/>
                  </a:lnTo>
                  <a:lnTo>
                    <a:pt x="39387" y="3679"/>
                  </a:lnTo>
                  <a:lnTo>
                    <a:pt x="39477" y="3768"/>
                  </a:lnTo>
                  <a:lnTo>
                    <a:pt x="39553" y="3870"/>
                  </a:lnTo>
                  <a:lnTo>
                    <a:pt x="39617" y="3960"/>
                  </a:lnTo>
                  <a:lnTo>
                    <a:pt x="39655" y="4062"/>
                  </a:lnTo>
                  <a:lnTo>
                    <a:pt x="39694" y="4151"/>
                  </a:lnTo>
                  <a:lnTo>
                    <a:pt x="39719" y="4253"/>
                  </a:lnTo>
                  <a:lnTo>
                    <a:pt x="39719" y="4355"/>
                  </a:lnTo>
                  <a:lnTo>
                    <a:pt x="39719" y="4432"/>
                  </a:lnTo>
                  <a:lnTo>
                    <a:pt x="39706" y="4522"/>
                  </a:lnTo>
                  <a:lnTo>
                    <a:pt x="39681" y="4598"/>
                  </a:lnTo>
                  <a:lnTo>
                    <a:pt x="39643" y="4688"/>
                  </a:lnTo>
                  <a:lnTo>
                    <a:pt x="39592" y="4764"/>
                  </a:lnTo>
                  <a:lnTo>
                    <a:pt x="39540" y="4854"/>
                  </a:lnTo>
                  <a:lnTo>
                    <a:pt x="39400" y="5007"/>
                  </a:lnTo>
                  <a:lnTo>
                    <a:pt x="39221" y="5173"/>
                  </a:lnTo>
                  <a:lnTo>
                    <a:pt x="39017" y="5326"/>
                  </a:lnTo>
                  <a:lnTo>
                    <a:pt x="38761" y="5479"/>
                  </a:lnTo>
                  <a:lnTo>
                    <a:pt x="38480" y="5633"/>
                  </a:lnTo>
                  <a:lnTo>
                    <a:pt x="39081" y="5428"/>
                  </a:lnTo>
                  <a:lnTo>
                    <a:pt x="39349" y="5313"/>
                  </a:lnTo>
                  <a:lnTo>
                    <a:pt x="39604" y="5211"/>
                  </a:lnTo>
                  <a:lnTo>
                    <a:pt x="39847" y="5096"/>
                  </a:lnTo>
                  <a:lnTo>
                    <a:pt x="40064" y="4981"/>
                  </a:lnTo>
                  <a:lnTo>
                    <a:pt x="40268" y="4866"/>
                  </a:lnTo>
                  <a:lnTo>
                    <a:pt x="40447" y="4751"/>
                  </a:lnTo>
                  <a:lnTo>
                    <a:pt x="40600" y="4636"/>
                  </a:lnTo>
                  <a:lnTo>
                    <a:pt x="40741" y="4522"/>
                  </a:lnTo>
                  <a:lnTo>
                    <a:pt x="40869" y="4407"/>
                  </a:lnTo>
                  <a:lnTo>
                    <a:pt x="40971" y="4279"/>
                  </a:lnTo>
                  <a:lnTo>
                    <a:pt x="41047" y="4164"/>
                  </a:lnTo>
                  <a:lnTo>
                    <a:pt x="41099" y="4036"/>
                  </a:lnTo>
                  <a:lnTo>
                    <a:pt x="41137" y="3921"/>
                  </a:lnTo>
                  <a:lnTo>
                    <a:pt x="41137" y="3794"/>
                  </a:lnTo>
                  <a:lnTo>
                    <a:pt x="41137" y="3691"/>
                  </a:lnTo>
                  <a:lnTo>
                    <a:pt x="41111" y="3602"/>
                  </a:lnTo>
                  <a:lnTo>
                    <a:pt x="41086" y="3500"/>
                  </a:lnTo>
                  <a:lnTo>
                    <a:pt x="41035" y="3410"/>
                  </a:lnTo>
                  <a:lnTo>
                    <a:pt x="40971" y="3308"/>
                  </a:lnTo>
                  <a:lnTo>
                    <a:pt x="40894" y="3219"/>
                  </a:lnTo>
                  <a:lnTo>
                    <a:pt x="40818" y="3117"/>
                  </a:lnTo>
                  <a:lnTo>
                    <a:pt x="40715" y="3027"/>
                  </a:lnTo>
                  <a:lnTo>
                    <a:pt x="40600" y="2938"/>
                  </a:lnTo>
                  <a:lnTo>
                    <a:pt x="40473" y="2848"/>
                  </a:lnTo>
                  <a:lnTo>
                    <a:pt x="40192" y="2670"/>
                  </a:lnTo>
                  <a:lnTo>
                    <a:pt x="39860" y="2491"/>
                  </a:lnTo>
                  <a:lnTo>
                    <a:pt x="39477" y="2312"/>
                  </a:lnTo>
                  <a:lnTo>
                    <a:pt x="39055" y="2146"/>
                  </a:lnTo>
                  <a:lnTo>
                    <a:pt x="38583" y="1980"/>
                  </a:lnTo>
                  <a:lnTo>
                    <a:pt x="38072" y="1827"/>
                  </a:lnTo>
                  <a:lnTo>
                    <a:pt x="37523" y="1674"/>
                  </a:lnTo>
                  <a:lnTo>
                    <a:pt x="36935" y="1520"/>
                  </a:lnTo>
                  <a:lnTo>
                    <a:pt x="36297" y="1380"/>
                  </a:lnTo>
                  <a:lnTo>
                    <a:pt x="35632" y="1239"/>
                  </a:lnTo>
                  <a:lnTo>
                    <a:pt x="34930" y="1112"/>
                  </a:lnTo>
                  <a:lnTo>
                    <a:pt x="34202" y="984"/>
                  </a:lnTo>
                  <a:lnTo>
                    <a:pt x="33423" y="869"/>
                  </a:lnTo>
                  <a:lnTo>
                    <a:pt x="32631" y="754"/>
                  </a:lnTo>
                  <a:lnTo>
                    <a:pt x="31801" y="652"/>
                  </a:lnTo>
                  <a:lnTo>
                    <a:pt x="30933" y="550"/>
                  </a:lnTo>
                  <a:lnTo>
                    <a:pt x="30051" y="460"/>
                  </a:lnTo>
                  <a:lnTo>
                    <a:pt x="29132" y="371"/>
                  </a:lnTo>
                  <a:lnTo>
                    <a:pt x="28200" y="294"/>
                  </a:lnTo>
                  <a:lnTo>
                    <a:pt x="27229" y="230"/>
                  </a:lnTo>
                  <a:lnTo>
                    <a:pt x="26246" y="167"/>
                  </a:lnTo>
                  <a:lnTo>
                    <a:pt x="25250" y="115"/>
                  </a:lnTo>
                  <a:lnTo>
                    <a:pt x="24215" y="77"/>
                  </a:lnTo>
                  <a:lnTo>
                    <a:pt x="23181" y="52"/>
                  </a:lnTo>
                  <a:lnTo>
                    <a:pt x="22121" y="26"/>
                  </a:lnTo>
                  <a:lnTo>
                    <a:pt x="21035"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p15"/>
            <p:cNvSpPr/>
            <p:nvPr/>
          </p:nvSpPr>
          <p:spPr>
            <a:xfrm>
              <a:off x="4094191" y="3928750"/>
              <a:ext cx="204028" cy="57118"/>
            </a:xfrm>
            <a:custGeom>
              <a:avLst/>
              <a:gdLst/>
              <a:ahLst/>
              <a:cxnLst/>
              <a:rect l="l" t="t" r="r" b="b"/>
              <a:pathLst>
                <a:path w="13781" h="3858" extrusionOk="0">
                  <a:moveTo>
                    <a:pt x="0" y="1"/>
                  </a:moveTo>
                  <a:lnTo>
                    <a:pt x="0" y="384"/>
                  </a:lnTo>
                  <a:lnTo>
                    <a:pt x="3346" y="384"/>
                  </a:lnTo>
                  <a:lnTo>
                    <a:pt x="4253" y="410"/>
                  </a:lnTo>
                  <a:lnTo>
                    <a:pt x="5058" y="448"/>
                  </a:lnTo>
                  <a:lnTo>
                    <a:pt x="5747" y="512"/>
                  </a:lnTo>
                  <a:lnTo>
                    <a:pt x="6322" y="576"/>
                  </a:lnTo>
                  <a:lnTo>
                    <a:pt x="6565" y="627"/>
                  </a:lnTo>
                  <a:lnTo>
                    <a:pt x="6795" y="665"/>
                  </a:lnTo>
                  <a:lnTo>
                    <a:pt x="6973" y="716"/>
                  </a:lnTo>
                  <a:lnTo>
                    <a:pt x="7139" y="767"/>
                  </a:lnTo>
                  <a:lnTo>
                    <a:pt x="7267" y="831"/>
                  </a:lnTo>
                  <a:lnTo>
                    <a:pt x="7369" y="895"/>
                  </a:lnTo>
                  <a:lnTo>
                    <a:pt x="0" y="895"/>
                  </a:lnTo>
                  <a:lnTo>
                    <a:pt x="0" y="1176"/>
                  </a:lnTo>
                  <a:lnTo>
                    <a:pt x="7471" y="1176"/>
                  </a:lnTo>
                  <a:lnTo>
                    <a:pt x="7446" y="1214"/>
                  </a:lnTo>
                  <a:lnTo>
                    <a:pt x="7408" y="1253"/>
                  </a:lnTo>
                  <a:lnTo>
                    <a:pt x="7305" y="1329"/>
                  </a:lnTo>
                  <a:lnTo>
                    <a:pt x="7165" y="1393"/>
                  </a:lnTo>
                  <a:lnTo>
                    <a:pt x="6986" y="1457"/>
                  </a:lnTo>
                  <a:lnTo>
                    <a:pt x="6769" y="1521"/>
                  </a:lnTo>
                  <a:lnTo>
                    <a:pt x="6514" y="1572"/>
                  </a:lnTo>
                  <a:lnTo>
                    <a:pt x="6207" y="1623"/>
                  </a:lnTo>
                  <a:lnTo>
                    <a:pt x="5875" y="1661"/>
                  </a:lnTo>
                  <a:lnTo>
                    <a:pt x="5505" y="1712"/>
                  </a:lnTo>
                  <a:lnTo>
                    <a:pt x="5096" y="1751"/>
                  </a:lnTo>
                  <a:lnTo>
                    <a:pt x="4151" y="1802"/>
                  </a:lnTo>
                  <a:lnTo>
                    <a:pt x="3053" y="1840"/>
                  </a:lnTo>
                  <a:lnTo>
                    <a:pt x="1801" y="1853"/>
                  </a:lnTo>
                  <a:lnTo>
                    <a:pt x="0" y="1853"/>
                  </a:lnTo>
                  <a:lnTo>
                    <a:pt x="0" y="2210"/>
                  </a:lnTo>
                  <a:lnTo>
                    <a:pt x="2197" y="2645"/>
                  </a:lnTo>
                  <a:lnTo>
                    <a:pt x="4215" y="3053"/>
                  </a:lnTo>
                  <a:lnTo>
                    <a:pt x="6130" y="3449"/>
                  </a:lnTo>
                  <a:lnTo>
                    <a:pt x="8021" y="3858"/>
                  </a:lnTo>
                  <a:lnTo>
                    <a:pt x="11162" y="3858"/>
                  </a:lnTo>
                  <a:lnTo>
                    <a:pt x="9106" y="3411"/>
                  </a:lnTo>
                  <a:lnTo>
                    <a:pt x="7050" y="2977"/>
                  </a:lnTo>
                  <a:lnTo>
                    <a:pt x="5032" y="2555"/>
                  </a:lnTo>
                  <a:lnTo>
                    <a:pt x="3078" y="2185"/>
                  </a:lnTo>
                  <a:lnTo>
                    <a:pt x="3844" y="2172"/>
                  </a:lnTo>
                  <a:lnTo>
                    <a:pt x="4572" y="2159"/>
                  </a:lnTo>
                  <a:lnTo>
                    <a:pt x="5275" y="2134"/>
                  </a:lnTo>
                  <a:lnTo>
                    <a:pt x="5926" y="2095"/>
                  </a:lnTo>
                  <a:lnTo>
                    <a:pt x="6539" y="2057"/>
                  </a:lnTo>
                  <a:lnTo>
                    <a:pt x="7101" y="2019"/>
                  </a:lnTo>
                  <a:lnTo>
                    <a:pt x="7637" y="1955"/>
                  </a:lnTo>
                  <a:lnTo>
                    <a:pt x="8110" y="1904"/>
                  </a:lnTo>
                  <a:lnTo>
                    <a:pt x="8557" y="1827"/>
                  </a:lnTo>
                  <a:lnTo>
                    <a:pt x="8940" y="1751"/>
                  </a:lnTo>
                  <a:lnTo>
                    <a:pt x="9285" y="1674"/>
                  </a:lnTo>
                  <a:lnTo>
                    <a:pt x="9579" y="1585"/>
                  </a:lnTo>
                  <a:lnTo>
                    <a:pt x="9821" y="1495"/>
                  </a:lnTo>
                  <a:lnTo>
                    <a:pt x="10026" y="1393"/>
                  </a:lnTo>
                  <a:lnTo>
                    <a:pt x="10102" y="1342"/>
                  </a:lnTo>
                  <a:lnTo>
                    <a:pt x="10166" y="1291"/>
                  </a:lnTo>
                  <a:lnTo>
                    <a:pt x="10217" y="1240"/>
                  </a:lnTo>
                  <a:lnTo>
                    <a:pt x="10256" y="1176"/>
                  </a:lnTo>
                  <a:lnTo>
                    <a:pt x="13780" y="1176"/>
                  </a:lnTo>
                  <a:lnTo>
                    <a:pt x="13780" y="895"/>
                  </a:lnTo>
                  <a:lnTo>
                    <a:pt x="10217" y="895"/>
                  </a:lnTo>
                  <a:lnTo>
                    <a:pt x="10179" y="844"/>
                  </a:lnTo>
                  <a:lnTo>
                    <a:pt x="10115" y="793"/>
                  </a:lnTo>
                  <a:lnTo>
                    <a:pt x="9987" y="703"/>
                  </a:lnTo>
                  <a:lnTo>
                    <a:pt x="9796" y="614"/>
                  </a:lnTo>
                  <a:lnTo>
                    <a:pt x="9579" y="537"/>
                  </a:lnTo>
                  <a:lnTo>
                    <a:pt x="9323" y="474"/>
                  </a:lnTo>
                  <a:lnTo>
                    <a:pt x="9042" y="410"/>
                  </a:lnTo>
                  <a:lnTo>
                    <a:pt x="8723" y="346"/>
                  </a:lnTo>
                  <a:lnTo>
                    <a:pt x="8378" y="295"/>
                  </a:lnTo>
                  <a:lnTo>
                    <a:pt x="13780" y="295"/>
                  </a:lnTo>
                  <a:lnTo>
                    <a:pt x="13780"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p15"/>
            <p:cNvSpPr/>
            <p:nvPr/>
          </p:nvSpPr>
          <p:spPr>
            <a:xfrm>
              <a:off x="3807921" y="3857849"/>
              <a:ext cx="764071" cy="159598"/>
            </a:xfrm>
            <a:custGeom>
              <a:avLst/>
              <a:gdLst/>
              <a:ahLst/>
              <a:cxnLst/>
              <a:rect l="l" t="t" r="r" b="b"/>
              <a:pathLst>
                <a:path w="51609" h="10780" extrusionOk="0">
                  <a:moveTo>
                    <a:pt x="1" y="1"/>
                  </a:moveTo>
                  <a:lnTo>
                    <a:pt x="1" y="5390"/>
                  </a:lnTo>
                  <a:lnTo>
                    <a:pt x="1" y="5531"/>
                  </a:lnTo>
                  <a:lnTo>
                    <a:pt x="26" y="5671"/>
                  </a:lnTo>
                  <a:lnTo>
                    <a:pt x="77" y="5812"/>
                  </a:lnTo>
                  <a:lnTo>
                    <a:pt x="128" y="5939"/>
                  </a:lnTo>
                  <a:lnTo>
                    <a:pt x="205" y="6080"/>
                  </a:lnTo>
                  <a:lnTo>
                    <a:pt x="294" y="6220"/>
                  </a:lnTo>
                  <a:lnTo>
                    <a:pt x="397" y="6348"/>
                  </a:lnTo>
                  <a:lnTo>
                    <a:pt x="524" y="6476"/>
                  </a:lnTo>
                  <a:lnTo>
                    <a:pt x="665" y="6616"/>
                  </a:lnTo>
                  <a:lnTo>
                    <a:pt x="805" y="6744"/>
                  </a:lnTo>
                  <a:lnTo>
                    <a:pt x="971" y="6872"/>
                  </a:lnTo>
                  <a:lnTo>
                    <a:pt x="1163" y="6999"/>
                  </a:lnTo>
                  <a:lnTo>
                    <a:pt x="1354" y="7127"/>
                  </a:lnTo>
                  <a:lnTo>
                    <a:pt x="1559" y="7242"/>
                  </a:lnTo>
                  <a:lnTo>
                    <a:pt x="1789" y="7370"/>
                  </a:lnTo>
                  <a:lnTo>
                    <a:pt x="2031" y="7497"/>
                  </a:lnTo>
                  <a:lnTo>
                    <a:pt x="2542" y="7727"/>
                  </a:lnTo>
                  <a:lnTo>
                    <a:pt x="3117" y="7957"/>
                  </a:lnTo>
                  <a:lnTo>
                    <a:pt x="3730" y="8187"/>
                  </a:lnTo>
                  <a:lnTo>
                    <a:pt x="4407" y="8404"/>
                  </a:lnTo>
                  <a:lnTo>
                    <a:pt x="5122" y="8621"/>
                  </a:lnTo>
                  <a:lnTo>
                    <a:pt x="5888" y="8826"/>
                  </a:lnTo>
                  <a:lnTo>
                    <a:pt x="6706" y="9017"/>
                  </a:lnTo>
                  <a:lnTo>
                    <a:pt x="7561" y="9209"/>
                  </a:lnTo>
                  <a:lnTo>
                    <a:pt x="8455" y="9388"/>
                  </a:lnTo>
                  <a:lnTo>
                    <a:pt x="9388" y="9554"/>
                  </a:lnTo>
                  <a:lnTo>
                    <a:pt x="10358" y="9720"/>
                  </a:lnTo>
                  <a:lnTo>
                    <a:pt x="11380" y="9860"/>
                  </a:lnTo>
                  <a:lnTo>
                    <a:pt x="12427" y="10001"/>
                  </a:lnTo>
                  <a:lnTo>
                    <a:pt x="13500" y="10141"/>
                  </a:lnTo>
                  <a:lnTo>
                    <a:pt x="14611" y="10256"/>
                  </a:lnTo>
                  <a:lnTo>
                    <a:pt x="15760" y="10358"/>
                  </a:lnTo>
                  <a:lnTo>
                    <a:pt x="16935" y="10460"/>
                  </a:lnTo>
                  <a:lnTo>
                    <a:pt x="18136" y="10537"/>
                  </a:lnTo>
                  <a:lnTo>
                    <a:pt x="19362" y="10614"/>
                  </a:lnTo>
                  <a:lnTo>
                    <a:pt x="20601" y="10678"/>
                  </a:lnTo>
                  <a:lnTo>
                    <a:pt x="21878" y="10729"/>
                  </a:lnTo>
                  <a:lnTo>
                    <a:pt x="23168" y="10754"/>
                  </a:lnTo>
                  <a:lnTo>
                    <a:pt x="24483" y="10780"/>
                  </a:lnTo>
                  <a:lnTo>
                    <a:pt x="27139" y="10780"/>
                  </a:lnTo>
                  <a:lnTo>
                    <a:pt x="28442" y="10754"/>
                  </a:lnTo>
                  <a:lnTo>
                    <a:pt x="29732" y="10729"/>
                  </a:lnTo>
                  <a:lnTo>
                    <a:pt x="31009" y="10678"/>
                  </a:lnTo>
                  <a:lnTo>
                    <a:pt x="32261" y="10614"/>
                  </a:lnTo>
                  <a:lnTo>
                    <a:pt x="33474" y="10537"/>
                  </a:lnTo>
                  <a:lnTo>
                    <a:pt x="34674" y="10460"/>
                  </a:lnTo>
                  <a:lnTo>
                    <a:pt x="35849" y="10358"/>
                  </a:lnTo>
                  <a:lnTo>
                    <a:pt x="36999" y="10256"/>
                  </a:lnTo>
                  <a:lnTo>
                    <a:pt x="38110" y="10141"/>
                  </a:lnTo>
                  <a:lnTo>
                    <a:pt x="39183" y="10001"/>
                  </a:lnTo>
                  <a:lnTo>
                    <a:pt x="40230" y="9860"/>
                  </a:lnTo>
                  <a:lnTo>
                    <a:pt x="41252" y="9720"/>
                  </a:lnTo>
                  <a:lnTo>
                    <a:pt x="42222" y="9554"/>
                  </a:lnTo>
                  <a:lnTo>
                    <a:pt x="43154" y="9388"/>
                  </a:lnTo>
                  <a:lnTo>
                    <a:pt x="44048" y="9209"/>
                  </a:lnTo>
                  <a:lnTo>
                    <a:pt x="44904" y="9017"/>
                  </a:lnTo>
                  <a:lnTo>
                    <a:pt x="45722" y="8826"/>
                  </a:lnTo>
                  <a:lnTo>
                    <a:pt x="46488" y="8621"/>
                  </a:lnTo>
                  <a:lnTo>
                    <a:pt x="47203" y="8404"/>
                  </a:lnTo>
                  <a:lnTo>
                    <a:pt x="47880" y="8187"/>
                  </a:lnTo>
                  <a:lnTo>
                    <a:pt x="48493" y="7957"/>
                  </a:lnTo>
                  <a:lnTo>
                    <a:pt x="49068" y="7727"/>
                  </a:lnTo>
                  <a:lnTo>
                    <a:pt x="49578" y="7497"/>
                  </a:lnTo>
                  <a:lnTo>
                    <a:pt x="49821" y="7370"/>
                  </a:lnTo>
                  <a:lnTo>
                    <a:pt x="50051" y="7242"/>
                  </a:lnTo>
                  <a:lnTo>
                    <a:pt x="50255" y="7127"/>
                  </a:lnTo>
                  <a:lnTo>
                    <a:pt x="50447" y="6999"/>
                  </a:lnTo>
                  <a:lnTo>
                    <a:pt x="50638" y="6872"/>
                  </a:lnTo>
                  <a:lnTo>
                    <a:pt x="50804" y="6744"/>
                  </a:lnTo>
                  <a:lnTo>
                    <a:pt x="50958" y="6616"/>
                  </a:lnTo>
                  <a:lnTo>
                    <a:pt x="51085" y="6476"/>
                  </a:lnTo>
                  <a:lnTo>
                    <a:pt x="51213" y="6348"/>
                  </a:lnTo>
                  <a:lnTo>
                    <a:pt x="51315" y="6220"/>
                  </a:lnTo>
                  <a:lnTo>
                    <a:pt x="51405" y="6080"/>
                  </a:lnTo>
                  <a:lnTo>
                    <a:pt x="51481" y="5939"/>
                  </a:lnTo>
                  <a:lnTo>
                    <a:pt x="51532" y="5812"/>
                  </a:lnTo>
                  <a:lnTo>
                    <a:pt x="51583" y="5671"/>
                  </a:lnTo>
                  <a:lnTo>
                    <a:pt x="51609" y="5531"/>
                  </a:lnTo>
                  <a:lnTo>
                    <a:pt x="51609" y="5390"/>
                  </a:lnTo>
                  <a:lnTo>
                    <a:pt x="51609"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9;p15"/>
            <p:cNvSpPr/>
            <p:nvPr/>
          </p:nvSpPr>
          <p:spPr>
            <a:xfrm>
              <a:off x="3807921" y="3778065"/>
              <a:ext cx="764071" cy="159598"/>
            </a:xfrm>
            <a:custGeom>
              <a:avLst/>
              <a:gdLst/>
              <a:ahLst/>
              <a:cxnLst/>
              <a:rect l="l" t="t" r="r" b="b"/>
              <a:pathLst>
                <a:path w="51609" h="10780" extrusionOk="0">
                  <a:moveTo>
                    <a:pt x="24483" y="0"/>
                  </a:moveTo>
                  <a:lnTo>
                    <a:pt x="23168" y="26"/>
                  </a:lnTo>
                  <a:lnTo>
                    <a:pt x="21878" y="64"/>
                  </a:lnTo>
                  <a:lnTo>
                    <a:pt x="20601" y="102"/>
                  </a:lnTo>
                  <a:lnTo>
                    <a:pt x="19362" y="166"/>
                  </a:lnTo>
                  <a:lnTo>
                    <a:pt x="18136" y="243"/>
                  </a:lnTo>
                  <a:lnTo>
                    <a:pt x="16935" y="320"/>
                  </a:lnTo>
                  <a:lnTo>
                    <a:pt x="15760" y="422"/>
                  </a:lnTo>
                  <a:lnTo>
                    <a:pt x="14611" y="524"/>
                  </a:lnTo>
                  <a:lnTo>
                    <a:pt x="13500" y="652"/>
                  </a:lnTo>
                  <a:lnTo>
                    <a:pt x="12427" y="779"/>
                  </a:lnTo>
                  <a:lnTo>
                    <a:pt x="11380" y="920"/>
                  </a:lnTo>
                  <a:lnTo>
                    <a:pt x="10358" y="1073"/>
                  </a:lnTo>
                  <a:lnTo>
                    <a:pt x="9388" y="1226"/>
                  </a:lnTo>
                  <a:lnTo>
                    <a:pt x="8455" y="1392"/>
                  </a:lnTo>
                  <a:lnTo>
                    <a:pt x="7561" y="1571"/>
                  </a:lnTo>
                  <a:lnTo>
                    <a:pt x="6706" y="1763"/>
                  </a:lnTo>
                  <a:lnTo>
                    <a:pt x="5888" y="1954"/>
                  </a:lnTo>
                  <a:lnTo>
                    <a:pt x="5122" y="2159"/>
                  </a:lnTo>
                  <a:lnTo>
                    <a:pt x="4407" y="2376"/>
                  </a:lnTo>
                  <a:lnTo>
                    <a:pt x="3730" y="2593"/>
                  </a:lnTo>
                  <a:lnTo>
                    <a:pt x="3117" y="2823"/>
                  </a:lnTo>
                  <a:lnTo>
                    <a:pt x="2542" y="3053"/>
                  </a:lnTo>
                  <a:lnTo>
                    <a:pt x="2031" y="3295"/>
                  </a:lnTo>
                  <a:lnTo>
                    <a:pt x="1789" y="3410"/>
                  </a:lnTo>
                  <a:lnTo>
                    <a:pt x="1559" y="3538"/>
                  </a:lnTo>
                  <a:lnTo>
                    <a:pt x="1354" y="3666"/>
                  </a:lnTo>
                  <a:lnTo>
                    <a:pt x="1163" y="3781"/>
                  </a:lnTo>
                  <a:lnTo>
                    <a:pt x="971" y="3908"/>
                  </a:lnTo>
                  <a:lnTo>
                    <a:pt x="805" y="4036"/>
                  </a:lnTo>
                  <a:lnTo>
                    <a:pt x="665" y="4177"/>
                  </a:lnTo>
                  <a:lnTo>
                    <a:pt x="524" y="4304"/>
                  </a:lnTo>
                  <a:lnTo>
                    <a:pt x="397" y="4432"/>
                  </a:lnTo>
                  <a:lnTo>
                    <a:pt x="294" y="4572"/>
                  </a:lnTo>
                  <a:lnTo>
                    <a:pt x="205" y="4700"/>
                  </a:lnTo>
                  <a:lnTo>
                    <a:pt x="128" y="4841"/>
                  </a:lnTo>
                  <a:lnTo>
                    <a:pt x="77" y="4968"/>
                  </a:lnTo>
                  <a:lnTo>
                    <a:pt x="26" y="5109"/>
                  </a:lnTo>
                  <a:lnTo>
                    <a:pt x="1" y="5249"/>
                  </a:lnTo>
                  <a:lnTo>
                    <a:pt x="1" y="5390"/>
                  </a:lnTo>
                  <a:lnTo>
                    <a:pt x="1" y="5530"/>
                  </a:lnTo>
                  <a:lnTo>
                    <a:pt x="26" y="5671"/>
                  </a:lnTo>
                  <a:lnTo>
                    <a:pt x="77" y="5798"/>
                  </a:lnTo>
                  <a:lnTo>
                    <a:pt x="128" y="5939"/>
                  </a:lnTo>
                  <a:lnTo>
                    <a:pt x="205" y="6079"/>
                  </a:lnTo>
                  <a:lnTo>
                    <a:pt x="294" y="6207"/>
                  </a:lnTo>
                  <a:lnTo>
                    <a:pt x="397" y="6348"/>
                  </a:lnTo>
                  <a:lnTo>
                    <a:pt x="524" y="6475"/>
                  </a:lnTo>
                  <a:lnTo>
                    <a:pt x="665" y="6603"/>
                  </a:lnTo>
                  <a:lnTo>
                    <a:pt x="805" y="6744"/>
                  </a:lnTo>
                  <a:lnTo>
                    <a:pt x="971" y="6871"/>
                  </a:lnTo>
                  <a:lnTo>
                    <a:pt x="1163" y="6999"/>
                  </a:lnTo>
                  <a:lnTo>
                    <a:pt x="1354" y="7114"/>
                  </a:lnTo>
                  <a:lnTo>
                    <a:pt x="1559" y="7242"/>
                  </a:lnTo>
                  <a:lnTo>
                    <a:pt x="1789" y="7369"/>
                  </a:lnTo>
                  <a:lnTo>
                    <a:pt x="2031" y="7484"/>
                  </a:lnTo>
                  <a:lnTo>
                    <a:pt x="2542" y="7727"/>
                  </a:lnTo>
                  <a:lnTo>
                    <a:pt x="3117" y="7957"/>
                  </a:lnTo>
                  <a:lnTo>
                    <a:pt x="3730" y="8187"/>
                  </a:lnTo>
                  <a:lnTo>
                    <a:pt x="4407" y="8404"/>
                  </a:lnTo>
                  <a:lnTo>
                    <a:pt x="5122" y="8621"/>
                  </a:lnTo>
                  <a:lnTo>
                    <a:pt x="5888" y="8825"/>
                  </a:lnTo>
                  <a:lnTo>
                    <a:pt x="6706" y="9017"/>
                  </a:lnTo>
                  <a:lnTo>
                    <a:pt x="7561" y="9208"/>
                  </a:lnTo>
                  <a:lnTo>
                    <a:pt x="8455" y="9387"/>
                  </a:lnTo>
                  <a:lnTo>
                    <a:pt x="9388" y="9553"/>
                  </a:lnTo>
                  <a:lnTo>
                    <a:pt x="10358" y="9706"/>
                  </a:lnTo>
                  <a:lnTo>
                    <a:pt x="11380" y="9860"/>
                  </a:lnTo>
                  <a:lnTo>
                    <a:pt x="12427" y="10000"/>
                  </a:lnTo>
                  <a:lnTo>
                    <a:pt x="13500" y="10128"/>
                  </a:lnTo>
                  <a:lnTo>
                    <a:pt x="14611" y="10256"/>
                  </a:lnTo>
                  <a:lnTo>
                    <a:pt x="15760" y="10358"/>
                  </a:lnTo>
                  <a:lnTo>
                    <a:pt x="16935" y="10460"/>
                  </a:lnTo>
                  <a:lnTo>
                    <a:pt x="18136" y="10537"/>
                  </a:lnTo>
                  <a:lnTo>
                    <a:pt x="19362" y="10613"/>
                  </a:lnTo>
                  <a:lnTo>
                    <a:pt x="20601" y="10677"/>
                  </a:lnTo>
                  <a:lnTo>
                    <a:pt x="21878" y="10715"/>
                  </a:lnTo>
                  <a:lnTo>
                    <a:pt x="23168" y="10754"/>
                  </a:lnTo>
                  <a:lnTo>
                    <a:pt x="24483" y="10779"/>
                  </a:lnTo>
                  <a:lnTo>
                    <a:pt x="27139" y="10779"/>
                  </a:lnTo>
                  <a:lnTo>
                    <a:pt x="28442" y="10754"/>
                  </a:lnTo>
                  <a:lnTo>
                    <a:pt x="29732" y="10715"/>
                  </a:lnTo>
                  <a:lnTo>
                    <a:pt x="31009" y="10677"/>
                  </a:lnTo>
                  <a:lnTo>
                    <a:pt x="32261" y="10613"/>
                  </a:lnTo>
                  <a:lnTo>
                    <a:pt x="33474" y="10537"/>
                  </a:lnTo>
                  <a:lnTo>
                    <a:pt x="34674" y="10460"/>
                  </a:lnTo>
                  <a:lnTo>
                    <a:pt x="35849" y="10358"/>
                  </a:lnTo>
                  <a:lnTo>
                    <a:pt x="36999" y="10256"/>
                  </a:lnTo>
                  <a:lnTo>
                    <a:pt x="38110" y="10128"/>
                  </a:lnTo>
                  <a:lnTo>
                    <a:pt x="39183" y="10000"/>
                  </a:lnTo>
                  <a:lnTo>
                    <a:pt x="40230" y="9860"/>
                  </a:lnTo>
                  <a:lnTo>
                    <a:pt x="41252" y="9706"/>
                  </a:lnTo>
                  <a:lnTo>
                    <a:pt x="42222" y="9553"/>
                  </a:lnTo>
                  <a:lnTo>
                    <a:pt x="43154" y="9387"/>
                  </a:lnTo>
                  <a:lnTo>
                    <a:pt x="44048" y="9208"/>
                  </a:lnTo>
                  <a:lnTo>
                    <a:pt x="44904" y="9017"/>
                  </a:lnTo>
                  <a:lnTo>
                    <a:pt x="45722" y="8825"/>
                  </a:lnTo>
                  <a:lnTo>
                    <a:pt x="46488" y="8621"/>
                  </a:lnTo>
                  <a:lnTo>
                    <a:pt x="47203" y="8404"/>
                  </a:lnTo>
                  <a:lnTo>
                    <a:pt x="47880" y="8187"/>
                  </a:lnTo>
                  <a:lnTo>
                    <a:pt x="48493" y="7957"/>
                  </a:lnTo>
                  <a:lnTo>
                    <a:pt x="49068" y="7727"/>
                  </a:lnTo>
                  <a:lnTo>
                    <a:pt x="49578" y="7484"/>
                  </a:lnTo>
                  <a:lnTo>
                    <a:pt x="49821" y="7369"/>
                  </a:lnTo>
                  <a:lnTo>
                    <a:pt x="50051" y="7242"/>
                  </a:lnTo>
                  <a:lnTo>
                    <a:pt x="50255" y="7114"/>
                  </a:lnTo>
                  <a:lnTo>
                    <a:pt x="50447" y="6999"/>
                  </a:lnTo>
                  <a:lnTo>
                    <a:pt x="50638" y="6871"/>
                  </a:lnTo>
                  <a:lnTo>
                    <a:pt x="50804" y="6744"/>
                  </a:lnTo>
                  <a:lnTo>
                    <a:pt x="50958" y="6603"/>
                  </a:lnTo>
                  <a:lnTo>
                    <a:pt x="51085" y="6475"/>
                  </a:lnTo>
                  <a:lnTo>
                    <a:pt x="51213" y="6348"/>
                  </a:lnTo>
                  <a:lnTo>
                    <a:pt x="51315" y="6207"/>
                  </a:lnTo>
                  <a:lnTo>
                    <a:pt x="51405" y="6079"/>
                  </a:lnTo>
                  <a:lnTo>
                    <a:pt x="51481" y="5939"/>
                  </a:lnTo>
                  <a:lnTo>
                    <a:pt x="51532" y="5798"/>
                  </a:lnTo>
                  <a:lnTo>
                    <a:pt x="51583" y="5671"/>
                  </a:lnTo>
                  <a:lnTo>
                    <a:pt x="51609" y="5530"/>
                  </a:lnTo>
                  <a:lnTo>
                    <a:pt x="51609" y="5390"/>
                  </a:lnTo>
                  <a:lnTo>
                    <a:pt x="51609" y="5249"/>
                  </a:lnTo>
                  <a:lnTo>
                    <a:pt x="51583" y="5109"/>
                  </a:lnTo>
                  <a:lnTo>
                    <a:pt x="51532" y="4968"/>
                  </a:lnTo>
                  <a:lnTo>
                    <a:pt x="51481" y="4841"/>
                  </a:lnTo>
                  <a:lnTo>
                    <a:pt x="51405" y="4700"/>
                  </a:lnTo>
                  <a:lnTo>
                    <a:pt x="51315" y="4572"/>
                  </a:lnTo>
                  <a:lnTo>
                    <a:pt x="51213" y="4432"/>
                  </a:lnTo>
                  <a:lnTo>
                    <a:pt x="51085" y="4304"/>
                  </a:lnTo>
                  <a:lnTo>
                    <a:pt x="50958" y="4177"/>
                  </a:lnTo>
                  <a:lnTo>
                    <a:pt x="50804" y="4036"/>
                  </a:lnTo>
                  <a:lnTo>
                    <a:pt x="50638" y="3908"/>
                  </a:lnTo>
                  <a:lnTo>
                    <a:pt x="50447" y="3781"/>
                  </a:lnTo>
                  <a:lnTo>
                    <a:pt x="50255" y="3666"/>
                  </a:lnTo>
                  <a:lnTo>
                    <a:pt x="50051" y="3538"/>
                  </a:lnTo>
                  <a:lnTo>
                    <a:pt x="49821" y="3410"/>
                  </a:lnTo>
                  <a:lnTo>
                    <a:pt x="49578" y="3295"/>
                  </a:lnTo>
                  <a:lnTo>
                    <a:pt x="49068" y="3053"/>
                  </a:lnTo>
                  <a:lnTo>
                    <a:pt x="48493" y="2823"/>
                  </a:lnTo>
                  <a:lnTo>
                    <a:pt x="47880" y="2593"/>
                  </a:lnTo>
                  <a:lnTo>
                    <a:pt x="47203" y="2376"/>
                  </a:lnTo>
                  <a:lnTo>
                    <a:pt x="46488" y="2159"/>
                  </a:lnTo>
                  <a:lnTo>
                    <a:pt x="45722" y="1954"/>
                  </a:lnTo>
                  <a:lnTo>
                    <a:pt x="44904" y="1763"/>
                  </a:lnTo>
                  <a:lnTo>
                    <a:pt x="44048" y="1571"/>
                  </a:lnTo>
                  <a:lnTo>
                    <a:pt x="43154" y="1392"/>
                  </a:lnTo>
                  <a:lnTo>
                    <a:pt x="42222" y="1226"/>
                  </a:lnTo>
                  <a:lnTo>
                    <a:pt x="41252" y="1073"/>
                  </a:lnTo>
                  <a:lnTo>
                    <a:pt x="40230" y="920"/>
                  </a:lnTo>
                  <a:lnTo>
                    <a:pt x="39183" y="779"/>
                  </a:lnTo>
                  <a:lnTo>
                    <a:pt x="38110" y="652"/>
                  </a:lnTo>
                  <a:lnTo>
                    <a:pt x="36999" y="524"/>
                  </a:lnTo>
                  <a:lnTo>
                    <a:pt x="35849" y="422"/>
                  </a:lnTo>
                  <a:lnTo>
                    <a:pt x="34674" y="320"/>
                  </a:lnTo>
                  <a:lnTo>
                    <a:pt x="33474" y="243"/>
                  </a:lnTo>
                  <a:lnTo>
                    <a:pt x="32261" y="166"/>
                  </a:lnTo>
                  <a:lnTo>
                    <a:pt x="31009" y="102"/>
                  </a:lnTo>
                  <a:lnTo>
                    <a:pt x="29732" y="64"/>
                  </a:lnTo>
                  <a:lnTo>
                    <a:pt x="28442" y="26"/>
                  </a:lnTo>
                  <a:lnTo>
                    <a:pt x="27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p15"/>
            <p:cNvSpPr/>
            <p:nvPr/>
          </p:nvSpPr>
          <p:spPr>
            <a:xfrm>
              <a:off x="3876187" y="3792248"/>
              <a:ext cx="627554" cy="112326"/>
            </a:xfrm>
            <a:custGeom>
              <a:avLst/>
              <a:gdLst/>
              <a:ahLst/>
              <a:cxnLst/>
              <a:rect l="l" t="t" r="r" b="b"/>
              <a:pathLst>
                <a:path w="42388" h="7587" extrusionOk="0">
                  <a:moveTo>
                    <a:pt x="21200" y="0"/>
                  </a:moveTo>
                  <a:lnTo>
                    <a:pt x="20102" y="13"/>
                  </a:lnTo>
                  <a:lnTo>
                    <a:pt x="19029" y="26"/>
                  </a:lnTo>
                  <a:lnTo>
                    <a:pt x="17969" y="51"/>
                  </a:lnTo>
                  <a:lnTo>
                    <a:pt x="16922" y="77"/>
                  </a:lnTo>
                  <a:lnTo>
                    <a:pt x="15900" y="128"/>
                  </a:lnTo>
                  <a:lnTo>
                    <a:pt x="14891" y="179"/>
                  </a:lnTo>
                  <a:lnTo>
                    <a:pt x="13908" y="230"/>
                  </a:lnTo>
                  <a:lnTo>
                    <a:pt x="12950" y="307"/>
                  </a:lnTo>
                  <a:lnTo>
                    <a:pt x="12005" y="371"/>
                  </a:lnTo>
                  <a:lnTo>
                    <a:pt x="11085" y="460"/>
                  </a:lnTo>
                  <a:lnTo>
                    <a:pt x="10204" y="549"/>
                  </a:lnTo>
                  <a:lnTo>
                    <a:pt x="9349" y="651"/>
                  </a:lnTo>
                  <a:lnTo>
                    <a:pt x="8518" y="754"/>
                  </a:lnTo>
                  <a:lnTo>
                    <a:pt x="7714" y="869"/>
                  </a:lnTo>
                  <a:lnTo>
                    <a:pt x="6948" y="984"/>
                  </a:lnTo>
                  <a:lnTo>
                    <a:pt x="6207" y="1111"/>
                  </a:lnTo>
                  <a:lnTo>
                    <a:pt x="5504" y="1239"/>
                  </a:lnTo>
                  <a:lnTo>
                    <a:pt x="4840" y="1379"/>
                  </a:lnTo>
                  <a:lnTo>
                    <a:pt x="4215" y="1520"/>
                  </a:lnTo>
                  <a:lnTo>
                    <a:pt x="3614" y="1673"/>
                  </a:lnTo>
                  <a:lnTo>
                    <a:pt x="3065" y="1826"/>
                  </a:lnTo>
                  <a:lnTo>
                    <a:pt x="2554" y="1980"/>
                  </a:lnTo>
                  <a:lnTo>
                    <a:pt x="2095" y="2146"/>
                  </a:lnTo>
                  <a:lnTo>
                    <a:pt x="1660" y="2312"/>
                  </a:lnTo>
                  <a:lnTo>
                    <a:pt x="1290" y="2491"/>
                  </a:lnTo>
                  <a:lnTo>
                    <a:pt x="958" y="2669"/>
                  </a:lnTo>
                  <a:lnTo>
                    <a:pt x="664" y="2848"/>
                  </a:lnTo>
                  <a:lnTo>
                    <a:pt x="537" y="2938"/>
                  </a:lnTo>
                  <a:lnTo>
                    <a:pt x="434" y="3027"/>
                  </a:lnTo>
                  <a:lnTo>
                    <a:pt x="332" y="3116"/>
                  </a:lnTo>
                  <a:lnTo>
                    <a:pt x="243" y="3219"/>
                  </a:lnTo>
                  <a:lnTo>
                    <a:pt x="166" y="3308"/>
                  </a:lnTo>
                  <a:lnTo>
                    <a:pt x="102" y="3410"/>
                  </a:lnTo>
                  <a:lnTo>
                    <a:pt x="64" y="3499"/>
                  </a:lnTo>
                  <a:lnTo>
                    <a:pt x="26" y="3602"/>
                  </a:lnTo>
                  <a:lnTo>
                    <a:pt x="0" y="3691"/>
                  </a:lnTo>
                  <a:lnTo>
                    <a:pt x="0" y="3793"/>
                  </a:lnTo>
                  <a:lnTo>
                    <a:pt x="0" y="3895"/>
                  </a:lnTo>
                  <a:lnTo>
                    <a:pt x="26" y="3985"/>
                  </a:lnTo>
                  <a:lnTo>
                    <a:pt x="64" y="4087"/>
                  </a:lnTo>
                  <a:lnTo>
                    <a:pt x="102" y="4176"/>
                  </a:lnTo>
                  <a:lnTo>
                    <a:pt x="166" y="4279"/>
                  </a:lnTo>
                  <a:lnTo>
                    <a:pt x="243" y="4368"/>
                  </a:lnTo>
                  <a:lnTo>
                    <a:pt x="332" y="4457"/>
                  </a:lnTo>
                  <a:lnTo>
                    <a:pt x="434" y="4559"/>
                  </a:lnTo>
                  <a:lnTo>
                    <a:pt x="537" y="4649"/>
                  </a:lnTo>
                  <a:lnTo>
                    <a:pt x="664" y="4738"/>
                  </a:lnTo>
                  <a:lnTo>
                    <a:pt x="958" y="4917"/>
                  </a:lnTo>
                  <a:lnTo>
                    <a:pt x="1290" y="5096"/>
                  </a:lnTo>
                  <a:lnTo>
                    <a:pt x="1660" y="5262"/>
                  </a:lnTo>
                  <a:lnTo>
                    <a:pt x="2095" y="5441"/>
                  </a:lnTo>
                  <a:lnTo>
                    <a:pt x="2554" y="5594"/>
                  </a:lnTo>
                  <a:lnTo>
                    <a:pt x="3065" y="5760"/>
                  </a:lnTo>
                  <a:lnTo>
                    <a:pt x="3614" y="5913"/>
                  </a:lnTo>
                  <a:lnTo>
                    <a:pt x="4215" y="6066"/>
                  </a:lnTo>
                  <a:lnTo>
                    <a:pt x="4840" y="6207"/>
                  </a:lnTo>
                  <a:lnTo>
                    <a:pt x="5504" y="6335"/>
                  </a:lnTo>
                  <a:lnTo>
                    <a:pt x="6207" y="6475"/>
                  </a:lnTo>
                  <a:lnTo>
                    <a:pt x="6948" y="6603"/>
                  </a:lnTo>
                  <a:lnTo>
                    <a:pt x="7714" y="6718"/>
                  </a:lnTo>
                  <a:lnTo>
                    <a:pt x="8518" y="6833"/>
                  </a:lnTo>
                  <a:lnTo>
                    <a:pt x="9349" y="6935"/>
                  </a:lnTo>
                  <a:lnTo>
                    <a:pt x="10204" y="7037"/>
                  </a:lnTo>
                  <a:lnTo>
                    <a:pt x="11085" y="7126"/>
                  </a:lnTo>
                  <a:lnTo>
                    <a:pt x="12005" y="7203"/>
                  </a:lnTo>
                  <a:lnTo>
                    <a:pt x="12950" y="7280"/>
                  </a:lnTo>
                  <a:lnTo>
                    <a:pt x="13908" y="7356"/>
                  </a:lnTo>
                  <a:lnTo>
                    <a:pt x="14891" y="7407"/>
                  </a:lnTo>
                  <a:lnTo>
                    <a:pt x="15900" y="7459"/>
                  </a:lnTo>
                  <a:lnTo>
                    <a:pt x="16922" y="7510"/>
                  </a:lnTo>
                  <a:lnTo>
                    <a:pt x="17969" y="7535"/>
                  </a:lnTo>
                  <a:lnTo>
                    <a:pt x="19029" y="7561"/>
                  </a:lnTo>
                  <a:lnTo>
                    <a:pt x="20102" y="7573"/>
                  </a:lnTo>
                  <a:lnTo>
                    <a:pt x="21200" y="7586"/>
                  </a:lnTo>
                  <a:lnTo>
                    <a:pt x="22286" y="7573"/>
                  </a:lnTo>
                  <a:lnTo>
                    <a:pt x="23359" y="7561"/>
                  </a:lnTo>
                  <a:lnTo>
                    <a:pt x="24419" y="7535"/>
                  </a:lnTo>
                  <a:lnTo>
                    <a:pt x="25466" y="7510"/>
                  </a:lnTo>
                  <a:lnTo>
                    <a:pt x="26488" y="7459"/>
                  </a:lnTo>
                  <a:lnTo>
                    <a:pt x="27496" y="7407"/>
                  </a:lnTo>
                  <a:lnTo>
                    <a:pt x="28480" y="7356"/>
                  </a:lnTo>
                  <a:lnTo>
                    <a:pt x="29450" y="7280"/>
                  </a:lnTo>
                  <a:lnTo>
                    <a:pt x="30383" y="7203"/>
                  </a:lnTo>
                  <a:lnTo>
                    <a:pt x="31302" y="7126"/>
                  </a:lnTo>
                  <a:lnTo>
                    <a:pt x="32183" y="7037"/>
                  </a:lnTo>
                  <a:lnTo>
                    <a:pt x="33039" y="6935"/>
                  </a:lnTo>
                  <a:lnTo>
                    <a:pt x="33869" y="6833"/>
                  </a:lnTo>
                  <a:lnTo>
                    <a:pt x="34674" y="6718"/>
                  </a:lnTo>
                  <a:lnTo>
                    <a:pt x="35440" y="6603"/>
                  </a:lnTo>
                  <a:lnTo>
                    <a:pt x="36181" y="6475"/>
                  </a:lnTo>
                  <a:lnTo>
                    <a:pt x="36883" y="6335"/>
                  </a:lnTo>
                  <a:lnTo>
                    <a:pt x="37547" y="6207"/>
                  </a:lnTo>
                  <a:lnTo>
                    <a:pt x="38173" y="6066"/>
                  </a:lnTo>
                  <a:lnTo>
                    <a:pt x="38773" y="5913"/>
                  </a:lnTo>
                  <a:lnTo>
                    <a:pt x="39323" y="5760"/>
                  </a:lnTo>
                  <a:lnTo>
                    <a:pt x="39833" y="5594"/>
                  </a:lnTo>
                  <a:lnTo>
                    <a:pt x="40293" y="5441"/>
                  </a:lnTo>
                  <a:lnTo>
                    <a:pt x="40727" y="5262"/>
                  </a:lnTo>
                  <a:lnTo>
                    <a:pt x="41098" y="5096"/>
                  </a:lnTo>
                  <a:lnTo>
                    <a:pt x="41443" y="4917"/>
                  </a:lnTo>
                  <a:lnTo>
                    <a:pt x="41724" y="4738"/>
                  </a:lnTo>
                  <a:lnTo>
                    <a:pt x="41851" y="4649"/>
                  </a:lnTo>
                  <a:lnTo>
                    <a:pt x="41953" y="4559"/>
                  </a:lnTo>
                  <a:lnTo>
                    <a:pt x="42056" y="4457"/>
                  </a:lnTo>
                  <a:lnTo>
                    <a:pt x="42145" y="4368"/>
                  </a:lnTo>
                  <a:lnTo>
                    <a:pt x="42222" y="4279"/>
                  </a:lnTo>
                  <a:lnTo>
                    <a:pt x="42285" y="4176"/>
                  </a:lnTo>
                  <a:lnTo>
                    <a:pt x="42324" y="4087"/>
                  </a:lnTo>
                  <a:lnTo>
                    <a:pt x="42362" y="3985"/>
                  </a:lnTo>
                  <a:lnTo>
                    <a:pt x="42388" y="3895"/>
                  </a:lnTo>
                  <a:lnTo>
                    <a:pt x="42388" y="3793"/>
                  </a:lnTo>
                  <a:lnTo>
                    <a:pt x="42388" y="3691"/>
                  </a:lnTo>
                  <a:lnTo>
                    <a:pt x="42362" y="3602"/>
                  </a:lnTo>
                  <a:lnTo>
                    <a:pt x="42324" y="3499"/>
                  </a:lnTo>
                  <a:lnTo>
                    <a:pt x="42285" y="3410"/>
                  </a:lnTo>
                  <a:lnTo>
                    <a:pt x="42222" y="3308"/>
                  </a:lnTo>
                  <a:lnTo>
                    <a:pt x="42145" y="3219"/>
                  </a:lnTo>
                  <a:lnTo>
                    <a:pt x="42056" y="3116"/>
                  </a:lnTo>
                  <a:lnTo>
                    <a:pt x="41953" y="3027"/>
                  </a:lnTo>
                  <a:lnTo>
                    <a:pt x="41851" y="2938"/>
                  </a:lnTo>
                  <a:lnTo>
                    <a:pt x="41724" y="2848"/>
                  </a:lnTo>
                  <a:lnTo>
                    <a:pt x="41443" y="2669"/>
                  </a:lnTo>
                  <a:lnTo>
                    <a:pt x="41098" y="2491"/>
                  </a:lnTo>
                  <a:lnTo>
                    <a:pt x="40727" y="2312"/>
                  </a:lnTo>
                  <a:lnTo>
                    <a:pt x="40293" y="2146"/>
                  </a:lnTo>
                  <a:lnTo>
                    <a:pt x="39833" y="1980"/>
                  </a:lnTo>
                  <a:lnTo>
                    <a:pt x="39323" y="1826"/>
                  </a:lnTo>
                  <a:lnTo>
                    <a:pt x="38773" y="1673"/>
                  </a:lnTo>
                  <a:lnTo>
                    <a:pt x="38173" y="1520"/>
                  </a:lnTo>
                  <a:lnTo>
                    <a:pt x="37547" y="1379"/>
                  </a:lnTo>
                  <a:lnTo>
                    <a:pt x="36883" y="1239"/>
                  </a:lnTo>
                  <a:lnTo>
                    <a:pt x="36181" y="1111"/>
                  </a:lnTo>
                  <a:lnTo>
                    <a:pt x="35440" y="984"/>
                  </a:lnTo>
                  <a:lnTo>
                    <a:pt x="34674" y="869"/>
                  </a:lnTo>
                  <a:lnTo>
                    <a:pt x="33869" y="754"/>
                  </a:lnTo>
                  <a:lnTo>
                    <a:pt x="33039" y="651"/>
                  </a:lnTo>
                  <a:lnTo>
                    <a:pt x="32183" y="549"/>
                  </a:lnTo>
                  <a:lnTo>
                    <a:pt x="31302" y="460"/>
                  </a:lnTo>
                  <a:lnTo>
                    <a:pt x="30383" y="371"/>
                  </a:lnTo>
                  <a:lnTo>
                    <a:pt x="29450" y="307"/>
                  </a:lnTo>
                  <a:lnTo>
                    <a:pt x="28480" y="230"/>
                  </a:lnTo>
                  <a:lnTo>
                    <a:pt x="27496" y="179"/>
                  </a:lnTo>
                  <a:lnTo>
                    <a:pt x="26488" y="128"/>
                  </a:lnTo>
                  <a:lnTo>
                    <a:pt x="25466" y="77"/>
                  </a:lnTo>
                  <a:lnTo>
                    <a:pt x="24419" y="51"/>
                  </a:lnTo>
                  <a:lnTo>
                    <a:pt x="23359" y="26"/>
                  </a:lnTo>
                  <a:lnTo>
                    <a:pt x="22286" y="13"/>
                  </a:lnTo>
                  <a:lnTo>
                    <a:pt x="21200"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p15"/>
            <p:cNvSpPr/>
            <p:nvPr/>
          </p:nvSpPr>
          <p:spPr>
            <a:xfrm>
              <a:off x="3885440" y="3792248"/>
              <a:ext cx="609033" cy="83397"/>
            </a:xfrm>
            <a:custGeom>
              <a:avLst/>
              <a:gdLst/>
              <a:ahLst/>
              <a:cxnLst/>
              <a:rect l="l" t="t" r="r" b="b"/>
              <a:pathLst>
                <a:path w="41137" h="5633" extrusionOk="0">
                  <a:moveTo>
                    <a:pt x="19949" y="0"/>
                  </a:moveTo>
                  <a:lnTo>
                    <a:pt x="18238" y="13"/>
                  </a:lnTo>
                  <a:lnTo>
                    <a:pt x="16565" y="51"/>
                  </a:lnTo>
                  <a:lnTo>
                    <a:pt x="14943" y="115"/>
                  </a:lnTo>
                  <a:lnTo>
                    <a:pt x="13360" y="192"/>
                  </a:lnTo>
                  <a:lnTo>
                    <a:pt x="11840" y="294"/>
                  </a:lnTo>
                  <a:lnTo>
                    <a:pt x="10371" y="409"/>
                  </a:lnTo>
                  <a:lnTo>
                    <a:pt x="8966" y="549"/>
                  </a:lnTo>
                  <a:lnTo>
                    <a:pt x="7625" y="703"/>
                  </a:lnTo>
                  <a:lnTo>
                    <a:pt x="6361" y="881"/>
                  </a:lnTo>
                  <a:lnTo>
                    <a:pt x="5173" y="1073"/>
                  </a:lnTo>
                  <a:lnTo>
                    <a:pt x="4075" y="1277"/>
                  </a:lnTo>
                  <a:lnTo>
                    <a:pt x="3551" y="1392"/>
                  </a:lnTo>
                  <a:lnTo>
                    <a:pt x="3066" y="1507"/>
                  </a:lnTo>
                  <a:lnTo>
                    <a:pt x="2593" y="1622"/>
                  </a:lnTo>
                  <a:lnTo>
                    <a:pt x="2134" y="1737"/>
                  </a:lnTo>
                  <a:lnTo>
                    <a:pt x="1712" y="1865"/>
                  </a:lnTo>
                  <a:lnTo>
                    <a:pt x="1316" y="1980"/>
                  </a:lnTo>
                  <a:lnTo>
                    <a:pt x="946" y="2107"/>
                  </a:lnTo>
                  <a:lnTo>
                    <a:pt x="601" y="2248"/>
                  </a:lnTo>
                  <a:lnTo>
                    <a:pt x="282" y="2376"/>
                  </a:lnTo>
                  <a:lnTo>
                    <a:pt x="1" y="2516"/>
                  </a:lnTo>
                  <a:lnTo>
                    <a:pt x="716" y="2299"/>
                  </a:lnTo>
                  <a:lnTo>
                    <a:pt x="1508" y="2095"/>
                  </a:lnTo>
                  <a:lnTo>
                    <a:pt x="2364" y="1903"/>
                  </a:lnTo>
                  <a:lnTo>
                    <a:pt x="3296" y="1712"/>
                  </a:lnTo>
                  <a:lnTo>
                    <a:pt x="4292" y="1545"/>
                  </a:lnTo>
                  <a:lnTo>
                    <a:pt x="5352" y="1379"/>
                  </a:lnTo>
                  <a:lnTo>
                    <a:pt x="6463" y="1239"/>
                  </a:lnTo>
                  <a:lnTo>
                    <a:pt x="7625" y="1098"/>
                  </a:lnTo>
                  <a:lnTo>
                    <a:pt x="8851" y="984"/>
                  </a:lnTo>
                  <a:lnTo>
                    <a:pt x="10116" y="869"/>
                  </a:lnTo>
                  <a:lnTo>
                    <a:pt x="11431" y="779"/>
                  </a:lnTo>
                  <a:lnTo>
                    <a:pt x="12772" y="703"/>
                  </a:lnTo>
                  <a:lnTo>
                    <a:pt x="14164" y="639"/>
                  </a:lnTo>
                  <a:lnTo>
                    <a:pt x="15595" y="600"/>
                  </a:lnTo>
                  <a:lnTo>
                    <a:pt x="17050" y="575"/>
                  </a:lnTo>
                  <a:lnTo>
                    <a:pt x="18532" y="562"/>
                  </a:lnTo>
                  <a:lnTo>
                    <a:pt x="19617" y="562"/>
                  </a:lnTo>
                  <a:lnTo>
                    <a:pt x="20690" y="575"/>
                  </a:lnTo>
                  <a:lnTo>
                    <a:pt x="21750" y="600"/>
                  </a:lnTo>
                  <a:lnTo>
                    <a:pt x="22797" y="639"/>
                  </a:lnTo>
                  <a:lnTo>
                    <a:pt x="23819" y="677"/>
                  </a:lnTo>
                  <a:lnTo>
                    <a:pt x="24828" y="728"/>
                  </a:lnTo>
                  <a:lnTo>
                    <a:pt x="25811" y="792"/>
                  </a:lnTo>
                  <a:lnTo>
                    <a:pt x="26782" y="856"/>
                  </a:lnTo>
                  <a:lnTo>
                    <a:pt x="27714" y="932"/>
                  </a:lnTo>
                  <a:lnTo>
                    <a:pt x="28634" y="1022"/>
                  </a:lnTo>
                  <a:lnTo>
                    <a:pt x="29515" y="1111"/>
                  </a:lnTo>
                  <a:lnTo>
                    <a:pt x="30371" y="1213"/>
                  </a:lnTo>
                  <a:lnTo>
                    <a:pt x="31214" y="1316"/>
                  </a:lnTo>
                  <a:lnTo>
                    <a:pt x="32005" y="1431"/>
                  </a:lnTo>
                  <a:lnTo>
                    <a:pt x="32772" y="1545"/>
                  </a:lnTo>
                  <a:lnTo>
                    <a:pt x="33512" y="1673"/>
                  </a:lnTo>
                  <a:lnTo>
                    <a:pt x="34215" y="1801"/>
                  </a:lnTo>
                  <a:lnTo>
                    <a:pt x="34879" y="1941"/>
                  </a:lnTo>
                  <a:lnTo>
                    <a:pt x="35505" y="2082"/>
                  </a:lnTo>
                  <a:lnTo>
                    <a:pt x="36105" y="2235"/>
                  </a:lnTo>
                  <a:lnTo>
                    <a:pt x="36654" y="2388"/>
                  </a:lnTo>
                  <a:lnTo>
                    <a:pt x="37165" y="2542"/>
                  </a:lnTo>
                  <a:lnTo>
                    <a:pt x="37638" y="2708"/>
                  </a:lnTo>
                  <a:lnTo>
                    <a:pt x="38059" y="2874"/>
                  </a:lnTo>
                  <a:lnTo>
                    <a:pt x="38429" y="3052"/>
                  </a:lnTo>
                  <a:lnTo>
                    <a:pt x="38774" y="3219"/>
                  </a:lnTo>
                  <a:lnTo>
                    <a:pt x="39055" y="3410"/>
                  </a:lnTo>
                  <a:lnTo>
                    <a:pt x="39183" y="3499"/>
                  </a:lnTo>
                  <a:lnTo>
                    <a:pt x="39285" y="3589"/>
                  </a:lnTo>
                  <a:lnTo>
                    <a:pt x="39387" y="3678"/>
                  </a:lnTo>
                  <a:lnTo>
                    <a:pt x="39477" y="3780"/>
                  </a:lnTo>
                  <a:lnTo>
                    <a:pt x="39553" y="3870"/>
                  </a:lnTo>
                  <a:lnTo>
                    <a:pt x="39617" y="3959"/>
                  </a:lnTo>
                  <a:lnTo>
                    <a:pt x="39655" y="4061"/>
                  </a:lnTo>
                  <a:lnTo>
                    <a:pt x="39694" y="4151"/>
                  </a:lnTo>
                  <a:lnTo>
                    <a:pt x="39719" y="4253"/>
                  </a:lnTo>
                  <a:lnTo>
                    <a:pt x="39719" y="4355"/>
                  </a:lnTo>
                  <a:lnTo>
                    <a:pt x="39719" y="4432"/>
                  </a:lnTo>
                  <a:lnTo>
                    <a:pt x="39706" y="4521"/>
                  </a:lnTo>
                  <a:lnTo>
                    <a:pt x="39681" y="4598"/>
                  </a:lnTo>
                  <a:lnTo>
                    <a:pt x="39643" y="4687"/>
                  </a:lnTo>
                  <a:lnTo>
                    <a:pt x="39592" y="4764"/>
                  </a:lnTo>
                  <a:lnTo>
                    <a:pt x="39540" y="4853"/>
                  </a:lnTo>
                  <a:lnTo>
                    <a:pt x="39400" y="5006"/>
                  </a:lnTo>
                  <a:lnTo>
                    <a:pt x="39221" y="5173"/>
                  </a:lnTo>
                  <a:lnTo>
                    <a:pt x="39017" y="5326"/>
                  </a:lnTo>
                  <a:lnTo>
                    <a:pt x="38761" y="5479"/>
                  </a:lnTo>
                  <a:lnTo>
                    <a:pt x="38480" y="5632"/>
                  </a:lnTo>
                  <a:lnTo>
                    <a:pt x="39081" y="5428"/>
                  </a:lnTo>
                  <a:lnTo>
                    <a:pt x="39349" y="5313"/>
                  </a:lnTo>
                  <a:lnTo>
                    <a:pt x="39604" y="5211"/>
                  </a:lnTo>
                  <a:lnTo>
                    <a:pt x="39847" y="5096"/>
                  </a:lnTo>
                  <a:lnTo>
                    <a:pt x="40064" y="4981"/>
                  </a:lnTo>
                  <a:lnTo>
                    <a:pt x="40268" y="4879"/>
                  </a:lnTo>
                  <a:lnTo>
                    <a:pt x="40447" y="4764"/>
                  </a:lnTo>
                  <a:lnTo>
                    <a:pt x="40600" y="4636"/>
                  </a:lnTo>
                  <a:lnTo>
                    <a:pt x="40741" y="4521"/>
                  </a:lnTo>
                  <a:lnTo>
                    <a:pt x="40869" y="4406"/>
                  </a:lnTo>
                  <a:lnTo>
                    <a:pt x="40971" y="4291"/>
                  </a:lnTo>
                  <a:lnTo>
                    <a:pt x="41047" y="4164"/>
                  </a:lnTo>
                  <a:lnTo>
                    <a:pt x="41099" y="4036"/>
                  </a:lnTo>
                  <a:lnTo>
                    <a:pt x="41137" y="3921"/>
                  </a:lnTo>
                  <a:lnTo>
                    <a:pt x="41137" y="3793"/>
                  </a:lnTo>
                  <a:lnTo>
                    <a:pt x="41137" y="3691"/>
                  </a:lnTo>
                  <a:lnTo>
                    <a:pt x="41111" y="3602"/>
                  </a:lnTo>
                  <a:lnTo>
                    <a:pt x="41086" y="3499"/>
                  </a:lnTo>
                  <a:lnTo>
                    <a:pt x="41035" y="3410"/>
                  </a:lnTo>
                  <a:lnTo>
                    <a:pt x="40971" y="3308"/>
                  </a:lnTo>
                  <a:lnTo>
                    <a:pt x="40894" y="3219"/>
                  </a:lnTo>
                  <a:lnTo>
                    <a:pt x="40818" y="3116"/>
                  </a:lnTo>
                  <a:lnTo>
                    <a:pt x="40715" y="3027"/>
                  </a:lnTo>
                  <a:lnTo>
                    <a:pt x="40600" y="2938"/>
                  </a:lnTo>
                  <a:lnTo>
                    <a:pt x="40473" y="2848"/>
                  </a:lnTo>
                  <a:lnTo>
                    <a:pt x="40192" y="2669"/>
                  </a:lnTo>
                  <a:lnTo>
                    <a:pt x="39860" y="2491"/>
                  </a:lnTo>
                  <a:lnTo>
                    <a:pt x="39477" y="2312"/>
                  </a:lnTo>
                  <a:lnTo>
                    <a:pt x="39055" y="2146"/>
                  </a:lnTo>
                  <a:lnTo>
                    <a:pt x="38583" y="1980"/>
                  </a:lnTo>
                  <a:lnTo>
                    <a:pt x="38072" y="1826"/>
                  </a:lnTo>
                  <a:lnTo>
                    <a:pt x="37523" y="1673"/>
                  </a:lnTo>
                  <a:lnTo>
                    <a:pt x="36935" y="1520"/>
                  </a:lnTo>
                  <a:lnTo>
                    <a:pt x="36297" y="1379"/>
                  </a:lnTo>
                  <a:lnTo>
                    <a:pt x="35632" y="1239"/>
                  </a:lnTo>
                  <a:lnTo>
                    <a:pt x="34930" y="1111"/>
                  </a:lnTo>
                  <a:lnTo>
                    <a:pt x="34202" y="984"/>
                  </a:lnTo>
                  <a:lnTo>
                    <a:pt x="33423" y="869"/>
                  </a:lnTo>
                  <a:lnTo>
                    <a:pt x="32631" y="754"/>
                  </a:lnTo>
                  <a:lnTo>
                    <a:pt x="31801" y="651"/>
                  </a:lnTo>
                  <a:lnTo>
                    <a:pt x="30933" y="549"/>
                  </a:lnTo>
                  <a:lnTo>
                    <a:pt x="30051" y="460"/>
                  </a:lnTo>
                  <a:lnTo>
                    <a:pt x="29132" y="371"/>
                  </a:lnTo>
                  <a:lnTo>
                    <a:pt x="28200" y="307"/>
                  </a:lnTo>
                  <a:lnTo>
                    <a:pt x="27229" y="230"/>
                  </a:lnTo>
                  <a:lnTo>
                    <a:pt x="26246" y="179"/>
                  </a:lnTo>
                  <a:lnTo>
                    <a:pt x="25250" y="128"/>
                  </a:lnTo>
                  <a:lnTo>
                    <a:pt x="24215" y="77"/>
                  </a:lnTo>
                  <a:lnTo>
                    <a:pt x="23181" y="51"/>
                  </a:lnTo>
                  <a:lnTo>
                    <a:pt x="22121" y="26"/>
                  </a:lnTo>
                  <a:lnTo>
                    <a:pt x="21035" y="13"/>
                  </a:lnTo>
                  <a:lnTo>
                    <a:pt x="19949"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2;p15"/>
            <p:cNvSpPr/>
            <p:nvPr/>
          </p:nvSpPr>
          <p:spPr>
            <a:xfrm>
              <a:off x="4094191" y="3823250"/>
              <a:ext cx="204028" cy="57118"/>
            </a:xfrm>
            <a:custGeom>
              <a:avLst/>
              <a:gdLst/>
              <a:ahLst/>
              <a:cxnLst/>
              <a:rect l="l" t="t" r="r" b="b"/>
              <a:pathLst>
                <a:path w="13781" h="3858" extrusionOk="0">
                  <a:moveTo>
                    <a:pt x="0" y="1"/>
                  </a:moveTo>
                  <a:lnTo>
                    <a:pt x="0" y="384"/>
                  </a:lnTo>
                  <a:lnTo>
                    <a:pt x="3346" y="384"/>
                  </a:lnTo>
                  <a:lnTo>
                    <a:pt x="4253" y="409"/>
                  </a:lnTo>
                  <a:lnTo>
                    <a:pt x="5058" y="448"/>
                  </a:lnTo>
                  <a:lnTo>
                    <a:pt x="5747" y="511"/>
                  </a:lnTo>
                  <a:lnTo>
                    <a:pt x="6322" y="575"/>
                  </a:lnTo>
                  <a:lnTo>
                    <a:pt x="6565" y="626"/>
                  </a:lnTo>
                  <a:lnTo>
                    <a:pt x="6795" y="665"/>
                  </a:lnTo>
                  <a:lnTo>
                    <a:pt x="6973" y="716"/>
                  </a:lnTo>
                  <a:lnTo>
                    <a:pt x="7139" y="767"/>
                  </a:lnTo>
                  <a:lnTo>
                    <a:pt x="7267" y="831"/>
                  </a:lnTo>
                  <a:lnTo>
                    <a:pt x="7369" y="895"/>
                  </a:lnTo>
                  <a:lnTo>
                    <a:pt x="0" y="895"/>
                  </a:lnTo>
                  <a:lnTo>
                    <a:pt x="0" y="1188"/>
                  </a:lnTo>
                  <a:lnTo>
                    <a:pt x="7471" y="1188"/>
                  </a:lnTo>
                  <a:lnTo>
                    <a:pt x="7446" y="1227"/>
                  </a:lnTo>
                  <a:lnTo>
                    <a:pt x="7408" y="1252"/>
                  </a:lnTo>
                  <a:lnTo>
                    <a:pt x="7305" y="1329"/>
                  </a:lnTo>
                  <a:lnTo>
                    <a:pt x="7165" y="1393"/>
                  </a:lnTo>
                  <a:lnTo>
                    <a:pt x="6986" y="1457"/>
                  </a:lnTo>
                  <a:lnTo>
                    <a:pt x="6769" y="1520"/>
                  </a:lnTo>
                  <a:lnTo>
                    <a:pt x="6514" y="1572"/>
                  </a:lnTo>
                  <a:lnTo>
                    <a:pt x="6207" y="1623"/>
                  </a:lnTo>
                  <a:lnTo>
                    <a:pt x="5875" y="1674"/>
                  </a:lnTo>
                  <a:lnTo>
                    <a:pt x="5505" y="1712"/>
                  </a:lnTo>
                  <a:lnTo>
                    <a:pt x="5096" y="1750"/>
                  </a:lnTo>
                  <a:lnTo>
                    <a:pt x="4151" y="1801"/>
                  </a:lnTo>
                  <a:lnTo>
                    <a:pt x="3053" y="1840"/>
                  </a:lnTo>
                  <a:lnTo>
                    <a:pt x="1801" y="1852"/>
                  </a:lnTo>
                  <a:lnTo>
                    <a:pt x="0" y="1852"/>
                  </a:lnTo>
                  <a:lnTo>
                    <a:pt x="0" y="2210"/>
                  </a:lnTo>
                  <a:lnTo>
                    <a:pt x="2197" y="2644"/>
                  </a:lnTo>
                  <a:lnTo>
                    <a:pt x="4215" y="3053"/>
                  </a:lnTo>
                  <a:lnTo>
                    <a:pt x="6130" y="3449"/>
                  </a:lnTo>
                  <a:lnTo>
                    <a:pt x="8021" y="3858"/>
                  </a:lnTo>
                  <a:lnTo>
                    <a:pt x="11162" y="3858"/>
                  </a:lnTo>
                  <a:lnTo>
                    <a:pt x="9106" y="3411"/>
                  </a:lnTo>
                  <a:lnTo>
                    <a:pt x="7050" y="2976"/>
                  </a:lnTo>
                  <a:lnTo>
                    <a:pt x="5032" y="2555"/>
                  </a:lnTo>
                  <a:lnTo>
                    <a:pt x="3078" y="2185"/>
                  </a:lnTo>
                  <a:lnTo>
                    <a:pt x="3844" y="2172"/>
                  </a:lnTo>
                  <a:lnTo>
                    <a:pt x="4572" y="2159"/>
                  </a:lnTo>
                  <a:lnTo>
                    <a:pt x="5275" y="2133"/>
                  </a:lnTo>
                  <a:lnTo>
                    <a:pt x="5926" y="2108"/>
                  </a:lnTo>
                  <a:lnTo>
                    <a:pt x="6539" y="2057"/>
                  </a:lnTo>
                  <a:lnTo>
                    <a:pt x="7101" y="2018"/>
                  </a:lnTo>
                  <a:lnTo>
                    <a:pt x="7637" y="1955"/>
                  </a:lnTo>
                  <a:lnTo>
                    <a:pt x="8110" y="1904"/>
                  </a:lnTo>
                  <a:lnTo>
                    <a:pt x="8557" y="1827"/>
                  </a:lnTo>
                  <a:lnTo>
                    <a:pt x="8940" y="1750"/>
                  </a:lnTo>
                  <a:lnTo>
                    <a:pt x="9285" y="1674"/>
                  </a:lnTo>
                  <a:lnTo>
                    <a:pt x="9579" y="1584"/>
                  </a:lnTo>
                  <a:lnTo>
                    <a:pt x="9821" y="1495"/>
                  </a:lnTo>
                  <a:lnTo>
                    <a:pt x="10026" y="1393"/>
                  </a:lnTo>
                  <a:lnTo>
                    <a:pt x="10102" y="1342"/>
                  </a:lnTo>
                  <a:lnTo>
                    <a:pt x="10166" y="1291"/>
                  </a:lnTo>
                  <a:lnTo>
                    <a:pt x="10217" y="1239"/>
                  </a:lnTo>
                  <a:lnTo>
                    <a:pt x="10256" y="1188"/>
                  </a:lnTo>
                  <a:lnTo>
                    <a:pt x="13780" y="1188"/>
                  </a:lnTo>
                  <a:lnTo>
                    <a:pt x="13780" y="895"/>
                  </a:lnTo>
                  <a:lnTo>
                    <a:pt x="10217" y="895"/>
                  </a:lnTo>
                  <a:lnTo>
                    <a:pt x="10179" y="844"/>
                  </a:lnTo>
                  <a:lnTo>
                    <a:pt x="10115" y="792"/>
                  </a:lnTo>
                  <a:lnTo>
                    <a:pt x="9987" y="703"/>
                  </a:lnTo>
                  <a:lnTo>
                    <a:pt x="9796" y="614"/>
                  </a:lnTo>
                  <a:lnTo>
                    <a:pt x="9579" y="537"/>
                  </a:lnTo>
                  <a:lnTo>
                    <a:pt x="9323" y="473"/>
                  </a:lnTo>
                  <a:lnTo>
                    <a:pt x="9042" y="409"/>
                  </a:lnTo>
                  <a:lnTo>
                    <a:pt x="8723" y="345"/>
                  </a:lnTo>
                  <a:lnTo>
                    <a:pt x="8378" y="294"/>
                  </a:lnTo>
                  <a:lnTo>
                    <a:pt x="13780" y="294"/>
                  </a:lnTo>
                  <a:lnTo>
                    <a:pt x="13780"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3;p15"/>
            <p:cNvSpPr/>
            <p:nvPr/>
          </p:nvSpPr>
          <p:spPr>
            <a:xfrm>
              <a:off x="3807921" y="3752349"/>
              <a:ext cx="764071" cy="159790"/>
            </a:xfrm>
            <a:custGeom>
              <a:avLst/>
              <a:gdLst/>
              <a:ahLst/>
              <a:cxnLst/>
              <a:rect l="l" t="t" r="r" b="b"/>
              <a:pathLst>
                <a:path w="51609" h="10793" extrusionOk="0">
                  <a:moveTo>
                    <a:pt x="1" y="0"/>
                  </a:moveTo>
                  <a:lnTo>
                    <a:pt x="1" y="5390"/>
                  </a:lnTo>
                  <a:lnTo>
                    <a:pt x="1" y="5530"/>
                  </a:lnTo>
                  <a:lnTo>
                    <a:pt x="26" y="5671"/>
                  </a:lnTo>
                  <a:lnTo>
                    <a:pt x="77" y="5811"/>
                  </a:lnTo>
                  <a:lnTo>
                    <a:pt x="128" y="5939"/>
                  </a:lnTo>
                  <a:lnTo>
                    <a:pt x="205" y="6080"/>
                  </a:lnTo>
                  <a:lnTo>
                    <a:pt x="294" y="6220"/>
                  </a:lnTo>
                  <a:lnTo>
                    <a:pt x="397" y="6348"/>
                  </a:lnTo>
                  <a:lnTo>
                    <a:pt x="524" y="6475"/>
                  </a:lnTo>
                  <a:lnTo>
                    <a:pt x="665" y="6616"/>
                  </a:lnTo>
                  <a:lnTo>
                    <a:pt x="805" y="6744"/>
                  </a:lnTo>
                  <a:lnTo>
                    <a:pt x="971" y="6871"/>
                  </a:lnTo>
                  <a:lnTo>
                    <a:pt x="1163" y="6999"/>
                  </a:lnTo>
                  <a:lnTo>
                    <a:pt x="1354" y="7127"/>
                  </a:lnTo>
                  <a:lnTo>
                    <a:pt x="1559" y="7242"/>
                  </a:lnTo>
                  <a:lnTo>
                    <a:pt x="1789" y="7369"/>
                  </a:lnTo>
                  <a:lnTo>
                    <a:pt x="2031" y="7497"/>
                  </a:lnTo>
                  <a:lnTo>
                    <a:pt x="2542" y="7727"/>
                  </a:lnTo>
                  <a:lnTo>
                    <a:pt x="3117" y="7970"/>
                  </a:lnTo>
                  <a:lnTo>
                    <a:pt x="3730" y="8187"/>
                  </a:lnTo>
                  <a:lnTo>
                    <a:pt x="4407" y="8404"/>
                  </a:lnTo>
                  <a:lnTo>
                    <a:pt x="5122" y="8621"/>
                  </a:lnTo>
                  <a:lnTo>
                    <a:pt x="5888" y="8825"/>
                  </a:lnTo>
                  <a:lnTo>
                    <a:pt x="6706" y="9017"/>
                  </a:lnTo>
                  <a:lnTo>
                    <a:pt x="7561" y="9208"/>
                  </a:lnTo>
                  <a:lnTo>
                    <a:pt x="8455" y="9387"/>
                  </a:lnTo>
                  <a:lnTo>
                    <a:pt x="9388" y="9553"/>
                  </a:lnTo>
                  <a:lnTo>
                    <a:pt x="10358" y="9719"/>
                  </a:lnTo>
                  <a:lnTo>
                    <a:pt x="11380" y="9860"/>
                  </a:lnTo>
                  <a:lnTo>
                    <a:pt x="12427" y="10000"/>
                  </a:lnTo>
                  <a:lnTo>
                    <a:pt x="13500" y="10141"/>
                  </a:lnTo>
                  <a:lnTo>
                    <a:pt x="14611" y="10256"/>
                  </a:lnTo>
                  <a:lnTo>
                    <a:pt x="15760" y="10358"/>
                  </a:lnTo>
                  <a:lnTo>
                    <a:pt x="16935" y="10460"/>
                  </a:lnTo>
                  <a:lnTo>
                    <a:pt x="18136" y="10549"/>
                  </a:lnTo>
                  <a:lnTo>
                    <a:pt x="19362" y="10613"/>
                  </a:lnTo>
                  <a:lnTo>
                    <a:pt x="20601" y="10677"/>
                  </a:lnTo>
                  <a:lnTo>
                    <a:pt x="21878" y="10728"/>
                  </a:lnTo>
                  <a:lnTo>
                    <a:pt x="23168" y="10754"/>
                  </a:lnTo>
                  <a:lnTo>
                    <a:pt x="24483" y="10779"/>
                  </a:lnTo>
                  <a:lnTo>
                    <a:pt x="25811" y="10792"/>
                  </a:lnTo>
                  <a:lnTo>
                    <a:pt x="27139" y="10779"/>
                  </a:lnTo>
                  <a:lnTo>
                    <a:pt x="28442" y="10754"/>
                  </a:lnTo>
                  <a:lnTo>
                    <a:pt x="29732" y="10728"/>
                  </a:lnTo>
                  <a:lnTo>
                    <a:pt x="31009" y="10677"/>
                  </a:lnTo>
                  <a:lnTo>
                    <a:pt x="32261" y="10613"/>
                  </a:lnTo>
                  <a:lnTo>
                    <a:pt x="33474" y="10549"/>
                  </a:lnTo>
                  <a:lnTo>
                    <a:pt x="34674" y="10460"/>
                  </a:lnTo>
                  <a:lnTo>
                    <a:pt x="35849" y="10358"/>
                  </a:lnTo>
                  <a:lnTo>
                    <a:pt x="36999" y="10256"/>
                  </a:lnTo>
                  <a:lnTo>
                    <a:pt x="38110" y="10141"/>
                  </a:lnTo>
                  <a:lnTo>
                    <a:pt x="39183" y="10000"/>
                  </a:lnTo>
                  <a:lnTo>
                    <a:pt x="40230" y="9860"/>
                  </a:lnTo>
                  <a:lnTo>
                    <a:pt x="41252" y="9719"/>
                  </a:lnTo>
                  <a:lnTo>
                    <a:pt x="42222" y="9553"/>
                  </a:lnTo>
                  <a:lnTo>
                    <a:pt x="43154" y="9387"/>
                  </a:lnTo>
                  <a:lnTo>
                    <a:pt x="44048" y="9208"/>
                  </a:lnTo>
                  <a:lnTo>
                    <a:pt x="44904" y="9017"/>
                  </a:lnTo>
                  <a:lnTo>
                    <a:pt x="45722" y="8825"/>
                  </a:lnTo>
                  <a:lnTo>
                    <a:pt x="46488" y="8621"/>
                  </a:lnTo>
                  <a:lnTo>
                    <a:pt x="47203" y="8404"/>
                  </a:lnTo>
                  <a:lnTo>
                    <a:pt x="47880" y="8187"/>
                  </a:lnTo>
                  <a:lnTo>
                    <a:pt x="48493" y="7970"/>
                  </a:lnTo>
                  <a:lnTo>
                    <a:pt x="49068" y="7727"/>
                  </a:lnTo>
                  <a:lnTo>
                    <a:pt x="49578" y="7497"/>
                  </a:lnTo>
                  <a:lnTo>
                    <a:pt x="49821" y="7369"/>
                  </a:lnTo>
                  <a:lnTo>
                    <a:pt x="50051" y="7242"/>
                  </a:lnTo>
                  <a:lnTo>
                    <a:pt x="50255" y="7127"/>
                  </a:lnTo>
                  <a:lnTo>
                    <a:pt x="50447" y="6999"/>
                  </a:lnTo>
                  <a:lnTo>
                    <a:pt x="50638" y="6871"/>
                  </a:lnTo>
                  <a:lnTo>
                    <a:pt x="50804" y="6744"/>
                  </a:lnTo>
                  <a:lnTo>
                    <a:pt x="50958" y="6616"/>
                  </a:lnTo>
                  <a:lnTo>
                    <a:pt x="51085" y="6475"/>
                  </a:lnTo>
                  <a:lnTo>
                    <a:pt x="51213" y="6348"/>
                  </a:lnTo>
                  <a:lnTo>
                    <a:pt x="51315" y="6220"/>
                  </a:lnTo>
                  <a:lnTo>
                    <a:pt x="51405" y="6080"/>
                  </a:lnTo>
                  <a:lnTo>
                    <a:pt x="51481" y="5939"/>
                  </a:lnTo>
                  <a:lnTo>
                    <a:pt x="51532" y="5811"/>
                  </a:lnTo>
                  <a:lnTo>
                    <a:pt x="51583" y="5671"/>
                  </a:lnTo>
                  <a:lnTo>
                    <a:pt x="51609" y="5530"/>
                  </a:lnTo>
                  <a:lnTo>
                    <a:pt x="51609" y="5390"/>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p15"/>
            <p:cNvSpPr/>
            <p:nvPr/>
          </p:nvSpPr>
          <p:spPr>
            <a:xfrm>
              <a:off x="3807921" y="3672550"/>
              <a:ext cx="764071" cy="159598"/>
            </a:xfrm>
            <a:custGeom>
              <a:avLst/>
              <a:gdLst/>
              <a:ahLst/>
              <a:cxnLst/>
              <a:rect l="l" t="t" r="r" b="b"/>
              <a:pathLst>
                <a:path w="51609" h="10780" extrusionOk="0">
                  <a:moveTo>
                    <a:pt x="24483" y="1"/>
                  </a:moveTo>
                  <a:lnTo>
                    <a:pt x="23168" y="27"/>
                  </a:lnTo>
                  <a:lnTo>
                    <a:pt x="21878" y="65"/>
                  </a:lnTo>
                  <a:lnTo>
                    <a:pt x="20601" y="103"/>
                  </a:lnTo>
                  <a:lnTo>
                    <a:pt x="19362" y="167"/>
                  </a:lnTo>
                  <a:lnTo>
                    <a:pt x="18136" y="244"/>
                  </a:lnTo>
                  <a:lnTo>
                    <a:pt x="16935" y="320"/>
                  </a:lnTo>
                  <a:lnTo>
                    <a:pt x="15760" y="422"/>
                  </a:lnTo>
                  <a:lnTo>
                    <a:pt x="14611" y="525"/>
                  </a:lnTo>
                  <a:lnTo>
                    <a:pt x="13500" y="652"/>
                  </a:lnTo>
                  <a:lnTo>
                    <a:pt x="12427" y="780"/>
                  </a:lnTo>
                  <a:lnTo>
                    <a:pt x="11380" y="921"/>
                  </a:lnTo>
                  <a:lnTo>
                    <a:pt x="10358" y="1074"/>
                  </a:lnTo>
                  <a:lnTo>
                    <a:pt x="9388" y="1227"/>
                  </a:lnTo>
                  <a:lnTo>
                    <a:pt x="8455" y="1406"/>
                  </a:lnTo>
                  <a:lnTo>
                    <a:pt x="7561" y="1572"/>
                  </a:lnTo>
                  <a:lnTo>
                    <a:pt x="6706" y="1763"/>
                  </a:lnTo>
                  <a:lnTo>
                    <a:pt x="5888" y="1955"/>
                  </a:lnTo>
                  <a:lnTo>
                    <a:pt x="5122" y="2159"/>
                  </a:lnTo>
                  <a:lnTo>
                    <a:pt x="4407" y="2376"/>
                  </a:lnTo>
                  <a:lnTo>
                    <a:pt x="3730" y="2594"/>
                  </a:lnTo>
                  <a:lnTo>
                    <a:pt x="3117" y="2823"/>
                  </a:lnTo>
                  <a:lnTo>
                    <a:pt x="2542" y="3053"/>
                  </a:lnTo>
                  <a:lnTo>
                    <a:pt x="2031" y="3296"/>
                  </a:lnTo>
                  <a:lnTo>
                    <a:pt x="1789" y="3411"/>
                  </a:lnTo>
                  <a:lnTo>
                    <a:pt x="1559" y="3539"/>
                  </a:lnTo>
                  <a:lnTo>
                    <a:pt x="1354" y="3666"/>
                  </a:lnTo>
                  <a:lnTo>
                    <a:pt x="1163" y="3794"/>
                  </a:lnTo>
                  <a:lnTo>
                    <a:pt x="971" y="3909"/>
                  </a:lnTo>
                  <a:lnTo>
                    <a:pt x="805" y="4049"/>
                  </a:lnTo>
                  <a:lnTo>
                    <a:pt x="665" y="4177"/>
                  </a:lnTo>
                  <a:lnTo>
                    <a:pt x="524" y="4305"/>
                  </a:lnTo>
                  <a:lnTo>
                    <a:pt x="397" y="4433"/>
                  </a:lnTo>
                  <a:lnTo>
                    <a:pt x="294" y="4573"/>
                  </a:lnTo>
                  <a:lnTo>
                    <a:pt x="205" y="4701"/>
                  </a:lnTo>
                  <a:lnTo>
                    <a:pt x="128" y="4841"/>
                  </a:lnTo>
                  <a:lnTo>
                    <a:pt x="77" y="4982"/>
                  </a:lnTo>
                  <a:lnTo>
                    <a:pt x="26" y="5109"/>
                  </a:lnTo>
                  <a:lnTo>
                    <a:pt x="1" y="5250"/>
                  </a:lnTo>
                  <a:lnTo>
                    <a:pt x="1" y="5390"/>
                  </a:lnTo>
                  <a:lnTo>
                    <a:pt x="1" y="5531"/>
                  </a:lnTo>
                  <a:lnTo>
                    <a:pt x="26" y="5671"/>
                  </a:lnTo>
                  <a:lnTo>
                    <a:pt x="77" y="5812"/>
                  </a:lnTo>
                  <a:lnTo>
                    <a:pt x="128" y="5940"/>
                  </a:lnTo>
                  <a:lnTo>
                    <a:pt x="205" y="6080"/>
                  </a:lnTo>
                  <a:lnTo>
                    <a:pt x="294" y="6208"/>
                  </a:lnTo>
                  <a:lnTo>
                    <a:pt x="397" y="6348"/>
                  </a:lnTo>
                  <a:lnTo>
                    <a:pt x="524" y="6476"/>
                  </a:lnTo>
                  <a:lnTo>
                    <a:pt x="665" y="6604"/>
                  </a:lnTo>
                  <a:lnTo>
                    <a:pt x="805" y="6744"/>
                  </a:lnTo>
                  <a:lnTo>
                    <a:pt x="971" y="6872"/>
                  </a:lnTo>
                  <a:lnTo>
                    <a:pt x="1163" y="7000"/>
                  </a:lnTo>
                  <a:lnTo>
                    <a:pt x="1354" y="7115"/>
                  </a:lnTo>
                  <a:lnTo>
                    <a:pt x="1559" y="7242"/>
                  </a:lnTo>
                  <a:lnTo>
                    <a:pt x="1789" y="7370"/>
                  </a:lnTo>
                  <a:lnTo>
                    <a:pt x="2031" y="7485"/>
                  </a:lnTo>
                  <a:lnTo>
                    <a:pt x="2542" y="7728"/>
                  </a:lnTo>
                  <a:lnTo>
                    <a:pt x="3117" y="7957"/>
                  </a:lnTo>
                  <a:lnTo>
                    <a:pt x="3730" y="8187"/>
                  </a:lnTo>
                  <a:lnTo>
                    <a:pt x="4407" y="8404"/>
                  </a:lnTo>
                  <a:lnTo>
                    <a:pt x="5122" y="8622"/>
                  </a:lnTo>
                  <a:lnTo>
                    <a:pt x="5888" y="8826"/>
                  </a:lnTo>
                  <a:lnTo>
                    <a:pt x="6706" y="9017"/>
                  </a:lnTo>
                  <a:lnTo>
                    <a:pt x="7561" y="9209"/>
                  </a:lnTo>
                  <a:lnTo>
                    <a:pt x="8455" y="9388"/>
                  </a:lnTo>
                  <a:lnTo>
                    <a:pt x="9388" y="9554"/>
                  </a:lnTo>
                  <a:lnTo>
                    <a:pt x="10358" y="9707"/>
                  </a:lnTo>
                  <a:lnTo>
                    <a:pt x="11380" y="9860"/>
                  </a:lnTo>
                  <a:lnTo>
                    <a:pt x="12427" y="10001"/>
                  </a:lnTo>
                  <a:lnTo>
                    <a:pt x="13500" y="10129"/>
                  </a:lnTo>
                  <a:lnTo>
                    <a:pt x="14611" y="10256"/>
                  </a:lnTo>
                  <a:lnTo>
                    <a:pt x="15760" y="10358"/>
                  </a:lnTo>
                  <a:lnTo>
                    <a:pt x="16935" y="10461"/>
                  </a:lnTo>
                  <a:lnTo>
                    <a:pt x="18136" y="10537"/>
                  </a:lnTo>
                  <a:lnTo>
                    <a:pt x="19362" y="10614"/>
                  </a:lnTo>
                  <a:lnTo>
                    <a:pt x="20601" y="10678"/>
                  </a:lnTo>
                  <a:lnTo>
                    <a:pt x="21878" y="10716"/>
                  </a:lnTo>
                  <a:lnTo>
                    <a:pt x="23168" y="10754"/>
                  </a:lnTo>
                  <a:lnTo>
                    <a:pt x="24483" y="10780"/>
                  </a:lnTo>
                  <a:lnTo>
                    <a:pt x="27139" y="10780"/>
                  </a:lnTo>
                  <a:lnTo>
                    <a:pt x="28442" y="10754"/>
                  </a:lnTo>
                  <a:lnTo>
                    <a:pt x="29732" y="10716"/>
                  </a:lnTo>
                  <a:lnTo>
                    <a:pt x="31009" y="10678"/>
                  </a:lnTo>
                  <a:lnTo>
                    <a:pt x="32261" y="10614"/>
                  </a:lnTo>
                  <a:lnTo>
                    <a:pt x="33474" y="10537"/>
                  </a:lnTo>
                  <a:lnTo>
                    <a:pt x="34674" y="10461"/>
                  </a:lnTo>
                  <a:lnTo>
                    <a:pt x="35849" y="10358"/>
                  </a:lnTo>
                  <a:lnTo>
                    <a:pt x="36999" y="10256"/>
                  </a:lnTo>
                  <a:lnTo>
                    <a:pt x="38110" y="10129"/>
                  </a:lnTo>
                  <a:lnTo>
                    <a:pt x="39183" y="10001"/>
                  </a:lnTo>
                  <a:lnTo>
                    <a:pt x="40230" y="9860"/>
                  </a:lnTo>
                  <a:lnTo>
                    <a:pt x="41252" y="9707"/>
                  </a:lnTo>
                  <a:lnTo>
                    <a:pt x="42222" y="9554"/>
                  </a:lnTo>
                  <a:lnTo>
                    <a:pt x="43154" y="9388"/>
                  </a:lnTo>
                  <a:lnTo>
                    <a:pt x="44048" y="9209"/>
                  </a:lnTo>
                  <a:lnTo>
                    <a:pt x="44904" y="9017"/>
                  </a:lnTo>
                  <a:lnTo>
                    <a:pt x="45722" y="8826"/>
                  </a:lnTo>
                  <a:lnTo>
                    <a:pt x="46488" y="8622"/>
                  </a:lnTo>
                  <a:lnTo>
                    <a:pt x="47203" y="8404"/>
                  </a:lnTo>
                  <a:lnTo>
                    <a:pt x="47880" y="8187"/>
                  </a:lnTo>
                  <a:lnTo>
                    <a:pt x="48493" y="7957"/>
                  </a:lnTo>
                  <a:lnTo>
                    <a:pt x="49068" y="7728"/>
                  </a:lnTo>
                  <a:lnTo>
                    <a:pt x="49578" y="7485"/>
                  </a:lnTo>
                  <a:lnTo>
                    <a:pt x="49821" y="7370"/>
                  </a:lnTo>
                  <a:lnTo>
                    <a:pt x="50051" y="7242"/>
                  </a:lnTo>
                  <a:lnTo>
                    <a:pt x="50255" y="7115"/>
                  </a:lnTo>
                  <a:lnTo>
                    <a:pt x="50447" y="7000"/>
                  </a:lnTo>
                  <a:lnTo>
                    <a:pt x="50638" y="6872"/>
                  </a:lnTo>
                  <a:lnTo>
                    <a:pt x="50804" y="6744"/>
                  </a:lnTo>
                  <a:lnTo>
                    <a:pt x="50958" y="6604"/>
                  </a:lnTo>
                  <a:lnTo>
                    <a:pt x="51085" y="6476"/>
                  </a:lnTo>
                  <a:lnTo>
                    <a:pt x="51213" y="6348"/>
                  </a:lnTo>
                  <a:lnTo>
                    <a:pt x="51315" y="6208"/>
                  </a:lnTo>
                  <a:lnTo>
                    <a:pt x="51405" y="6080"/>
                  </a:lnTo>
                  <a:lnTo>
                    <a:pt x="51481" y="5940"/>
                  </a:lnTo>
                  <a:lnTo>
                    <a:pt x="51532" y="5812"/>
                  </a:lnTo>
                  <a:lnTo>
                    <a:pt x="51583" y="5671"/>
                  </a:lnTo>
                  <a:lnTo>
                    <a:pt x="51609" y="5531"/>
                  </a:lnTo>
                  <a:lnTo>
                    <a:pt x="51609" y="5390"/>
                  </a:lnTo>
                  <a:lnTo>
                    <a:pt x="51609" y="5250"/>
                  </a:lnTo>
                  <a:lnTo>
                    <a:pt x="51583" y="5109"/>
                  </a:lnTo>
                  <a:lnTo>
                    <a:pt x="51532" y="4982"/>
                  </a:lnTo>
                  <a:lnTo>
                    <a:pt x="51481" y="4841"/>
                  </a:lnTo>
                  <a:lnTo>
                    <a:pt x="51405" y="4701"/>
                  </a:lnTo>
                  <a:lnTo>
                    <a:pt x="51315" y="4573"/>
                  </a:lnTo>
                  <a:lnTo>
                    <a:pt x="51213" y="4433"/>
                  </a:lnTo>
                  <a:lnTo>
                    <a:pt x="51085" y="4305"/>
                  </a:lnTo>
                  <a:lnTo>
                    <a:pt x="50958" y="4177"/>
                  </a:lnTo>
                  <a:lnTo>
                    <a:pt x="50804" y="4049"/>
                  </a:lnTo>
                  <a:lnTo>
                    <a:pt x="50638" y="3909"/>
                  </a:lnTo>
                  <a:lnTo>
                    <a:pt x="50447" y="3794"/>
                  </a:lnTo>
                  <a:lnTo>
                    <a:pt x="50255" y="3666"/>
                  </a:lnTo>
                  <a:lnTo>
                    <a:pt x="50051" y="3539"/>
                  </a:lnTo>
                  <a:lnTo>
                    <a:pt x="49821" y="3411"/>
                  </a:lnTo>
                  <a:lnTo>
                    <a:pt x="49578" y="3296"/>
                  </a:lnTo>
                  <a:lnTo>
                    <a:pt x="49068" y="3053"/>
                  </a:lnTo>
                  <a:lnTo>
                    <a:pt x="48493" y="2823"/>
                  </a:lnTo>
                  <a:lnTo>
                    <a:pt x="47880" y="2594"/>
                  </a:lnTo>
                  <a:lnTo>
                    <a:pt x="47203" y="2376"/>
                  </a:lnTo>
                  <a:lnTo>
                    <a:pt x="46488" y="2159"/>
                  </a:lnTo>
                  <a:lnTo>
                    <a:pt x="45722" y="1955"/>
                  </a:lnTo>
                  <a:lnTo>
                    <a:pt x="44904" y="1763"/>
                  </a:lnTo>
                  <a:lnTo>
                    <a:pt x="44048" y="1572"/>
                  </a:lnTo>
                  <a:lnTo>
                    <a:pt x="43154" y="1406"/>
                  </a:lnTo>
                  <a:lnTo>
                    <a:pt x="42222" y="1227"/>
                  </a:lnTo>
                  <a:lnTo>
                    <a:pt x="41252" y="1074"/>
                  </a:lnTo>
                  <a:lnTo>
                    <a:pt x="40230" y="921"/>
                  </a:lnTo>
                  <a:lnTo>
                    <a:pt x="39183" y="780"/>
                  </a:lnTo>
                  <a:lnTo>
                    <a:pt x="38110" y="652"/>
                  </a:lnTo>
                  <a:lnTo>
                    <a:pt x="36999" y="525"/>
                  </a:lnTo>
                  <a:lnTo>
                    <a:pt x="35849" y="422"/>
                  </a:lnTo>
                  <a:lnTo>
                    <a:pt x="34674" y="320"/>
                  </a:lnTo>
                  <a:lnTo>
                    <a:pt x="33474" y="244"/>
                  </a:lnTo>
                  <a:lnTo>
                    <a:pt x="32261" y="167"/>
                  </a:lnTo>
                  <a:lnTo>
                    <a:pt x="31009" y="103"/>
                  </a:lnTo>
                  <a:lnTo>
                    <a:pt x="29732" y="65"/>
                  </a:lnTo>
                  <a:lnTo>
                    <a:pt x="28442" y="27"/>
                  </a:lnTo>
                  <a:lnTo>
                    <a:pt x="27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p15"/>
            <p:cNvSpPr/>
            <p:nvPr/>
          </p:nvSpPr>
          <p:spPr>
            <a:xfrm>
              <a:off x="3876187" y="3686733"/>
              <a:ext cx="627554" cy="112326"/>
            </a:xfrm>
            <a:custGeom>
              <a:avLst/>
              <a:gdLst/>
              <a:ahLst/>
              <a:cxnLst/>
              <a:rect l="l" t="t" r="r" b="b"/>
              <a:pathLst>
                <a:path w="42388" h="7587" extrusionOk="0">
                  <a:moveTo>
                    <a:pt x="21200" y="1"/>
                  </a:moveTo>
                  <a:lnTo>
                    <a:pt x="20102" y="14"/>
                  </a:lnTo>
                  <a:lnTo>
                    <a:pt x="19029" y="26"/>
                  </a:lnTo>
                  <a:lnTo>
                    <a:pt x="17969" y="52"/>
                  </a:lnTo>
                  <a:lnTo>
                    <a:pt x="16922" y="77"/>
                  </a:lnTo>
                  <a:lnTo>
                    <a:pt x="15900" y="129"/>
                  </a:lnTo>
                  <a:lnTo>
                    <a:pt x="14891" y="180"/>
                  </a:lnTo>
                  <a:lnTo>
                    <a:pt x="13908" y="231"/>
                  </a:lnTo>
                  <a:lnTo>
                    <a:pt x="12950" y="307"/>
                  </a:lnTo>
                  <a:lnTo>
                    <a:pt x="12005" y="384"/>
                  </a:lnTo>
                  <a:lnTo>
                    <a:pt x="11085" y="461"/>
                  </a:lnTo>
                  <a:lnTo>
                    <a:pt x="10204" y="550"/>
                  </a:lnTo>
                  <a:lnTo>
                    <a:pt x="9349" y="652"/>
                  </a:lnTo>
                  <a:lnTo>
                    <a:pt x="8518" y="754"/>
                  </a:lnTo>
                  <a:lnTo>
                    <a:pt x="7714" y="869"/>
                  </a:lnTo>
                  <a:lnTo>
                    <a:pt x="6948" y="984"/>
                  </a:lnTo>
                  <a:lnTo>
                    <a:pt x="6207" y="1112"/>
                  </a:lnTo>
                  <a:lnTo>
                    <a:pt x="5504" y="1252"/>
                  </a:lnTo>
                  <a:lnTo>
                    <a:pt x="4840" y="1380"/>
                  </a:lnTo>
                  <a:lnTo>
                    <a:pt x="4215" y="1521"/>
                  </a:lnTo>
                  <a:lnTo>
                    <a:pt x="3614" y="1674"/>
                  </a:lnTo>
                  <a:lnTo>
                    <a:pt x="3065" y="1827"/>
                  </a:lnTo>
                  <a:lnTo>
                    <a:pt x="2554" y="1993"/>
                  </a:lnTo>
                  <a:lnTo>
                    <a:pt x="2095" y="2146"/>
                  </a:lnTo>
                  <a:lnTo>
                    <a:pt x="1660" y="2325"/>
                  </a:lnTo>
                  <a:lnTo>
                    <a:pt x="1290" y="2491"/>
                  </a:lnTo>
                  <a:lnTo>
                    <a:pt x="958" y="2670"/>
                  </a:lnTo>
                  <a:lnTo>
                    <a:pt x="664" y="2849"/>
                  </a:lnTo>
                  <a:lnTo>
                    <a:pt x="537" y="2938"/>
                  </a:lnTo>
                  <a:lnTo>
                    <a:pt x="434" y="3028"/>
                  </a:lnTo>
                  <a:lnTo>
                    <a:pt x="332" y="3130"/>
                  </a:lnTo>
                  <a:lnTo>
                    <a:pt x="243" y="3219"/>
                  </a:lnTo>
                  <a:lnTo>
                    <a:pt x="166" y="3309"/>
                  </a:lnTo>
                  <a:lnTo>
                    <a:pt x="102" y="3411"/>
                  </a:lnTo>
                  <a:lnTo>
                    <a:pt x="64" y="3500"/>
                  </a:lnTo>
                  <a:lnTo>
                    <a:pt x="26" y="3602"/>
                  </a:lnTo>
                  <a:lnTo>
                    <a:pt x="0" y="3692"/>
                  </a:lnTo>
                  <a:lnTo>
                    <a:pt x="0" y="3794"/>
                  </a:lnTo>
                  <a:lnTo>
                    <a:pt x="0" y="3896"/>
                  </a:lnTo>
                  <a:lnTo>
                    <a:pt x="26" y="3985"/>
                  </a:lnTo>
                  <a:lnTo>
                    <a:pt x="64" y="4088"/>
                  </a:lnTo>
                  <a:lnTo>
                    <a:pt x="102" y="4177"/>
                  </a:lnTo>
                  <a:lnTo>
                    <a:pt x="166" y="4279"/>
                  </a:lnTo>
                  <a:lnTo>
                    <a:pt x="243" y="4369"/>
                  </a:lnTo>
                  <a:lnTo>
                    <a:pt x="332" y="4471"/>
                  </a:lnTo>
                  <a:lnTo>
                    <a:pt x="434" y="4560"/>
                  </a:lnTo>
                  <a:lnTo>
                    <a:pt x="537" y="4650"/>
                  </a:lnTo>
                  <a:lnTo>
                    <a:pt x="664" y="4739"/>
                  </a:lnTo>
                  <a:lnTo>
                    <a:pt x="958" y="4918"/>
                  </a:lnTo>
                  <a:lnTo>
                    <a:pt x="1290" y="5097"/>
                  </a:lnTo>
                  <a:lnTo>
                    <a:pt x="1660" y="5275"/>
                  </a:lnTo>
                  <a:lnTo>
                    <a:pt x="2095" y="5441"/>
                  </a:lnTo>
                  <a:lnTo>
                    <a:pt x="2554" y="5595"/>
                  </a:lnTo>
                  <a:lnTo>
                    <a:pt x="3065" y="5761"/>
                  </a:lnTo>
                  <a:lnTo>
                    <a:pt x="3614" y="5914"/>
                  </a:lnTo>
                  <a:lnTo>
                    <a:pt x="4215" y="6067"/>
                  </a:lnTo>
                  <a:lnTo>
                    <a:pt x="4840" y="6208"/>
                  </a:lnTo>
                  <a:lnTo>
                    <a:pt x="5504" y="6348"/>
                  </a:lnTo>
                  <a:lnTo>
                    <a:pt x="6207" y="6476"/>
                  </a:lnTo>
                  <a:lnTo>
                    <a:pt x="6948" y="6604"/>
                  </a:lnTo>
                  <a:lnTo>
                    <a:pt x="7714" y="6718"/>
                  </a:lnTo>
                  <a:lnTo>
                    <a:pt x="8518" y="6833"/>
                  </a:lnTo>
                  <a:lnTo>
                    <a:pt x="9349" y="6936"/>
                  </a:lnTo>
                  <a:lnTo>
                    <a:pt x="10204" y="7038"/>
                  </a:lnTo>
                  <a:lnTo>
                    <a:pt x="11085" y="7127"/>
                  </a:lnTo>
                  <a:lnTo>
                    <a:pt x="12005" y="7217"/>
                  </a:lnTo>
                  <a:lnTo>
                    <a:pt x="12950" y="7280"/>
                  </a:lnTo>
                  <a:lnTo>
                    <a:pt x="13908" y="7357"/>
                  </a:lnTo>
                  <a:lnTo>
                    <a:pt x="14891" y="7408"/>
                  </a:lnTo>
                  <a:lnTo>
                    <a:pt x="15900" y="7459"/>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59"/>
                  </a:lnTo>
                  <a:lnTo>
                    <a:pt x="27496" y="7408"/>
                  </a:lnTo>
                  <a:lnTo>
                    <a:pt x="28480" y="7357"/>
                  </a:lnTo>
                  <a:lnTo>
                    <a:pt x="29450" y="7280"/>
                  </a:lnTo>
                  <a:lnTo>
                    <a:pt x="30383" y="7217"/>
                  </a:lnTo>
                  <a:lnTo>
                    <a:pt x="31302" y="7127"/>
                  </a:lnTo>
                  <a:lnTo>
                    <a:pt x="32183" y="7038"/>
                  </a:lnTo>
                  <a:lnTo>
                    <a:pt x="33039" y="6936"/>
                  </a:lnTo>
                  <a:lnTo>
                    <a:pt x="33869" y="6833"/>
                  </a:lnTo>
                  <a:lnTo>
                    <a:pt x="34674" y="6718"/>
                  </a:lnTo>
                  <a:lnTo>
                    <a:pt x="35440" y="6604"/>
                  </a:lnTo>
                  <a:lnTo>
                    <a:pt x="36181" y="6476"/>
                  </a:lnTo>
                  <a:lnTo>
                    <a:pt x="36883" y="6348"/>
                  </a:lnTo>
                  <a:lnTo>
                    <a:pt x="37547" y="6208"/>
                  </a:lnTo>
                  <a:lnTo>
                    <a:pt x="38173" y="6067"/>
                  </a:lnTo>
                  <a:lnTo>
                    <a:pt x="38773" y="5914"/>
                  </a:lnTo>
                  <a:lnTo>
                    <a:pt x="39323" y="5761"/>
                  </a:lnTo>
                  <a:lnTo>
                    <a:pt x="39833" y="5595"/>
                  </a:lnTo>
                  <a:lnTo>
                    <a:pt x="40293" y="5441"/>
                  </a:lnTo>
                  <a:lnTo>
                    <a:pt x="40727" y="5275"/>
                  </a:lnTo>
                  <a:lnTo>
                    <a:pt x="41098" y="5097"/>
                  </a:lnTo>
                  <a:lnTo>
                    <a:pt x="41443" y="4918"/>
                  </a:lnTo>
                  <a:lnTo>
                    <a:pt x="41724" y="4739"/>
                  </a:lnTo>
                  <a:lnTo>
                    <a:pt x="41851" y="4650"/>
                  </a:lnTo>
                  <a:lnTo>
                    <a:pt x="41953" y="4560"/>
                  </a:lnTo>
                  <a:lnTo>
                    <a:pt x="42056" y="4471"/>
                  </a:lnTo>
                  <a:lnTo>
                    <a:pt x="42145" y="4369"/>
                  </a:lnTo>
                  <a:lnTo>
                    <a:pt x="42222" y="4279"/>
                  </a:lnTo>
                  <a:lnTo>
                    <a:pt x="42285" y="4177"/>
                  </a:lnTo>
                  <a:lnTo>
                    <a:pt x="42324" y="4088"/>
                  </a:lnTo>
                  <a:lnTo>
                    <a:pt x="42362" y="3985"/>
                  </a:lnTo>
                  <a:lnTo>
                    <a:pt x="42388" y="3896"/>
                  </a:lnTo>
                  <a:lnTo>
                    <a:pt x="42388" y="3794"/>
                  </a:lnTo>
                  <a:lnTo>
                    <a:pt x="42388" y="3692"/>
                  </a:lnTo>
                  <a:lnTo>
                    <a:pt x="42362" y="3602"/>
                  </a:lnTo>
                  <a:lnTo>
                    <a:pt x="42324" y="3500"/>
                  </a:lnTo>
                  <a:lnTo>
                    <a:pt x="42285" y="3411"/>
                  </a:lnTo>
                  <a:lnTo>
                    <a:pt x="42222" y="3309"/>
                  </a:lnTo>
                  <a:lnTo>
                    <a:pt x="42145" y="3219"/>
                  </a:lnTo>
                  <a:lnTo>
                    <a:pt x="42056" y="3130"/>
                  </a:lnTo>
                  <a:lnTo>
                    <a:pt x="41953" y="3028"/>
                  </a:lnTo>
                  <a:lnTo>
                    <a:pt x="41851" y="2938"/>
                  </a:lnTo>
                  <a:lnTo>
                    <a:pt x="41724" y="2849"/>
                  </a:lnTo>
                  <a:lnTo>
                    <a:pt x="41443" y="2670"/>
                  </a:lnTo>
                  <a:lnTo>
                    <a:pt x="41098" y="2491"/>
                  </a:lnTo>
                  <a:lnTo>
                    <a:pt x="40727" y="2325"/>
                  </a:lnTo>
                  <a:lnTo>
                    <a:pt x="40293" y="2146"/>
                  </a:lnTo>
                  <a:lnTo>
                    <a:pt x="39833" y="1993"/>
                  </a:lnTo>
                  <a:lnTo>
                    <a:pt x="39323" y="1827"/>
                  </a:lnTo>
                  <a:lnTo>
                    <a:pt x="38773" y="1674"/>
                  </a:lnTo>
                  <a:lnTo>
                    <a:pt x="38173" y="1521"/>
                  </a:lnTo>
                  <a:lnTo>
                    <a:pt x="37547" y="1380"/>
                  </a:lnTo>
                  <a:lnTo>
                    <a:pt x="36883" y="1252"/>
                  </a:lnTo>
                  <a:lnTo>
                    <a:pt x="36181" y="1112"/>
                  </a:lnTo>
                  <a:lnTo>
                    <a:pt x="35440" y="984"/>
                  </a:lnTo>
                  <a:lnTo>
                    <a:pt x="34674" y="869"/>
                  </a:lnTo>
                  <a:lnTo>
                    <a:pt x="33869" y="754"/>
                  </a:lnTo>
                  <a:lnTo>
                    <a:pt x="33039" y="652"/>
                  </a:lnTo>
                  <a:lnTo>
                    <a:pt x="32183" y="550"/>
                  </a:lnTo>
                  <a:lnTo>
                    <a:pt x="31302" y="461"/>
                  </a:lnTo>
                  <a:lnTo>
                    <a:pt x="30383" y="384"/>
                  </a:lnTo>
                  <a:lnTo>
                    <a:pt x="29450" y="307"/>
                  </a:lnTo>
                  <a:lnTo>
                    <a:pt x="28480" y="231"/>
                  </a:lnTo>
                  <a:lnTo>
                    <a:pt x="27496" y="180"/>
                  </a:lnTo>
                  <a:lnTo>
                    <a:pt x="26488" y="129"/>
                  </a:lnTo>
                  <a:lnTo>
                    <a:pt x="25466" y="77"/>
                  </a:lnTo>
                  <a:lnTo>
                    <a:pt x="24419" y="52"/>
                  </a:lnTo>
                  <a:lnTo>
                    <a:pt x="23359" y="26"/>
                  </a:lnTo>
                  <a:lnTo>
                    <a:pt x="22286" y="14"/>
                  </a:lnTo>
                  <a:lnTo>
                    <a:pt x="21200" y="1"/>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6;p15"/>
            <p:cNvSpPr/>
            <p:nvPr/>
          </p:nvSpPr>
          <p:spPr>
            <a:xfrm>
              <a:off x="3885440" y="3686733"/>
              <a:ext cx="609033" cy="83397"/>
            </a:xfrm>
            <a:custGeom>
              <a:avLst/>
              <a:gdLst/>
              <a:ahLst/>
              <a:cxnLst/>
              <a:rect l="l" t="t" r="r" b="b"/>
              <a:pathLst>
                <a:path w="41137" h="5633" extrusionOk="0">
                  <a:moveTo>
                    <a:pt x="19949" y="1"/>
                  </a:moveTo>
                  <a:lnTo>
                    <a:pt x="18238" y="14"/>
                  </a:lnTo>
                  <a:lnTo>
                    <a:pt x="16565" y="52"/>
                  </a:lnTo>
                  <a:lnTo>
                    <a:pt x="14943" y="116"/>
                  </a:lnTo>
                  <a:lnTo>
                    <a:pt x="13360" y="192"/>
                  </a:lnTo>
                  <a:lnTo>
                    <a:pt x="11840" y="295"/>
                  </a:lnTo>
                  <a:lnTo>
                    <a:pt x="10371" y="410"/>
                  </a:lnTo>
                  <a:lnTo>
                    <a:pt x="8966" y="550"/>
                  </a:lnTo>
                  <a:lnTo>
                    <a:pt x="7625" y="716"/>
                  </a:lnTo>
                  <a:lnTo>
                    <a:pt x="6361" y="882"/>
                  </a:lnTo>
                  <a:lnTo>
                    <a:pt x="5173" y="1074"/>
                  </a:lnTo>
                  <a:lnTo>
                    <a:pt x="4075" y="1278"/>
                  </a:lnTo>
                  <a:lnTo>
                    <a:pt x="3551" y="1393"/>
                  </a:lnTo>
                  <a:lnTo>
                    <a:pt x="3066" y="1508"/>
                  </a:lnTo>
                  <a:lnTo>
                    <a:pt x="2593" y="1623"/>
                  </a:lnTo>
                  <a:lnTo>
                    <a:pt x="2134" y="1738"/>
                  </a:lnTo>
                  <a:lnTo>
                    <a:pt x="1712" y="1865"/>
                  </a:lnTo>
                  <a:lnTo>
                    <a:pt x="1316" y="1980"/>
                  </a:lnTo>
                  <a:lnTo>
                    <a:pt x="946" y="2108"/>
                  </a:lnTo>
                  <a:lnTo>
                    <a:pt x="601" y="2249"/>
                  </a:lnTo>
                  <a:lnTo>
                    <a:pt x="282" y="2376"/>
                  </a:lnTo>
                  <a:lnTo>
                    <a:pt x="1" y="2517"/>
                  </a:lnTo>
                  <a:lnTo>
                    <a:pt x="716" y="2300"/>
                  </a:lnTo>
                  <a:lnTo>
                    <a:pt x="1508" y="2095"/>
                  </a:lnTo>
                  <a:lnTo>
                    <a:pt x="2364" y="1904"/>
                  </a:lnTo>
                  <a:lnTo>
                    <a:pt x="3296" y="1712"/>
                  </a:lnTo>
                  <a:lnTo>
                    <a:pt x="4292" y="1546"/>
                  </a:lnTo>
                  <a:lnTo>
                    <a:pt x="5352" y="1380"/>
                  </a:lnTo>
                  <a:lnTo>
                    <a:pt x="6463" y="1240"/>
                  </a:lnTo>
                  <a:lnTo>
                    <a:pt x="7625" y="1099"/>
                  </a:lnTo>
                  <a:lnTo>
                    <a:pt x="8851" y="984"/>
                  </a:lnTo>
                  <a:lnTo>
                    <a:pt x="10116" y="869"/>
                  </a:lnTo>
                  <a:lnTo>
                    <a:pt x="11431" y="780"/>
                  </a:lnTo>
                  <a:lnTo>
                    <a:pt x="12772" y="703"/>
                  </a:lnTo>
                  <a:lnTo>
                    <a:pt x="14164" y="639"/>
                  </a:lnTo>
                  <a:lnTo>
                    <a:pt x="15595" y="601"/>
                  </a:lnTo>
                  <a:lnTo>
                    <a:pt x="17050" y="576"/>
                  </a:lnTo>
                  <a:lnTo>
                    <a:pt x="18532" y="563"/>
                  </a:lnTo>
                  <a:lnTo>
                    <a:pt x="19617" y="563"/>
                  </a:lnTo>
                  <a:lnTo>
                    <a:pt x="20690" y="588"/>
                  </a:lnTo>
                  <a:lnTo>
                    <a:pt x="21750" y="601"/>
                  </a:lnTo>
                  <a:lnTo>
                    <a:pt x="22797" y="639"/>
                  </a:lnTo>
                  <a:lnTo>
                    <a:pt x="23819" y="678"/>
                  </a:lnTo>
                  <a:lnTo>
                    <a:pt x="24828" y="729"/>
                  </a:lnTo>
                  <a:lnTo>
                    <a:pt x="25811" y="793"/>
                  </a:lnTo>
                  <a:lnTo>
                    <a:pt x="26782" y="856"/>
                  </a:lnTo>
                  <a:lnTo>
                    <a:pt x="27714" y="933"/>
                  </a:lnTo>
                  <a:lnTo>
                    <a:pt x="28634" y="1023"/>
                  </a:lnTo>
                  <a:lnTo>
                    <a:pt x="29515" y="1112"/>
                  </a:lnTo>
                  <a:lnTo>
                    <a:pt x="30371" y="1214"/>
                  </a:lnTo>
                  <a:lnTo>
                    <a:pt x="31214" y="1316"/>
                  </a:lnTo>
                  <a:lnTo>
                    <a:pt x="32005" y="1431"/>
                  </a:lnTo>
                  <a:lnTo>
                    <a:pt x="32772" y="1546"/>
                  </a:lnTo>
                  <a:lnTo>
                    <a:pt x="33512" y="1674"/>
                  </a:lnTo>
                  <a:lnTo>
                    <a:pt x="34215" y="1802"/>
                  </a:lnTo>
                  <a:lnTo>
                    <a:pt x="34879" y="1942"/>
                  </a:lnTo>
                  <a:lnTo>
                    <a:pt x="35505" y="2083"/>
                  </a:lnTo>
                  <a:lnTo>
                    <a:pt x="36105" y="2236"/>
                  </a:lnTo>
                  <a:lnTo>
                    <a:pt x="36654" y="2389"/>
                  </a:lnTo>
                  <a:lnTo>
                    <a:pt x="37165" y="2542"/>
                  </a:lnTo>
                  <a:lnTo>
                    <a:pt x="37638" y="2708"/>
                  </a:lnTo>
                  <a:lnTo>
                    <a:pt x="38059" y="2874"/>
                  </a:lnTo>
                  <a:lnTo>
                    <a:pt x="38429" y="3053"/>
                  </a:lnTo>
                  <a:lnTo>
                    <a:pt x="38774" y="3232"/>
                  </a:lnTo>
                  <a:lnTo>
                    <a:pt x="39055" y="3411"/>
                  </a:lnTo>
                  <a:lnTo>
                    <a:pt x="39183" y="3500"/>
                  </a:lnTo>
                  <a:lnTo>
                    <a:pt x="39285" y="3590"/>
                  </a:lnTo>
                  <a:lnTo>
                    <a:pt x="39387" y="3679"/>
                  </a:lnTo>
                  <a:lnTo>
                    <a:pt x="39477" y="3781"/>
                  </a:lnTo>
                  <a:lnTo>
                    <a:pt x="39553" y="3871"/>
                  </a:lnTo>
                  <a:lnTo>
                    <a:pt x="39617" y="3960"/>
                  </a:lnTo>
                  <a:lnTo>
                    <a:pt x="39655" y="4062"/>
                  </a:lnTo>
                  <a:lnTo>
                    <a:pt x="39694" y="4164"/>
                  </a:lnTo>
                  <a:lnTo>
                    <a:pt x="39719" y="4254"/>
                  </a:lnTo>
                  <a:lnTo>
                    <a:pt x="39719" y="4356"/>
                  </a:lnTo>
                  <a:lnTo>
                    <a:pt x="39719" y="4432"/>
                  </a:lnTo>
                  <a:lnTo>
                    <a:pt x="39706" y="4522"/>
                  </a:lnTo>
                  <a:lnTo>
                    <a:pt x="39681" y="4598"/>
                  </a:lnTo>
                  <a:lnTo>
                    <a:pt x="39643" y="4688"/>
                  </a:lnTo>
                  <a:lnTo>
                    <a:pt x="39592" y="4764"/>
                  </a:lnTo>
                  <a:lnTo>
                    <a:pt x="39540" y="4854"/>
                  </a:lnTo>
                  <a:lnTo>
                    <a:pt x="39400" y="5007"/>
                  </a:lnTo>
                  <a:lnTo>
                    <a:pt x="39221" y="5173"/>
                  </a:lnTo>
                  <a:lnTo>
                    <a:pt x="39017" y="5326"/>
                  </a:lnTo>
                  <a:lnTo>
                    <a:pt x="38761" y="5480"/>
                  </a:lnTo>
                  <a:lnTo>
                    <a:pt x="38480" y="5633"/>
                  </a:lnTo>
                  <a:lnTo>
                    <a:pt x="39081" y="5429"/>
                  </a:lnTo>
                  <a:lnTo>
                    <a:pt x="39349" y="5314"/>
                  </a:lnTo>
                  <a:lnTo>
                    <a:pt x="39604" y="5211"/>
                  </a:lnTo>
                  <a:lnTo>
                    <a:pt x="39847" y="5097"/>
                  </a:lnTo>
                  <a:lnTo>
                    <a:pt x="40064" y="4994"/>
                  </a:lnTo>
                  <a:lnTo>
                    <a:pt x="40268" y="4879"/>
                  </a:lnTo>
                  <a:lnTo>
                    <a:pt x="40447" y="4764"/>
                  </a:lnTo>
                  <a:lnTo>
                    <a:pt x="40600" y="4650"/>
                  </a:lnTo>
                  <a:lnTo>
                    <a:pt x="40741" y="4522"/>
                  </a:lnTo>
                  <a:lnTo>
                    <a:pt x="40869" y="4407"/>
                  </a:lnTo>
                  <a:lnTo>
                    <a:pt x="40971" y="4292"/>
                  </a:lnTo>
                  <a:lnTo>
                    <a:pt x="41047" y="4164"/>
                  </a:lnTo>
                  <a:lnTo>
                    <a:pt x="41099" y="4037"/>
                  </a:lnTo>
                  <a:lnTo>
                    <a:pt x="41137" y="3922"/>
                  </a:lnTo>
                  <a:lnTo>
                    <a:pt x="41137" y="3794"/>
                  </a:lnTo>
                  <a:lnTo>
                    <a:pt x="41137" y="3692"/>
                  </a:lnTo>
                  <a:lnTo>
                    <a:pt x="41111" y="3602"/>
                  </a:lnTo>
                  <a:lnTo>
                    <a:pt x="41086" y="3500"/>
                  </a:lnTo>
                  <a:lnTo>
                    <a:pt x="41035" y="3411"/>
                  </a:lnTo>
                  <a:lnTo>
                    <a:pt x="40971" y="3309"/>
                  </a:lnTo>
                  <a:lnTo>
                    <a:pt x="40894" y="3219"/>
                  </a:lnTo>
                  <a:lnTo>
                    <a:pt x="40818" y="3130"/>
                  </a:lnTo>
                  <a:lnTo>
                    <a:pt x="40715" y="3028"/>
                  </a:lnTo>
                  <a:lnTo>
                    <a:pt x="40600" y="2938"/>
                  </a:lnTo>
                  <a:lnTo>
                    <a:pt x="40473" y="2849"/>
                  </a:lnTo>
                  <a:lnTo>
                    <a:pt x="40192" y="2670"/>
                  </a:lnTo>
                  <a:lnTo>
                    <a:pt x="39860" y="2491"/>
                  </a:lnTo>
                  <a:lnTo>
                    <a:pt x="39477" y="2325"/>
                  </a:lnTo>
                  <a:lnTo>
                    <a:pt x="39055" y="2146"/>
                  </a:lnTo>
                  <a:lnTo>
                    <a:pt x="38583" y="1993"/>
                  </a:lnTo>
                  <a:lnTo>
                    <a:pt x="38072" y="1827"/>
                  </a:lnTo>
                  <a:lnTo>
                    <a:pt x="37523" y="1674"/>
                  </a:lnTo>
                  <a:lnTo>
                    <a:pt x="36935" y="1521"/>
                  </a:lnTo>
                  <a:lnTo>
                    <a:pt x="36297" y="1380"/>
                  </a:lnTo>
                  <a:lnTo>
                    <a:pt x="35632" y="1252"/>
                  </a:lnTo>
                  <a:lnTo>
                    <a:pt x="34930" y="1112"/>
                  </a:lnTo>
                  <a:lnTo>
                    <a:pt x="34202" y="984"/>
                  </a:lnTo>
                  <a:lnTo>
                    <a:pt x="33423" y="869"/>
                  </a:lnTo>
                  <a:lnTo>
                    <a:pt x="32631" y="754"/>
                  </a:lnTo>
                  <a:lnTo>
                    <a:pt x="31801" y="652"/>
                  </a:lnTo>
                  <a:lnTo>
                    <a:pt x="30933" y="550"/>
                  </a:lnTo>
                  <a:lnTo>
                    <a:pt x="30051" y="461"/>
                  </a:lnTo>
                  <a:lnTo>
                    <a:pt x="29132" y="384"/>
                  </a:lnTo>
                  <a:lnTo>
                    <a:pt x="28200" y="307"/>
                  </a:lnTo>
                  <a:lnTo>
                    <a:pt x="27229" y="231"/>
                  </a:lnTo>
                  <a:lnTo>
                    <a:pt x="26246" y="180"/>
                  </a:lnTo>
                  <a:lnTo>
                    <a:pt x="25250" y="129"/>
                  </a:lnTo>
                  <a:lnTo>
                    <a:pt x="24215" y="77"/>
                  </a:lnTo>
                  <a:lnTo>
                    <a:pt x="23181" y="52"/>
                  </a:lnTo>
                  <a:lnTo>
                    <a:pt x="22121" y="26"/>
                  </a:lnTo>
                  <a:lnTo>
                    <a:pt x="21035" y="14"/>
                  </a:lnTo>
                  <a:lnTo>
                    <a:pt x="19949" y="1"/>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7;p15"/>
            <p:cNvSpPr/>
            <p:nvPr/>
          </p:nvSpPr>
          <p:spPr>
            <a:xfrm>
              <a:off x="4094191" y="3717749"/>
              <a:ext cx="204028" cy="57118"/>
            </a:xfrm>
            <a:custGeom>
              <a:avLst/>
              <a:gdLst/>
              <a:ahLst/>
              <a:cxnLst/>
              <a:rect l="l" t="t" r="r" b="b"/>
              <a:pathLst>
                <a:path w="13781" h="3858" extrusionOk="0">
                  <a:moveTo>
                    <a:pt x="0" y="0"/>
                  </a:moveTo>
                  <a:lnTo>
                    <a:pt x="0" y="383"/>
                  </a:lnTo>
                  <a:lnTo>
                    <a:pt x="2325" y="383"/>
                  </a:lnTo>
                  <a:lnTo>
                    <a:pt x="3346" y="396"/>
                  </a:lnTo>
                  <a:lnTo>
                    <a:pt x="4253" y="409"/>
                  </a:lnTo>
                  <a:lnTo>
                    <a:pt x="5058" y="447"/>
                  </a:lnTo>
                  <a:lnTo>
                    <a:pt x="5747" y="511"/>
                  </a:lnTo>
                  <a:lnTo>
                    <a:pt x="6322" y="575"/>
                  </a:lnTo>
                  <a:lnTo>
                    <a:pt x="6565" y="626"/>
                  </a:lnTo>
                  <a:lnTo>
                    <a:pt x="6795" y="664"/>
                  </a:lnTo>
                  <a:lnTo>
                    <a:pt x="6973" y="715"/>
                  </a:lnTo>
                  <a:lnTo>
                    <a:pt x="7139" y="767"/>
                  </a:lnTo>
                  <a:lnTo>
                    <a:pt x="7267" y="830"/>
                  </a:lnTo>
                  <a:lnTo>
                    <a:pt x="7369" y="894"/>
                  </a:lnTo>
                  <a:lnTo>
                    <a:pt x="0" y="894"/>
                  </a:lnTo>
                  <a:lnTo>
                    <a:pt x="0" y="1188"/>
                  </a:lnTo>
                  <a:lnTo>
                    <a:pt x="7471" y="1188"/>
                  </a:lnTo>
                  <a:lnTo>
                    <a:pt x="7446" y="1226"/>
                  </a:lnTo>
                  <a:lnTo>
                    <a:pt x="7408" y="1252"/>
                  </a:lnTo>
                  <a:lnTo>
                    <a:pt x="7305" y="1329"/>
                  </a:lnTo>
                  <a:lnTo>
                    <a:pt x="7165" y="1392"/>
                  </a:lnTo>
                  <a:lnTo>
                    <a:pt x="6986" y="1456"/>
                  </a:lnTo>
                  <a:lnTo>
                    <a:pt x="6769" y="1520"/>
                  </a:lnTo>
                  <a:lnTo>
                    <a:pt x="6514" y="1571"/>
                  </a:lnTo>
                  <a:lnTo>
                    <a:pt x="6207" y="1622"/>
                  </a:lnTo>
                  <a:lnTo>
                    <a:pt x="5875" y="1673"/>
                  </a:lnTo>
                  <a:lnTo>
                    <a:pt x="5505" y="1712"/>
                  </a:lnTo>
                  <a:lnTo>
                    <a:pt x="5096" y="1750"/>
                  </a:lnTo>
                  <a:lnTo>
                    <a:pt x="4151" y="1801"/>
                  </a:lnTo>
                  <a:lnTo>
                    <a:pt x="3053" y="1839"/>
                  </a:lnTo>
                  <a:lnTo>
                    <a:pt x="1801" y="1852"/>
                  </a:lnTo>
                  <a:lnTo>
                    <a:pt x="0" y="1852"/>
                  </a:lnTo>
                  <a:lnTo>
                    <a:pt x="0" y="2210"/>
                  </a:lnTo>
                  <a:lnTo>
                    <a:pt x="2197" y="2644"/>
                  </a:lnTo>
                  <a:lnTo>
                    <a:pt x="4215" y="3053"/>
                  </a:lnTo>
                  <a:lnTo>
                    <a:pt x="6130" y="3449"/>
                  </a:lnTo>
                  <a:lnTo>
                    <a:pt x="8021" y="3857"/>
                  </a:lnTo>
                  <a:lnTo>
                    <a:pt x="11162" y="3857"/>
                  </a:lnTo>
                  <a:lnTo>
                    <a:pt x="9106" y="3410"/>
                  </a:lnTo>
                  <a:lnTo>
                    <a:pt x="7050" y="2976"/>
                  </a:lnTo>
                  <a:lnTo>
                    <a:pt x="5032" y="2567"/>
                  </a:lnTo>
                  <a:lnTo>
                    <a:pt x="3078" y="2184"/>
                  </a:lnTo>
                  <a:lnTo>
                    <a:pt x="3844" y="2171"/>
                  </a:lnTo>
                  <a:lnTo>
                    <a:pt x="4572" y="2159"/>
                  </a:lnTo>
                  <a:lnTo>
                    <a:pt x="5275" y="2133"/>
                  </a:lnTo>
                  <a:lnTo>
                    <a:pt x="5926" y="2108"/>
                  </a:lnTo>
                  <a:lnTo>
                    <a:pt x="6539" y="2056"/>
                  </a:lnTo>
                  <a:lnTo>
                    <a:pt x="7101" y="2018"/>
                  </a:lnTo>
                  <a:lnTo>
                    <a:pt x="7637" y="1967"/>
                  </a:lnTo>
                  <a:lnTo>
                    <a:pt x="8110" y="1903"/>
                  </a:lnTo>
                  <a:lnTo>
                    <a:pt x="8557" y="1827"/>
                  </a:lnTo>
                  <a:lnTo>
                    <a:pt x="8940" y="1763"/>
                  </a:lnTo>
                  <a:lnTo>
                    <a:pt x="9285" y="1673"/>
                  </a:lnTo>
                  <a:lnTo>
                    <a:pt x="9579" y="1584"/>
                  </a:lnTo>
                  <a:lnTo>
                    <a:pt x="9821" y="1495"/>
                  </a:lnTo>
                  <a:lnTo>
                    <a:pt x="10026" y="1392"/>
                  </a:lnTo>
                  <a:lnTo>
                    <a:pt x="10102" y="1341"/>
                  </a:lnTo>
                  <a:lnTo>
                    <a:pt x="10166" y="1290"/>
                  </a:lnTo>
                  <a:lnTo>
                    <a:pt x="10217" y="1239"/>
                  </a:lnTo>
                  <a:lnTo>
                    <a:pt x="10256" y="1188"/>
                  </a:lnTo>
                  <a:lnTo>
                    <a:pt x="13780" y="1188"/>
                  </a:lnTo>
                  <a:lnTo>
                    <a:pt x="13780" y="894"/>
                  </a:lnTo>
                  <a:lnTo>
                    <a:pt x="10217" y="894"/>
                  </a:lnTo>
                  <a:lnTo>
                    <a:pt x="10179" y="843"/>
                  </a:lnTo>
                  <a:lnTo>
                    <a:pt x="10115" y="792"/>
                  </a:lnTo>
                  <a:lnTo>
                    <a:pt x="9987" y="703"/>
                  </a:lnTo>
                  <a:lnTo>
                    <a:pt x="9796" y="613"/>
                  </a:lnTo>
                  <a:lnTo>
                    <a:pt x="9579" y="537"/>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8;p15"/>
            <p:cNvSpPr/>
            <p:nvPr/>
          </p:nvSpPr>
          <p:spPr>
            <a:xfrm>
              <a:off x="3807921" y="3646848"/>
              <a:ext cx="764071" cy="159776"/>
            </a:xfrm>
            <a:custGeom>
              <a:avLst/>
              <a:gdLst/>
              <a:ahLst/>
              <a:cxnLst/>
              <a:rect l="l" t="t" r="r" b="b"/>
              <a:pathLst>
                <a:path w="51609" h="10792" extrusionOk="0">
                  <a:moveTo>
                    <a:pt x="1" y="0"/>
                  </a:moveTo>
                  <a:lnTo>
                    <a:pt x="1" y="5390"/>
                  </a:lnTo>
                  <a:lnTo>
                    <a:pt x="1" y="5530"/>
                  </a:lnTo>
                  <a:lnTo>
                    <a:pt x="26" y="5671"/>
                  </a:lnTo>
                  <a:lnTo>
                    <a:pt x="77" y="5811"/>
                  </a:lnTo>
                  <a:lnTo>
                    <a:pt x="128" y="5951"/>
                  </a:lnTo>
                  <a:lnTo>
                    <a:pt x="205" y="6079"/>
                  </a:lnTo>
                  <a:lnTo>
                    <a:pt x="294" y="6220"/>
                  </a:lnTo>
                  <a:lnTo>
                    <a:pt x="397" y="6347"/>
                  </a:lnTo>
                  <a:lnTo>
                    <a:pt x="524" y="6488"/>
                  </a:lnTo>
                  <a:lnTo>
                    <a:pt x="665" y="6616"/>
                  </a:lnTo>
                  <a:lnTo>
                    <a:pt x="805" y="6743"/>
                  </a:lnTo>
                  <a:lnTo>
                    <a:pt x="971" y="6871"/>
                  </a:lnTo>
                  <a:lnTo>
                    <a:pt x="1163" y="6999"/>
                  </a:lnTo>
                  <a:lnTo>
                    <a:pt x="1354" y="7126"/>
                  </a:lnTo>
                  <a:lnTo>
                    <a:pt x="1559" y="7254"/>
                  </a:lnTo>
                  <a:lnTo>
                    <a:pt x="1789" y="7369"/>
                  </a:lnTo>
                  <a:lnTo>
                    <a:pt x="2031" y="7497"/>
                  </a:lnTo>
                  <a:lnTo>
                    <a:pt x="2542" y="7727"/>
                  </a:lnTo>
                  <a:lnTo>
                    <a:pt x="3117" y="7969"/>
                  </a:lnTo>
                  <a:lnTo>
                    <a:pt x="3730" y="8186"/>
                  </a:lnTo>
                  <a:lnTo>
                    <a:pt x="4407" y="8404"/>
                  </a:lnTo>
                  <a:lnTo>
                    <a:pt x="5122" y="8621"/>
                  </a:lnTo>
                  <a:lnTo>
                    <a:pt x="5888" y="8825"/>
                  </a:lnTo>
                  <a:lnTo>
                    <a:pt x="6706" y="9017"/>
                  </a:lnTo>
                  <a:lnTo>
                    <a:pt x="7561" y="9208"/>
                  </a:lnTo>
                  <a:lnTo>
                    <a:pt x="8455" y="9387"/>
                  </a:lnTo>
                  <a:lnTo>
                    <a:pt x="9388" y="9553"/>
                  </a:lnTo>
                  <a:lnTo>
                    <a:pt x="10358" y="9719"/>
                  </a:lnTo>
                  <a:lnTo>
                    <a:pt x="11380" y="9872"/>
                  </a:lnTo>
                  <a:lnTo>
                    <a:pt x="12427" y="10013"/>
                  </a:lnTo>
                  <a:lnTo>
                    <a:pt x="13500" y="10140"/>
                  </a:lnTo>
                  <a:lnTo>
                    <a:pt x="14611" y="10255"/>
                  </a:lnTo>
                  <a:lnTo>
                    <a:pt x="15760" y="10358"/>
                  </a:lnTo>
                  <a:lnTo>
                    <a:pt x="16935" y="10460"/>
                  </a:lnTo>
                  <a:lnTo>
                    <a:pt x="18136" y="10549"/>
                  </a:lnTo>
                  <a:lnTo>
                    <a:pt x="19362" y="10613"/>
                  </a:lnTo>
                  <a:lnTo>
                    <a:pt x="20601" y="10677"/>
                  </a:lnTo>
                  <a:lnTo>
                    <a:pt x="21878" y="10728"/>
                  </a:lnTo>
                  <a:lnTo>
                    <a:pt x="23168" y="10753"/>
                  </a:lnTo>
                  <a:lnTo>
                    <a:pt x="24483" y="10779"/>
                  </a:lnTo>
                  <a:lnTo>
                    <a:pt x="25811" y="10792"/>
                  </a:lnTo>
                  <a:lnTo>
                    <a:pt x="27139" y="10779"/>
                  </a:lnTo>
                  <a:lnTo>
                    <a:pt x="28442" y="10753"/>
                  </a:lnTo>
                  <a:lnTo>
                    <a:pt x="29732" y="10728"/>
                  </a:lnTo>
                  <a:lnTo>
                    <a:pt x="31009" y="10677"/>
                  </a:lnTo>
                  <a:lnTo>
                    <a:pt x="32261" y="10613"/>
                  </a:lnTo>
                  <a:lnTo>
                    <a:pt x="33474" y="10549"/>
                  </a:lnTo>
                  <a:lnTo>
                    <a:pt x="34674" y="10460"/>
                  </a:lnTo>
                  <a:lnTo>
                    <a:pt x="35849" y="10358"/>
                  </a:lnTo>
                  <a:lnTo>
                    <a:pt x="36999" y="10255"/>
                  </a:lnTo>
                  <a:lnTo>
                    <a:pt x="38110" y="10140"/>
                  </a:lnTo>
                  <a:lnTo>
                    <a:pt x="39183" y="10013"/>
                  </a:lnTo>
                  <a:lnTo>
                    <a:pt x="40230" y="9872"/>
                  </a:lnTo>
                  <a:lnTo>
                    <a:pt x="41252" y="9719"/>
                  </a:lnTo>
                  <a:lnTo>
                    <a:pt x="42222" y="9553"/>
                  </a:lnTo>
                  <a:lnTo>
                    <a:pt x="43154" y="9387"/>
                  </a:lnTo>
                  <a:lnTo>
                    <a:pt x="44048" y="9208"/>
                  </a:lnTo>
                  <a:lnTo>
                    <a:pt x="44904" y="9017"/>
                  </a:lnTo>
                  <a:lnTo>
                    <a:pt x="45722" y="8825"/>
                  </a:lnTo>
                  <a:lnTo>
                    <a:pt x="46488" y="8621"/>
                  </a:lnTo>
                  <a:lnTo>
                    <a:pt x="47203" y="8404"/>
                  </a:lnTo>
                  <a:lnTo>
                    <a:pt x="47880" y="8186"/>
                  </a:lnTo>
                  <a:lnTo>
                    <a:pt x="48493" y="7969"/>
                  </a:lnTo>
                  <a:lnTo>
                    <a:pt x="49068" y="7727"/>
                  </a:lnTo>
                  <a:lnTo>
                    <a:pt x="49578" y="7497"/>
                  </a:lnTo>
                  <a:lnTo>
                    <a:pt x="49821" y="7369"/>
                  </a:lnTo>
                  <a:lnTo>
                    <a:pt x="50051" y="7254"/>
                  </a:lnTo>
                  <a:lnTo>
                    <a:pt x="50255" y="7126"/>
                  </a:lnTo>
                  <a:lnTo>
                    <a:pt x="50447" y="6999"/>
                  </a:lnTo>
                  <a:lnTo>
                    <a:pt x="50638" y="6871"/>
                  </a:lnTo>
                  <a:lnTo>
                    <a:pt x="50804" y="6743"/>
                  </a:lnTo>
                  <a:lnTo>
                    <a:pt x="50958" y="6616"/>
                  </a:lnTo>
                  <a:lnTo>
                    <a:pt x="51085" y="6488"/>
                  </a:lnTo>
                  <a:lnTo>
                    <a:pt x="51213" y="6347"/>
                  </a:lnTo>
                  <a:lnTo>
                    <a:pt x="51315" y="6220"/>
                  </a:lnTo>
                  <a:lnTo>
                    <a:pt x="51405" y="6079"/>
                  </a:lnTo>
                  <a:lnTo>
                    <a:pt x="51481" y="5951"/>
                  </a:lnTo>
                  <a:lnTo>
                    <a:pt x="51532" y="5811"/>
                  </a:lnTo>
                  <a:lnTo>
                    <a:pt x="51583" y="5671"/>
                  </a:lnTo>
                  <a:lnTo>
                    <a:pt x="51609" y="5530"/>
                  </a:lnTo>
                  <a:lnTo>
                    <a:pt x="51609" y="5390"/>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9;p15"/>
            <p:cNvSpPr/>
            <p:nvPr/>
          </p:nvSpPr>
          <p:spPr>
            <a:xfrm>
              <a:off x="3807921" y="3567049"/>
              <a:ext cx="764071" cy="159598"/>
            </a:xfrm>
            <a:custGeom>
              <a:avLst/>
              <a:gdLst/>
              <a:ahLst/>
              <a:cxnLst/>
              <a:rect l="l" t="t" r="r" b="b"/>
              <a:pathLst>
                <a:path w="51609" h="10780" extrusionOk="0">
                  <a:moveTo>
                    <a:pt x="24483" y="1"/>
                  </a:moveTo>
                  <a:lnTo>
                    <a:pt x="23168" y="26"/>
                  </a:lnTo>
                  <a:lnTo>
                    <a:pt x="21878" y="65"/>
                  </a:lnTo>
                  <a:lnTo>
                    <a:pt x="20601" y="103"/>
                  </a:lnTo>
                  <a:lnTo>
                    <a:pt x="19362" y="167"/>
                  </a:lnTo>
                  <a:lnTo>
                    <a:pt x="18136" y="243"/>
                  </a:lnTo>
                  <a:lnTo>
                    <a:pt x="16935" y="333"/>
                  </a:lnTo>
                  <a:lnTo>
                    <a:pt x="15760" y="422"/>
                  </a:lnTo>
                  <a:lnTo>
                    <a:pt x="14611" y="537"/>
                  </a:lnTo>
                  <a:lnTo>
                    <a:pt x="13500" y="652"/>
                  </a:lnTo>
                  <a:lnTo>
                    <a:pt x="12427" y="780"/>
                  </a:lnTo>
                  <a:lnTo>
                    <a:pt x="11380" y="920"/>
                  </a:lnTo>
                  <a:lnTo>
                    <a:pt x="10358" y="1073"/>
                  </a:lnTo>
                  <a:lnTo>
                    <a:pt x="9388" y="1227"/>
                  </a:lnTo>
                  <a:lnTo>
                    <a:pt x="8455" y="1405"/>
                  </a:lnTo>
                  <a:lnTo>
                    <a:pt x="7561" y="1584"/>
                  </a:lnTo>
                  <a:lnTo>
                    <a:pt x="6706" y="1763"/>
                  </a:lnTo>
                  <a:lnTo>
                    <a:pt x="5888" y="1967"/>
                  </a:lnTo>
                  <a:lnTo>
                    <a:pt x="5122" y="2172"/>
                  </a:lnTo>
                  <a:lnTo>
                    <a:pt x="4407" y="2376"/>
                  </a:lnTo>
                  <a:lnTo>
                    <a:pt x="3730" y="2593"/>
                  </a:lnTo>
                  <a:lnTo>
                    <a:pt x="3117" y="2823"/>
                  </a:lnTo>
                  <a:lnTo>
                    <a:pt x="2542" y="3053"/>
                  </a:lnTo>
                  <a:lnTo>
                    <a:pt x="2031" y="3296"/>
                  </a:lnTo>
                  <a:lnTo>
                    <a:pt x="1789" y="3411"/>
                  </a:lnTo>
                  <a:lnTo>
                    <a:pt x="1559" y="3538"/>
                  </a:lnTo>
                  <a:lnTo>
                    <a:pt x="1354" y="3666"/>
                  </a:lnTo>
                  <a:lnTo>
                    <a:pt x="1163" y="3794"/>
                  </a:lnTo>
                  <a:lnTo>
                    <a:pt x="971" y="3921"/>
                  </a:lnTo>
                  <a:lnTo>
                    <a:pt x="805" y="4049"/>
                  </a:lnTo>
                  <a:lnTo>
                    <a:pt x="665" y="4177"/>
                  </a:lnTo>
                  <a:lnTo>
                    <a:pt x="524" y="4305"/>
                  </a:lnTo>
                  <a:lnTo>
                    <a:pt x="397" y="4432"/>
                  </a:lnTo>
                  <a:lnTo>
                    <a:pt x="294" y="4573"/>
                  </a:lnTo>
                  <a:lnTo>
                    <a:pt x="205" y="4700"/>
                  </a:lnTo>
                  <a:lnTo>
                    <a:pt x="128" y="4841"/>
                  </a:lnTo>
                  <a:lnTo>
                    <a:pt x="77" y="4981"/>
                  </a:lnTo>
                  <a:lnTo>
                    <a:pt x="26" y="5109"/>
                  </a:lnTo>
                  <a:lnTo>
                    <a:pt x="1" y="5250"/>
                  </a:lnTo>
                  <a:lnTo>
                    <a:pt x="1" y="5390"/>
                  </a:lnTo>
                  <a:lnTo>
                    <a:pt x="1" y="5531"/>
                  </a:lnTo>
                  <a:lnTo>
                    <a:pt x="26" y="5671"/>
                  </a:lnTo>
                  <a:lnTo>
                    <a:pt x="77" y="5812"/>
                  </a:lnTo>
                  <a:lnTo>
                    <a:pt x="128" y="5939"/>
                  </a:lnTo>
                  <a:lnTo>
                    <a:pt x="205" y="6080"/>
                  </a:lnTo>
                  <a:lnTo>
                    <a:pt x="294" y="6207"/>
                  </a:lnTo>
                  <a:lnTo>
                    <a:pt x="397" y="6348"/>
                  </a:lnTo>
                  <a:lnTo>
                    <a:pt x="524" y="6476"/>
                  </a:lnTo>
                  <a:lnTo>
                    <a:pt x="665" y="6616"/>
                  </a:lnTo>
                  <a:lnTo>
                    <a:pt x="805" y="6744"/>
                  </a:lnTo>
                  <a:lnTo>
                    <a:pt x="971" y="6872"/>
                  </a:lnTo>
                  <a:lnTo>
                    <a:pt x="1163" y="6999"/>
                  </a:lnTo>
                  <a:lnTo>
                    <a:pt x="1354" y="7127"/>
                  </a:lnTo>
                  <a:lnTo>
                    <a:pt x="1559" y="7242"/>
                  </a:lnTo>
                  <a:lnTo>
                    <a:pt x="1789" y="7370"/>
                  </a:lnTo>
                  <a:lnTo>
                    <a:pt x="2031" y="7497"/>
                  </a:lnTo>
                  <a:lnTo>
                    <a:pt x="2542" y="7727"/>
                  </a:lnTo>
                  <a:lnTo>
                    <a:pt x="3117" y="7957"/>
                  </a:lnTo>
                  <a:lnTo>
                    <a:pt x="3730" y="8187"/>
                  </a:lnTo>
                  <a:lnTo>
                    <a:pt x="4407" y="8404"/>
                  </a:lnTo>
                  <a:lnTo>
                    <a:pt x="5122" y="8621"/>
                  </a:lnTo>
                  <a:lnTo>
                    <a:pt x="5888" y="8826"/>
                  </a:lnTo>
                  <a:lnTo>
                    <a:pt x="6706" y="9017"/>
                  </a:lnTo>
                  <a:lnTo>
                    <a:pt x="7561" y="9209"/>
                  </a:lnTo>
                  <a:lnTo>
                    <a:pt x="8455" y="9387"/>
                  </a:lnTo>
                  <a:lnTo>
                    <a:pt x="9388" y="9554"/>
                  </a:lnTo>
                  <a:lnTo>
                    <a:pt x="10358" y="9720"/>
                  </a:lnTo>
                  <a:lnTo>
                    <a:pt x="11380" y="9860"/>
                  </a:lnTo>
                  <a:lnTo>
                    <a:pt x="12427" y="10001"/>
                  </a:lnTo>
                  <a:lnTo>
                    <a:pt x="13500" y="10128"/>
                  </a:lnTo>
                  <a:lnTo>
                    <a:pt x="14611" y="10256"/>
                  </a:lnTo>
                  <a:lnTo>
                    <a:pt x="15760" y="10358"/>
                  </a:lnTo>
                  <a:lnTo>
                    <a:pt x="16935" y="10460"/>
                  </a:lnTo>
                  <a:lnTo>
                    <a:pt x="18136" y="10537"/>
                  </a:lnTo>
                  <a:lnTo>
                    <a:pt x="19362" y="10614"/>
                  </a:lnTo>
                  <a:lnTo>
                    <a:pt x="20601" y="10677"/>
                  </a:lnTo>
                  <a:lnTo>
                    <a:pt x="21878" y="10728"/>
                  </a:lnTo>
                  <a:lnTo>
                    <a:pt x="23168" y="10754"/>
                  </a:lnTo>
                  <a:lnTo>
                    <a:pt x="24483" y="10780"/>
                  </a:lnTo>
                  <a:lnTo>
                    <a:pt x="27139" y="10780"/>
                  </a:lnTo>
                  <a:lnTo>
                    <a:pt x="28442" y="10754"/>
                  </a:lnTo>
                  <a:lnTo>
                    <a:pt x="29732" y="10728"/>
                  </a:lnTo>
                  <a:lnTo>
                    <a:pt x="31009" y="10677"/>
                  </a:lnTo>
                  <a:lnTo>
                    <a:pt x="32261" y="10614"/>
                  </a:lnTo>
                  <a:lnTo>
                    <a:pt x="33474" y="10537"/>
                  </a:lnTo>
                  <a:lnTo>
                    <a:pt x="34674" y="10460"/>
                  </a:lnTo>
                  <a:lnTo>
                    <a:pt x="35849" y="10358"/>
                  </a:lnTo>
                  <a:lnTo>
                    <a:pt x="36999" y="10256"/>
                  </a:lnTo>
                  <a:lnTo>
                    <a:pt x="38110" y="10128"/>
                  </a:lnTo>
                  <a:lnTo>
                    <a:pt x="39183" y="10001"/>
                  </a:lnTo>
                  <a:lnTo>
                    <a:pt x="40230" y="9860"/>
                  </a:lnTo>
                  <a:lnTo>
                    <a:pt x="41252" y="9720"/>
                  </a:lnTo>
                  <a:lnTo>
                    <a:pt x="42222" y="9554"/>
                  </a:lnTo>
                  <a:lnTo>
                    <a:pt x="43154" y="9387"/>
                  </a:lnTo>
                  <a:lnTo>
                    <a:pt x="44048" y="9209"/>
                  </a:lnTo>
                  <a:lnTo>
                    <a:pt x="44904" y="9017"/>
                  </a:lnTo>
                  <a:lnTo>
                    <a:pt x="45722" y="8826"/>
                  </a:lnTo>
                  <a:lnTo>
                    <a:pt x="46488" y="8621"/>
                  </a:lnTo>
                  <a:lnTo>
                    <a:pt x="47203" y="8404"/>
                  </a:lnTo>
                  <a:lnTo>
                    <a:pt x="47880" y="8187"/>
                  </a:lnTo>
                  <a:lnTo>
                    <a:pt x="48493" y="7957"/>
                  </a:lnTo>
                  <a:lnTo>
                    <a:pt x="49068" y="7727"/>
                  </a:lnTo>
                  <a:lnTo>
                    <a:pt x="49578" y="7497"/>
                  </a:lnTo>
                  <a:lnTo>
                    <a:pt x="49821" y="7370"/>
                  </a:lnTo>
                  <a:lnTo>
                    <a:pt x="50051" y="7242"/>
                  </a:lnTo>
                  <a:lnTo>
                    <a:pt x="50255" y="7127"/>
                  </a:lnTo>
                  <a:lnTo>
                    <a:pt x="50447" y="6999"/>
                  </a:lnTo>
                  <a:lnTo>
                    <a:pt x="50638" y="6872"/>
                  </a:lnTo>
                  <a:lnTo>
                    <a:pt x="50804" y="6744"/>
                  </a:lnTo>
                  <a:lnTo>
                    <a:pt x="50958" y="6616"/>
                  </a:lnTo>
                  <a:lnTo>
                    <a:pt x="51085" y="6476"/>
                  </a:lnTo>
                  <a:lnTo>
                    <a:pt x="51213" y="6348"/>
                  </a:lnTo>
                  <a:lnTo>
                    <a:pt x="51315" y="6207"/>
                  </a:lnTo>
                  <a:lnTo>
                    <a:pt x="51405" y="6080"/>
                  </a:lnTo>
                  <a:lnTo>
                    <a:pt x="51481" y="5939"/>
                  </a:lnTo>
                  <a:lnTo>
                    <a:pt x="51532" y="5812"/>
                  </a:lnTo>
                  <a:lnTo>
                    <a:pt x="51583" y="5671"/>
                  </a:lnTo>
                  <a:lnTo>
                    <a:pt x="51609" y="5531"/>
                  </a:lnTo>
                  <a:lnTo>
                    <a:pt x="51609" y="5390"/>
                  </a:lnTo>
                  <a:lnTo>
                    <a:pt x="51609" y="5250"/>
                  </a:lnTo>
                  <a:lnTo>
                    <a:pt x="51583" y="5109"/>
                  </a:lnTo>
                  <a:lnTo>
                    <a:pt x="51532" y="4981"/>
                  </a:lnTo>
                  <a:lnTo>
                    <a:pt x="51481" y="4841"/>
                  </a:lnTo>
                  <a:lnTo>
                    <a:pt x="51405" y="4700"/>
                  </a:lnTo>
                  <a:lnTo>
                    <a:pt x="51315" y="4573"/>
                  </a:lnTo>
                  <a:lnTo>
                    <a:pt x="51213" y="4432"/>
                  </a:lnTo>
                  <a:lnTo>
                    <a:pt x="51085" y="4305"/>
                  </a:lnTo>
                  <a:lnTo>
                    <a:pt x="50958" y="4177"/>
                  </a:lnTo>
                  <a:lnTo>
                    <a:pt x="50804" y="4049"/>
                  </a:lnTo>
                  <a:lnTo>
                    <a:pt x="50638" y="3921"/>
                  </a:lnTo>
                  <a:lnTo>
                    <a:pt x="50447" y="3794"/>
                  </a:lnTo>
                  <a:lnTo>
                    <a:pt x="50255" y="3666"/>
                  </a:lnTo>
                  <a:lnTo>
                    <a:pt x="50051" y="3538"/>
                  </a:lnTo>
                  <a:lnTo>
                    <a:pt x="49821" y="3411"/>
                  </a:lnTo>
                  <a:lnTo>
                    <a:pt x="49578" y="3296"/>
                  </a:lnTo>
                  <a:lnTo>
                    <a:pt x="49068" y="3053"/>
                  </a:lnTo>
                  <a:lnTo>
                    <a:pt x="48493" y="2823"/>
                  </a:lnTo>
                  <a:lnTo>
                    <a:pt x="47880" y="2593"/>
                  </a:lnTo>
                  <a:lnTo>
                    <a:pt x="47203" y="2376"/>
                  </a:lnTo>
                  <a:lnTo>
                    <a:pt x="46488" y="2172"/>
                  </a:lnTo>
                  <a:lnTo>
                    <a:pt x="45722" y="1967"/>
                  </a:lnTo>
                  <a:lnTo>
                    <a:pt x="44904" y="1763"/>
                  </a:lnTo>
                  <a:lnTo>
                    <a:pt x="44048" y="1584"/>
                  </a:lnTo>
                  <a:lnTo>
                    <a:pt x="43154" y="1405"/>
                  </a:lnTo>
                  <a:lnTo>
                    <a:pt x="42222" y="1227"/>
                  </a:lnTo>
                  <a:lnTo>
                    <a:pt x="41252" y="1073"/>
                  </a:lnTo>
                  <a:lnTo>
                    <a:pt x="40230" y="920"/>
                  </a:lnTo>
                  <a:lnTo>
                    <a:pt x="39183" y="780"/>
                  </a:lnTo>
                  <a:lnTo>
                    <a:pt x="38110" y="652"/>
                  </a:lnTo>
                  <a:lnTo>
                    <a:pt x="36999" y="537"/>
                  </a:lnTo>
                  <a:lnTo>
                    <a:pt x="35849" y="422"/>
                  </a:lnTo>
                  <a:lnTo>
                    <a:pt x="34674" y="333"/>
                  </a:lnTo>
                  <a:lnTo>
                    <a:pt x="33474" y="243"/>
                  </a:lnTo>
                  <a:lnTo>
                    <a:pt x="32261" y="167"/>
                  </a:lnTo>
                  <a:lnTo>
                    <a:pt x="31009" y="103"/>
                  </a:lnTo>
                  <a:lnTo>
                    <a:pt x="29732" y="65"/>
                  </a:lnTo>
                  <a:lnTo>
                    <a:pt x="28442" y="26"/>
                  </a:lnTo>
                  <a:lnTo>
                    <a:pt x="27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0;p15"/>
            <p:cNvSpPr/>
            <p:nvPr/>
          </p:nvSpPr>
          <p:spPr>
            <a:xfrm>
              <a:off x="3876187" y="3581232"/>
              <a:ext cx="627554" cy="112326"/>
            </a:xfrm>
            <a:custGeom>
              <a:avLst/>
              <a:gdLst/>
              <a:ahLst/>
              <a:cxnLst/>
              <a:rect l="l" t="t" r="r" b="b"/>
              <a:pathLst>
                <a:path w="42388" h="7587" extrusionOk="0">
                  <a:moveTo>
                    <a:pt x="21200" y="0"/>
                  </a:moveTo>
                  <a:lnTo>
                    <a:pt x="20102" y="13"/>
                  </a:lnTo>
                  <a:lnTo>
                    <a:pt x="19029" y="26"/>
                  </a:lnTo>
                  <a:lnTo>
                    <a:pt x="17969" y="52"/>
                  </a:lnTo>
                  <a:lnTo>
                    <a:pt x="16922" y="77"/>
                  </a:lnTo>
                  <a:lnTo>
                    <a:pt x="15900" y="128"/>
                  </a:lnTo>
                  <a:lnTo>
                    <a:pt x="14891" y="179"/>
                  </a:lnTo>
                  <a:lnTo>
                    <a:pt x="13908" y="230"/>
                  </a:lnTo>
                  <a:lnTo>
                    <a:pt x="12950" y="307"/>
                  </a:lnTo>
                  <a:lnTo>
                    <a:pt x="12005" y="384"/>
                  </a:lnTo>
                  <a:lnTo>
                    <a:pt x="11085" y="460"/>
                  </a:lnTo>
                  <a:lnTo>
                    <a:pt x="10204" y="550"/>
                  </a:lnTo>
                  <a:lnTo>
                    <a:pt x="9349" y="652"/>
                  </a:lnTo>
                  <a:lnTo>
                    <a:pt x="8518" y="754"/>
                  </a:lnTo>
                  <a:lnTo>
                    <a:pt x="7714" y="869"/>
                  </a:lnTo>
                  <a:lnTo>
                    <a:pt x="6948" y="984"/>
                  </a:lnTo>
                  <a:lnTo>
                    <a:pt x="6207" y="1112"/>
                  </a:lnTo>
                  <a:lnTo>
                    <a:pt x="5504" y="1252"/>
                  </a:lnTo>
                  <a:lnTo>
                    <a:pt x="4840" y="1380"/>
                  </a:lnTo>
                  <a:lnTo>
                    <a:pt x="4215" y="1533"/>
                  </a:lnTo>
                  <a:lnTo>
                    <a:pt x="3614" y="1674"/>
                  </a:lnTo>
                  <a:lnTo>
                    <a:pt x="3065" y="1827"/>
                  </a:lnTo>
                  <a:lnTo>
                    <a:pt x="2554" y="1993"/>
                  </a:lnTo>
                  <a:lnTo>
                    <a:pt x="2095" y="2146"/>
                  </a:lnTo>
                  <a:lnTo>
                    <a:pt x="1660" y="2325"/>
                  </a:lnTo>
                  <a:lnTo>
                    <a:pt x="1290" y="2491"/>
                  </a:lnTo>
                  <a:lnTo>
                    <a:pt x="958" y="2670"/>
                  </a:lnTo>
                  <a:lnTo>
                    <a:pt x="664" y="2848"/>
                  </a:lnTo>
                  <a:lnTo>
                    <a:pt x="537" y="2938"/>
                  </a:lnTo>
                  <a:lnTo>
                    <a:pt x="434" y="3027"/>
                  </a:lnTo>
                  <a:lnTo>
                    <a:pt x="332" y="3129"/>
                  </a:lnTo>
                  <a:lnTo>
                    <a:pt x="243" y="3219"/>
                  </a:lnTo>
                  <a:lnTo>
                    <a:pt x="166" y="3308"/>
                  </a:lnTo>
                  <a:lnTo>
                    <a:pt x="102" y="3410"/>
                  </a:lnTo>
                  <a:lnTo>
                    <a:pt x="64" y="3500"/>
                  </a:lnTo>
                  <a:lnTo>
                    <a:pt x="26" y="3602"/>
                  </a:lnTo>
                  <a:lnTo>
                    <a:pt x="0" y="3691"/>
                  </a:lnTo>
                  <a:lnTo>
                    <a:pt x="0" y="3794"/>
                  </a:lnTo>
                  <a:lnTo>
                    <a:pt x="0" y="3896"/>
                  </a:lnTo>
                  <a:lnTo>
                    <a:pt x="26" y="3985"/>
                  </a:lnTo>
                  <a:lnTo>
                    <a:pt x="64" y="4087"/>
                  </a:lnTo>
                  <a:lnTo>
                    <a:pt x="102" y="4177"/>
                  </a:lnTo>
                  <a:lnTo>
                    <a:pt x="166" y="4279"/>
                  </a:lnTo>
                  <a:lnTo>
                    <a:pt x="243" y="4368"/>
                  </a:lnTo>
                  <a:lnTo>
                    <a:pt x="332" y="4470"/>
                  </a:lnTo>
                  <a:lnTo>
                    <a:pt x="434" y="4560"/>
                  </a:lnTo>
                  <a:lnTo>
                    <a:pt x="537" y="4649"/>
                  </a:lnTo>
                  <a:lnTo>
                    <a:pt x="664" y="4739"/>
                  </a:lnTo>
                  <a:lnTo>
                    <a:pt x="958" y="4917"/>
                  </a:lnTo>
                  <a:lnTo>
                    <a:pt x="1290" y="5096"/>
                  </a:lnTo>
                  <a:lnTo>
                    <a:pt x="1660" y="5275"/>
                  </a:lnTo>
                  <a:lnTo>
                    <a:pt x="2095" y="5441"/>
                  </a:lnTo>
                  <a:lnTo>
                    <a:pt x="2554" y="5607"/>
                  </a:lnTo>
                  <a:lnTo>
                    <a:pt x="3065" y="5760"/>
                  </a:lnTo>
                  <a:lnTo>
                    <a:pt x="3614" y="5914"/>
                  </a:lnTo>
                  <a:lnTo>
                    <a:pt x="4215" y="6067"/>
                  </a:lnTo>
                  <a:lnTo>
                    <a:pt x="4840" y="6207"/>
                  </a:lnTo>
                  <a:lnTo>
                    <a:pt x="5504" y="6348"/>
                  </a:lnTo>
                  <a:lnTo>
                    <a:pt x="6207" y="6475"/>
                  </a:lnTo>
                  <a:lnTo>
                    <a:pt x="6948" y="6603"/>
                  </a:lnTo>
                  <a:lnTo>
                    <a:pt x="7714" y="6718"/>
                  </a:lnTo>
                  <a:lnTo>
                    <a:pt x="8518" y="6833"/>
                  </a:lnTo>
                  <a:lnTo>
                    <a:pt x="9349" y="6935"/>
                  </a:lnTo>
                  <a:lnTo>
                    <a:pt x="10204" y="7037"/>
                  </a:lnTo>
                  <a:lnTo>
                    <a:pt x="11085" y="7127"/>
                  </a:lnTo>
                  <a:lnTo>
                    <a:pt x="12005" y="7216"/>
                  </a:lnTo>
                  <a:lnTo>
                    <a:pt x="12950" y="7293"/>
                  </a:lnTo>
                  <a:lnTo>
                    <a:pt x="13908" y="7357"/>
                  </a:lnTo>
                  <a:lnTo>
                    <a:pt x="14891" y="7421"/>
                  </a:lnTo>
                  <a:lnTo>
                    <a:pt x="15900" y="7472"/>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72"/>
                  </a:lnTo>
                  <a:lnTo>
                    <a:pt x="27496" y="7421"/>
                  </a:lnTo>
                  <a:lnTo>
                    <a:pt x="28480" y="7357"/>
                  </a:lnTo>
                  <a:lnTo>
                    <a:pt x="29450" y="7293"/>
                  </a:lnTo>
                  <a:lnTo>
                    <a:pt x="30383" y="7216"/>
                  </a:lnTo>
                  <a:lnTo>
                    <a:pt x="31302" y="7127"/>
                  </a:lnTo>
                  <a:lnTo>
                    <a:pt x="32183" y="7037"/>
                  </a:lnTo>
                  <a:lnTo>
                    <a:pt x="33039" y="6935"/>
                  </a:lnTo>
                  <a:lnTo>
                    <a:pt x="33869" y="6833"/>
                  </a:lnTo>
                  <a:lnTo>
                    <a:pt x="34674" y="6718"/>
                  </a:lnTo>
                  <a:lnTo>
                    <a:pt x="35440" y="6603"/>
                  </a:lnTo>
                  <a:lnTo>
                    <a:pt x="36181" y="6475"/>
                  </a:lnTo>
                  <a:lnTo>
                    <a:pt x="36883" y="6348"/>
                  </a:lnTo>
                  <a:lnTo>
                    <a:pt x="37547" y="6207"/>
                  </a:lnTo>
                  <a:lnTo>
                    <a:pt x="38173" y="6067"/>
                  </a:lnTo>
                  <a:lnTo>
                    <a:pt x="38773" y="5914"/>
                  </a:lnTo>
                  <a:lnTo>
                    <a:pt x="39323" y="5760"/>
                  </a:lnTo>
                  <a:lnTo>
                    <a:pt x="39833" y="5607"/>
                  </a:lnTo>
                  <a:lnTo>
                    <a:pt x="40293" y="5441"/>
                  </a:lnTo>
                  <a:lnTo>
                    <a:pt x="40727" y="5275"/>
                  </a:lnTo>
                  <a:lnTo>
                    <a:pt x="41098" y="5096"/>
                  </a:lnTo>
                  <a:lnTo>
                    <a:pt x="41443" y="4917"/>
                  </a:lnTo>
                  <a:lnTo>
                    <a:pt x="41724" y="4739"/>
                  </a:lnTo>
                  <a:lnTo>
                    <a:pt x="41851" y="4649"/>
                  </a:lnTo>
                  <a:lnTo>
                    <a:pt x="41953" y="4560"/>
                  </a:lnTo>
                  <a:lnTo>
                    <a:pt x="42056" y="4470"/>
                  </a:lnTo>
                  <a:lnTo>
                    <a:pt x="42145" y="4368"/>
                  </a:lnTo>
                  <a:lnTo>
                    <a:pt x="42222" y="4279"/>
                  </a:lnTo>
                  <a:lnTo>
                    <a:pt x="42285" y="4177"/>
                  </a:lnTo>
                  <a:lnTo>
                    <a:pt x="42324" y="4087"/>
                  </a:lnTo>
                  <a:lnTo>
                    <a:pt x="42362" y="3985"/>
                  </a:lnTo>
                  <a:lnTo>
                    <a:pt x="42388" y="3896"/>
                  </a:lnTo>
                  <a:lnTo>
                    <a:pt x="42388" y="3794"/>
                  </a:lnTo>
                  <a:lnTo>
                    <a:pt x="42388" y="3691"/>
                  </a:lnTo>
                  <a:lnTo>
                    <a:pt x="42362" y="3602"/>
                  </a:lnTo>
                  <a:lnTo>
                    <a:pt x="42324" y="3500"/>
                  </a:lnTo>
                  <a:lnTo>
                    <a:pt x="42285" y="3410"/>
                  </a:lnTo>
                  <a:lnTo>
                    <a:pt x="42222" y="3308"/>
                  </a:lnTo>
                  <a:lnTo>
                    <a:pt x="42145" y="3219"/>
                  </a:lnTo>
                  <a:lnTo>
                    <a:pt x="42056" y="3129"/>
                  </a:lnTo>
                  <a:lnTo>
                    <a:pt x="41953" y="3027"/>
                  </a:lnTo>
                  <a:lnTo>
                    <a:pt x="41851" y="2938"/>
                  </a:lnTo>
                  <a:lnTo>
                    <a:pt x="41724" y="2848"/>
                  </a:lnTo>
                  <a:lnTo>
                    <a:pt x="41443" y="2670"/>
                  </a:lnTo>
                  <a:lnTo>
                    <a:pt x="41098" y="2491"/>
                  </a:lnTo>
                  <a:lnTo>
                    <a:pt x="40727" y="2325"/>
                  </a:lnTo>
                  <a:lnTo>
                    <a:pt x="40293" y="2146"/>
                  </a:lnTo>
                  <a:lnTo>
                    <a:pt x="39833" y="1993"/>
                  </a:lnTo>
                  <a:lnTo>
                    <a:pt x="39323" y="1827"/>
                  </a:lnTo>
                  <a:lnTo>
                    <a:pt x="38773" y="1674"/>
                  </a:lnTo>
                  <a:lnTo>
                    <a:pt x="38173" y="1533"/>
                  </a:lnTo>
                  <a:lnTo>
                    <a:pt x="37547" y="1380"/>
                  </a:lnTo>
                  <a:lnTo>
                    <a:pt x="36883" y="1252"/>
                  </a:lnTo>
                  <a:lnTo>
                    <a:pt x="36181" y="1112"/>
                  </a:lnTo>
                  <a:lnTo>
                    <a:pt x="35440" y="984"/>
                  </a:lnTo>
                  <a:lnTo>
                    <a:pt x="34674" y="869"/>
                  </a:lnTo>
                  <a:lnTo>
                    <a:pt x="33869" y="754"/>
                  </a:lnTo>
                  <a:lnTo>
                    <a:pt x="33039" y="652"/>
                  </a:lnTo>
                  <a:lnTo>
                    <a:pt x="32183" y="550"/>
                  </a:lnTo>
                  <a:lnTo>
                    <a:pt x="31302" y="460"/>
                  </a:lnTo>
                  <a:lnTo>
                    <a:pt x="30383" y="384"/>
                  </a:lnTo>
                  <a:lnTo>
                    <a:pt x="29450" y="307"/>
                  </a:lnTo>
                  <a:lnTo>
                    <a:pt x="28480" y="230"/>
                  </a:lnTo>
                  <a:lnTo>
                    <a:pt x="27496" y="179"/>
                  </a:lnTo>
                  <a:lnTo>
                    <a:pt x="26488" y="128"/>
                  </a:lnTo>
                  <a:lnTo>
                    <a:pt x="25466" y="77"/>
                  </a:lnTo>
                  <a:lnTo>
                    <a:pt x="24419" y="52"/>
                  </a:lnTo>
                  <a:lnTo>
                    <a:pt x="23359" y="26"/>
                  </a:lnTo>
                  <a:lnTo>
                    <a:pt x="22286" y="13"/>
                  </a:lnTo>
                  <a:lnTo>
                    <a:pt x="21200"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p15"/>
            <p:cNvSpPr/>
            <p:nvPr/>
          </p:nvSpPr>
          <p:spPr>
            <a:xfrm>
              <a:off x="3885440" y="3581232"/>
              <a:ext cx="609033" cy="83397"/>
            </a:xfrm>
            <a:custGeom>
              <a:avLst/>
              <a:gdLst/>
              <a:ahLst/>
              <a:cxnLst/>
              <a:rect l="l" t="t" r="r" b="b"/>
              <a:pathLst>
                <a:path w="41137" h="5633" extrusionOk="0">
                  <a:moveTo>
                    <a:pt x="19949" y="0"/>
                  </a:moveTo>
                  <a:lnTo>
                    <a:pt x="18238" y="13"/>
                  </a:lnTo>
                  <a:lnTo>
                    <a:pt x="16565" y="52"/>
                  </a:lnTo>
                  <a:lnTo>
                    <a:pt x="14943" y="115"/>
                  </a:lnTo>
                  <a:lnTo>
                    <a:pt x="13360" y="192"/>
                  </a:lnTo>
                  <a:lnTo>
                    <a:pt x="11840" y="294"/>
                  </a:lnTo>
                  <a:lnTo>
                    <a:pt x="10371" y="409"/>
                  </a:lnTo>
                  <a:lnTo>
                    <a:pt x="8966" y="550"/>
                  </a:lnTo>
                  <a:lnTo>
                    <a:pt x="7625" y="716"/>
                  </a:lnTo>
                  <a:lnTo>
                    <a:pt x="6361" y="882"/>
                  </a:lnTo>
                  <a:lnTo>
                    <a:pt x="5173" y="1073"/>
                  </a:lnTo>
                  <a:lnTo>
                    <a:pt x="4075" y="1290"/>
                  </a:lnTo>
                  <a:lnTo>
                    <a:pt x="3551" y="1393"/>
                  </a:lnTo>
                  <a:lnTo>
                    <a:pt x="3066" y="1507"/>
                  </a:lnTo>
                  <a:lnTo>
                    <a:pt x="2593" y="1622"/>
                  </a:lnTo>
                  <a:lnTo>
                    <a:pt x="2134" y="1737"/>
                  </a:lnTo>
                  <a:lnTo>
                    <a:pt x="1712" y="1865"/>
                  </a:lnTo>
                  <a:lnTo>
                    <a:pt x="1316" y="1993"/>
                  </a:lnTo>
                  <a:lnTo>
                    <a:pt x="946" y="2121"/>
                  </a:lnTo>
                  <a:lnTo>
                    <a:pt x="601" y="2248"/>
                  </a:lnTo>
                  <a:lnTo>
                    <a:pt x="282" y="2376"/>
                  </a:lnTo>
                  <a:lnTo>
                    <a:pt x="1" y="2516"/>
                  </a:lnTo>
                  <a:lnTo>
                    <a:pt x="716" y="2299"/>
                  </a:lnTo>
                  <a:lnTo>
                    <a:pt x="1508" y="2095"/>
                  </a:lnTo>
                  <a:lnTo>
                    <a:pt x="2364" y="1903"/>
                  </a:lnTo>
                  <a:lnTo>
                    <a:pt x="3296" y="1725"/>
                  </a:lnTo>
                  <a:lnTo>
                    <a:pt x="4292" y="1546"/>
                  </a:lnTo>
                  <a:lnTo>
                    <a:pt x="5352" y="1393"/>
                  </a:lnTo>
                  <a:lnTo>
                    <a:pt x="6463" y="1239"/>
                  </a:lnTo>
                  <a:lnTo>
                    <a:pt x="7625" y="1099"/>
                  </a:lnTo>
                  <a:lnTo>
                    <a:pt x="8851" y="984"/>
                  </a:lnTo>
                  <a:lnTo>
                    <a:pt x="10116" y="869"/>
                  </a:lnTo>
                  <a:lnTo>
                    <a:pt x="11431" y="780"/>
                  </a:lnTo>
                  <a:lnTo>
                    <a:pt x="12772" y="703"/>
                  </a:lnTo>
                  <a:lnTo>
                    <a:pt x="14164" y="639"/>
                  </a:lnTo>
                  <a:lnTo>
                    <a:pt x="15595" y="601"/>
                  </a:lnTo>
                  <a:lnTo>
                    <a:pt x="17050" y="575"/>
                  </a:lnTo>
                  <a:lnTo>
                    <a:pt x="18532" y="562"/>
                  </a:lnTo>
                  <a:lnTo>
                    <a:pt x="19617" y="575"/>
                  </a:lnTo>
                  <a:lnTo>
                    <a:pt x="20690" y="588"/>
                  </a:lnTo>
                  <a:lnTo>
                    <a:pt x="21750" y="614"/>
                  </a:lnTo>
                  <a:lnTo>
                    <a:pt x="22797" y="639"/>
                  </a:lnTo>
                  <a:lnTo>
                    <a:pt x="23819" y="677"/>
                  </a:lnTo>
                  <a:lnTo>
                    <a:pt x="24828" y="728"/>
                  </a:lnTo>
                  <a:lnTo>
                    <a:pt x="25811" y="792"/>
                  </a:lnTo>
                  <a:lnTo>
                    <a:pt x="26782" y="856"/>
                  </a:lnTo>
                  <a:lnTo>
                    <a:pt x="27714" y="933"/>
                  </a:lnTo>
                  <a:lnTo>
                    <a:pt x="28634" y="1022"/>
                  </a:lnTo>
                  <a:lnTo>
                    <a:pt x="29515" y="1112"/>
                  </a:lnTo>
                  <a:lnTo>
                    <a:pt x="30371" y="1214"/>
                  </a:lnTo>
                  <a:lnTo>
                    <a:pt x="31214" y="1316"/>
                  </a:lnTo>
                  <a:lnTo>
                    <a:pt x="32005" y="1431"/>
                  </a:lnTo>
                  <a:lnTo>
                    <a:pt x="32772" y="1546"/>
                  </a:lnTo>
                  <a:lnTo>
                    <a:pt x="33512" y="1674"/>
                  </a:lnTo>
                  <a:lnTo>
                    <a:pt x="34215" y="1801"/>
                  </a:lnTo>
                  <a:lnTo>
                    <a:pt x="34879" y="1942"/>
                  </a:lnTo>
                  <a:lnTo>
                    <a:pt x="35505" y="2082"/>
                  </a:lnTo>
                  <a:lnTo>
                    <a:pt x="36105" y="2235"/>
                  </a:lnTo>
                  <a:lnTo>
                    <a:pt x="36654" y="2389"/>
                  </a:lnTo>
                  <a:lnTo>
                    <a:pt x="37165" y="2542"/>
                  </a:lnTo>
                  <a:lnTo>
                    <a:pt x="37638" y="2708"/>
                  </a:lnTo>
                  <a:lnTo>
                    <a:pt x="38059" y="2874"/>
                  </a:lnTo>
                  <a:lnTo>
                    <a:pt x="38429" y="3053"/>
                  </a:lnTo>
                  <a:lnTo>
                    <a:pt x="38774" y="3232"/>
                  </a:lnTo>
                  <a:lnTo>
                    <a:pt x="39055" y="3410"/>
                  </a:lnTo>
                  <a:lnTo>
                    <a:pt x="39183" y="3500"/>
                  </a:lnTo>
                  <a:lnTo>
                    <a:pt x="39285" y="3589"/>
                  </a:lnTo>
                  <a:lnTo>
                    <a:pt x="39387" y="3679"/>
                  </a:lnTo>
                  <a:lnTo>
                    <a:pt x="39477" y="3781"/>
                  </a:lnTo>
                  <a:lnTo>
                    <a:pt x="39553" y="3870"/>
                  </a:lnTo>
                  <a:lnTo>
                    <a:pt x="39617" y="3972"/>
                  </a:lnTo>
                  <a:lnTo>
                    <a:pt x="39655" y="4062"/>
                  </a:lnTo>
                  <a:lnTo>
                    <a:pt x="39694" y="4164"/>
                  </a:lnTo>
                  <a:lnTo>
                    <a:pt x="39719" y="4253"/>
                  </a:lnTo>
                  <a:lnTo>
                    <a:pt x="39719" y="4355"/>
                  </a:lnTo>
                  <a:lnTo>
                    <a:pt x="39719" y="4432"/>
                  </a:lnTo>
                  <a:lnTo>
                    <a:pt x="39706" y="4522"/>
                  </a:lnTo>
                  <a:lnTo>
                    <a:pt x="39681" y="4611"/>
                  </a:lnTo>
                  <a:lnTo>
                    <a:pt x="39643" y="4688"/>
                  </a:lnTo>
                  <a:lnTo>
                    <a:pt x="39592" y="4764"/>
                  </a:lnTo>
                  <a:lnTo>
                    <a:pt x="39540" y="4854"/>
                  </a:lnTo>
                  <a:lnTo>
                    <a:pt x="39400" y="5007"/>
                  </a:lnTo>
                  <a:lnTo>
                    <a:pt x="39221" y="5173"/>
                  </a:lnTo>
                  <a:lnTo>
                    <a:pt x="39017" y="5326"/>
                  </a:lnTo>
                  <a:lnTo>
                    <a:pt x="38761" y="5479"/>
                  </a:lnTo>
                  <a:lnTo>
                    <a:pt x="38480" y="5633"/>
                  </a:lnTo>
                  <a:lnTo>
                    <a:pt x="39081" y="5428"/>
                  </a:lnTo>
                  <a:lnTo>
                    <a:pt x="39349" y="5326"/>
                  </a:lnTo>
                  <a:lnTo>
                    <a:pt x="39604" y="5211"/>
                  </a:lnTo>
                  <a:lnTo>
                    <a:pt x="39847" y="5096"/>
                  </a:lnTo>
                  <a:lnTo>
                    <a:pt x="40064" y="4994"/>
                  </a:lnTo>
                  <a:lnTo>
                    <a:pt x="40268" y="4879"/>
                  </a:lnTo>
                  <a:lnTo>
                    <a:pt x="40447" y="4764"/>
                  </a:lnTo>
                  <a:lnTo>
                    <a:pt x="40600" y="4649"/>
                  </a:lnTo>
                  <a:lnTo>
                    <a:pt x="40741" y="4522"/>
                  </a:lnTo>
                  <a:lnTo>
                    <a:pt x="40869" y="4407"/>
                  </a:lnTo>
                  <a:lnTo>
                    <a:pt x="40971" y="4292"/>
                  </a:lnTo>
                  <a:lnTo>
                    <a:pt x="41047" y="4164"/>
                  </a:lnTo>
                  <a:lnTo>
                    <a:pt x="41099" y="4049"/>
                  </a:lnTo>
                  <a:lnTo>
                    <a:pt x="41137" y="3921"/>
                  </a:lnTo>
                  <a:lnTo>
                    <a:pt x="41137" y="3794"/>
                  </a:lnTo>
                  <a:lnTo>
                    <a:pt x="41137" y="3691"/>
                  </a:lnTo>
                  <a:lnTo>
                    <a:pt x="41111" y="3602"/>
                  </a:lnTo>
                  <a:lnTo>
                    <a:pt x="41086" y="3500"/>
                  </a:lnTo>
                  <a:lnTo>
                    <a:pt x="41035" y="3410"/>
                  </a:lnTo>
                  <a:lnTo>
                    <a:pt x="40971" y="3308"/>
                  </a:lnTo>
                  <a:lnTo>
                    <a:pt x="40894" y="3219"/>
                  </a:lnTo>
                  <a:lnTo>
                    <a:pt x="40818" y="3129"/>
                  </a:lnTo>
                  <a:lnTo>
                    <a:pt x="40715" y="3027"/>
                  </a:lnTo>
                  <a:lnTo>
                    <a:pt x="40600" y="2938"/>
                  </a:lnTo>
                  <a:lnTo>
                    <a:pt x="40473" y="2848"/>
                  </a:lnTo>
                  <a:lnTo>
                    <a:pt x="40192" y="2670"/>
                  </a:lnTo>
                  <a:lnTo>
                    <a:pt x="39860" y="2491"/>
                  </a:lnTo>
                  <a:lnTo>
                    <a:pt x="39477" y="2325"/>
                  </a:lnTo>
                  <a:lnTo>
                    <a:pt x="39055" y="2146"/>
                  </a:lnTo>
                  <a:lnTo>
                    <a:pt x="38583" y="1993"/>
                  </a:lnTo>
                  <a:lnTo>
                    <a:pt x="38072" y="1827"/>
                  </a:lnTo>
                  <a:lnTo>
                    <a:pt x="37523" y="1674"/>
                  </a:lnTo>
                  <a:lnTo>
                    <a:pt x="36935" y="1533"/>
                  </a:lnTo>
                  <a:lnTo>
                    <a:pt x="36297" y="1380"/>
                  </a:lnTo>
                  <a:lnTo>
                    <a:pt x="35632" y="1252"/>
                  </a:lnTo>
                  <a:lnTo>
                    <a:pt x="34930" y="1112"/>
                  </a:lnTo>
                  <a:lnTo>
                    <a:pt x="34202" y="984"/>
                  </a:lnTo>
                  <a:lnTo>
                    <a:pt x="33423" y="869"/>
                  </a:lnTo>
                  <a:lnTo>
                    <a:pt x="32631" y="754"/>
                  </a:lnTo>
                  <a:lnTo>
                    <a:pt x="31801" y="652"/>
                  </a:lnTo>
                  <a:lnTo>
                    <a:pt x="30933" y="550"/>
                  </a:lnTo>
                  <a:lnTo>
                    <a:pt x="30051" y="460"/>
                  </a:lnTo>
                  <a:lnTo>
                    <a:pt x="29132" y="384"/>
                  </a:lnTo>
                  <a:lnTo>
                    <a:pt x="28200" y="307"/>
                  </a:lnTo>
                  <a:lnTo>
                    <a:pt x="27229" y="230"/>
                  </a:lnTo>
                  <a:lnTo>
                    <a:pt x="26246" y="179"/>
                  </a:lnTo>
                  <a:lnTo>
                    <a:pt x="25250" y="128"/>
                  </a:lnTo>
                  <a:lnTo>
                    <a:pt x="24215" y="77"/>
                  </a:lnTo>
                  <a:lnTo>
                    <a:pt x="23181" y="52"/>
                  </a:lnTo>
                  <a:lnTo>
                    <a:pt x="22121" y="26"/>
                  </a:lnTo>
                  <a:lnTo>
                    <a:pt x="21035" y="13"/>
                  </a:lnTo>
                  <a:lnTo>
                    <a:pt x="19949"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2;p15"/>
            <p:cNvSpPr/>
            <p:nvPr/>
          </p:nvSpPr>
          <p:spPr>
            <a:xfrm>
              <a:off x="4094191" y="3612234"/>
              <a:ext cx="204028" cy="57118"/>
            </a:xfrm>
            <a:custGeom>
              <a:avLst/>
              <a:gdLst/>
              <a:ahLst/>
              <a:cxnLst/>
              <a:rect l="l" t="t" r="r" b="b"/>
              <a:pathLst>
                <a:path w="13781" h="3858" extrusionOk="0">
                  <a:moveTo>
                    <a:pt x="0" y="1"/>
                  </a:moveTo>
                  <a:lnTo>
                    <a:pt x="0" y="384"/>
                  </a:lnTo>
                  <a:lnTo>
                    <a:pt x="2325" y="384"/>
                  </a:lnTo>
                  <a:lnTo>
                    <a:pt x="3346" y="397"/>
                  </a:lnTo>
                  <a:lnTo>
                    <a:pt x="4253" y="410"/>
                  </a:lnTo>
                  <a:lnTo>
                    <a:pt x="5058" y="461"/>
                  </a:lnTo>
                  <a:lnTo>
                    <a:pt x="5747" y="512"/>
                  </a:lnTo>
                  <a:lnTo>
                    <a:pt x="6322" y="588"/>
                  </a:lnTo>
                  <a:lnTo>
                    <a:pt x="6565" y="627"/>
                  </a:lnTo>
                  <a:lnTo>
                    <a:pt x="6795" y="665"/>
                  </a:lnTo>
                  <a:lnTo>
                    <a:pt x="6973" y="716"/>
                  </a:lnTo>
                  <a:lnTo>
                    <a:pt x="7139" y="780"/>
                  </a:lnTo>
                  <a:lnTo>
                    <a:pt x="7267" y="831"/>
                  </a:lnTo>
                  <a:lnTo>
                    <a:pt x="7369" y="895"/>
                  </a:lnTo>
                  <a:lnTo>
                    <a:pt x="0" y="895"/>
                  </a:lnTo>
                  <a:lnTo>
                    <a:pt x="0" y="1189"/>
                  </a:lnTo>
                  <a:lnTo>
                    <a:pt x="7471" y="1189"/>
                  </a:lnTo>
                  <a:lnTo>
                    <a:pt x="7446" y="1227"/>
                  </a:lnTo>
                  <a:lnTo>
                    <a:pt x="7408" y="1265"/>
                  </a:lnTo>
                  <a:lnTo>
                    <a:pt x="7305" y="1329"/>
                  </a:lnTo>
                  <a:lnTo>
                    <a:pt x="7165" y="1393"/>
                  </a:lnTo>
                  <a:lnTo>
                    <a:pt x="6986" y="1457"/>
                  </a:lnTo>
                  <a:lnTo>
                    <a:pt x="6769" y="1521"/>
                  </a:lnTo>
                  <a:lnTo>
                    <a:pt x="6514" y="1572"/>
                  </a:lnTo>
                  <a:lnTo>
                    <a:pt x="6207" y="1623"/>
                  </a:lnTo>
                  <a:lnTo>
                    <a:pt x="5875" y="1674"/>
                  </a:lnTo>
                  <a:lnTo>
                    <a:pt x="5505" y="1712"/>
                  </a:lnTo>
                  <a:lnTo>
                    <a:pt x="5096" y="1751"/>
                  </a:lnTo>
                  <a:lnTo>
                    <a:pt x="4151" y="1802"/>
                  </a:lnTo>
                  <a:lnTo>
                    <a:pt x="3053" y="1840"/>
                  </a:lnTo>
                  <a:lnTo>
                    <a:pt x="1801" y="1853"/>
                  </a:lnTo>
                  <a:lnTo>
                    <a:pt x="0" y="1853"/>
                  </a:lnTo>
                  <a:lnTo>
                    <a:pt x="0" y="2210"/>
                  </a:lnTo>
                  <a:lnTo>
                    <a:pt x="2197" y="2645"/>
                  </a:lnTo>
                  <a:lnTo>
                    <a:pt x="4215" y="3053"/>
                  </a:lnTo>
                  <a:lnTo>
                    <a:pt x="6130" y="3449"/>
                  </a:lnTo>
                  <a:lnTo>
                    <a:pt x="8021" y="3858"/>
                  </a:lnTo>
                  <a:lnTo>
                    <a:pt x="11162" y="3858"/>
                  </a:lnTo>
                  <a:lnTo>
                    <a:pt x="9106" y="3411"/>
                  </a:lnTo>
                  <a:lnTo>
                    <a:pt x="7050" y="2977"/>
                  </a:lnTo>
                  <a:lnTo>
                    <a:pt x="5032" y="2568"/>
                  </a:lnTo>
                  <a:lnTo>
                    <a:pt x="3078" y="2185"/>
                  </a:lnTo>
                  <a:lnTo>
                    <a:pt x="3844" y="2172"/>
                  </a:lnTo>
                  <a:lnTo>
                    <a:pt x="4572" y="2159"/>
                  </a:lnTo>
                  <a:lnTo>
                    <a:pt x="5275" y="2134"/>
                  </a:lnTo>
                  <a:lnTo>
                    <a:pt x="5926" y="2108"/>
                  </a:lnTo>
                  <a:lnTo>
                    <a:pt x="6539" y="2070"/>
                  </a:lnTo>
                  <a:lnTo>
                    <a:pt x="7101" y="2019"/>
                  </a:lnTo>
                  <a:lnTo>
                    <a:pt x="7637" y="1968"/>
                  </a:lnTo>
                  <a:lnTo>
                    <a:pt x="8110" y="1904"/>
                  </a:lnTo>
                  <a:lnTo>
                    <a:pt x="8557" y="1827"/>
                  </a:lnTo>
                  <a:lnTo>
                    <a:pt x="8940" y="1763"/>
                  </a:lnTo>
                  <a:lnTo>
                    <a:pt x="9285" y="1674"/>
                  </a:lnTo>
                  <a:lnTo>
                    <a:pt x="9579" y="1585"/>
                  </a:lnTo>
                  <a:lnTo>
                    <a:pt x="9821" y="1495"/>
                  </a:lnTo>
                  <a:lnTo>
                    <a:pt x="10026" y="1393"/>
                  </a:lnTo>
                  <a:lnTo>
                    <a:pt x="10102" y="1342"/>
                  </a:lnTo>
                  <a:lnTo>
                    <a:pt x="10166" y="1291"/>
                  </a:lnTo>
                  <a:lnTo>
                    <a:pt x="10217" y="1240"/>
                  </a:lnTo>
                  <a:lnTo>
                    <a:pt x="10256" y="1189"/>
                  </a:lnTo>
                  <a:lnTo>
                    <a:pt x="13780" y="1189"/>
                  </a:lnTo>
                  <a:lnTo>
                    <a:pt x="13780" y="895"/>
                  </a:lnTo>
                  <a:lnTo>
                    <a:pt x="10217" y="895"/>
                  </a:lnTo>
                  <a:lnTo>
                    <a:pt x="10179" y="844"/>
                  </a:lnTo>
                  <a:lnTo>
                    <a:pt x="10115" y="793"/>
                  </a:lnTo>
                  <a:lnTo>
                    <a:pt x="9987" y="703"/>
                  </a:lnTo>
                  <a:lnTo>
                    <a:pt x="9796" y="627"/>
                  </a:lnTo>
                  <a:lnTo>
                    <a:pt x="9579" y="550"/>
                  </a:lnTo>
                  <a:lnTo>
                    <a:pt x="9323" y="474"/>
                  </a:lnTo>
                  <a:lnTo>
                    <a:pt x="9042" y="410"/>
                  </a:lnTo>
                  <a:lnTo>
                    <a:pt x="8723" y="346"/>
                  </a:lnTo>
                  <a:lnTo>
                    <a:pt x="8378" y="295"/>
                  </a:lnTo>
                  <a:lnTo>
                    <a:pt x="13780" y="295"/>
                  </a:lnTo>
                  <a:lnTo>
                    <a:pt x="13780"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3;p15"/>
            <p:cNvSpPr/>
            <p:nvPr/>
          </p:nvSpPr>
          <p:spPr>
            <a:xfrm>
              <a:off x="3807921" y="3541333"/>
              <a:ext cx="764071" cy="159790"/>
            </a:xfrm>
            <a:custGeom>
              <a:avLst/>
              <a:gdLst/>
              <a:ahLst/>
              <a:cxnLst/>
              <a:rect l="l" t="t" r="r" b="b"/>
              <a:pathLst>
                <a:path w="51609" h="10793" extrusionOk="0">
                  <a:moveTo>
                    <a:pt x="1" y="1"/>
                  </a:moveTo>
                  <a:lnTo>
                    <a:pt x="1" y="5390"/>
                  </a:lnTo>
                  <a:lnTo>
                    <a:pt x="1" y="5531"/>
                  </a:lnTo>
                  <a:lnTo>
                    <a:pt x="26" y="5671"/>
                  </a:lnTo>
                  <a:lnTo>
                    <a:pt x="77" y="5812"/>
                  </a:lnTo>
                  <a:lnTo>
                    <a:pt x="128" y="5952"/>
                  </a:lnTo>
                  <a:lnTo>
                    <a:pt x="205" y="6080"/>
                  </a:lnTo>
                  <a:lnTo>
                    <a:pt x="294" y="6220"/>
                  </a:lnTo>
                  <a:lnTo>
                    <a:pt x="397" y="6348"/>
                  </a:lnTo>
                  <a:lnTo>
                    <a:pt x="524" y="6489"/>
                  </a:lnTo>
                  <a:lnTo>
                    <a:pt x="665" y="6616"/>
                  </a:lnTo>
                  <a:lnTo>
                    <a:pt x="805" y="6744"/>
                  </a:lnTo>
                  <a:lnTo>
                    <a:pt x="971" y="6872"/>
                  </a:lnTo>
                  <a:lnTo>
                    <a:pt x="1163" y="6999"/>
                  </a:lnTo>
                  <a:lnTo>
                    <a:pt x="1354" y="7127"/>
                  </a:lnTo>
                  <a:lnTo>
                    <a:pt x="1559" y="7255"/>
                  </a:lnTo>
                  <a:lnTo>
                    <a:pt x="1789" y="7370"/>
                  </a:lnTo>
                  <a:lnTo>
                    <a:pt x="2031" y="7497"/>
                  </a:lnTo>
                  <a:lnTo>
                    <a:pt x="2542" y="7740"/>
                  </a:lnTo>
                  <a:lnTo>
                    <a:pt x="3117" y="7970"/>
                  </a:lnTo>
                  <a:lnTo>
                    <a:pt x="3730" y="8187"/>
                  </a:lnTo>
                  <a:lnTo>
                    <a:pt x="4407" y="8417"/>
                  </a:lnTo>
                  <a:lnTo>
                    <a:pt x="5122" y="8621"/>
                  </a:lnTo>
                  <a:lnTo>
                    <a:pt x="5888" y="8826"/>
                  </a:lnTo>
                  <a:lnTo>
                    <a:pt x="6706" y="9017"/>
                  </a:lnTo>
                  <a:lnTo>
                    <a:pt x="7561" y="9209"/>
                  </a:lnTo>
                  <a:lnTo>
                    <a:pt x="8455" y="9388"/>
                  </a:lnTo>
                  <a:lnTo>
                    <a:pt x="9388" y="9554"/>
                  </a:lnTo>
                  <a:lnTo>
                    <a:pt x="10358" y="9720"/>
                  </a:lnTo>
                  <a:lnTo>
                    <a:pt x="11380" y="9873"/>
                  </a:lnTo>
                  <a:lnTo>
                    <a:pt x="12427" y="10013"/>
                  </a:lnTo>
                  <a:lnTo>
                    <a:pt x="13500" y="10141"/>
                  </a:lnTo>
                  <a:lnTo>
                    <a:pt x="14611" y="10256"/>
                  </a:lnTo>
                  <a:lnTo>
                    <a:pt x="15760" y="10371"/>
                  </a:lnTo>
                  <a:lnTo>
                    <a:pt x="16935" y="10460"/>
                  </a:lnTo>
                  <a:lnTo>
                    <a:pt x="18136" y="10550"/>
                  </a:lnTo>
                  <a:lnTo>
                    <a:pt x="19362" y="10614"/>
                  </a:lnTo>
                  <a:lnTo>
                    <a:pt x="20601" y="10677"/>
                  </a:lnTo>
                  <a:lnTo>
                    <a:pt x="21878" y="10729"/>
                  </a:lnTo>
                  <a:lnTo>
                    <a:pt x="23168" y="10767"/>
                  </a:lnTo>
                  <a:lnTo>
                    <a:pt x="24483" y="10780"/>
                  </a:lnTo>
                  <a:lnTo>
                    <a:pt x="25811" y="10792"/>
                  </a:lnTo>
                  <a:lnTo>
                    <a:pt x="27139" y="10780"/>
                  </a:lnTo>
                  <a:lnTo>
                    <a:pt x="28442" y="10767"/>
                  </a:lnTo>
                  <a:lnTo>
                    <a:pt x="29732" y="10729"/>
                  </a:lnTo>
                  <a:lnTo>
                    <a:pt x="31009" y="10677"/>
                  </a:lnTo>
                  <a:lnTo>
                    <a:pt x="32261" y="10614"/>
                  </a:lnTo>
                  <a:lnTo>
                    <a:pt x="33474" y="10550"/>
                  </a:lnTo>
                  <a:lnTo>
                    <a:pt x="34674" y="10460"/>
                  </a:lnTo>
                  <a:lnTo>
                    <a:pt x="35849" y="10371"/>
                  </a:lnTo>
                  <a:lnTo>
                    <a:pt x="36999" y="10256"/>
                  </a:lnTo>
                  <a:lnTo>
                    <a:pt x="38110" y="10141"/>
                  </a:lnTo>
                  <a:lnTo>
                    <a:pt x="39183" y="10013"/>
                  </a:lnTo>
                  <a:lnTo>
                    <a:pt x="40230" y="9873"/>
                  </a:lnTo>
                  <a:lnTo>
                    <a:pt x="41252" y="9720"/>
                  </a:lnTo>
                  <a:lnTo>
                    <a:pt x="42222" y="9554"/>
                  </a:lnTo>
                  <a:lnTo>
                    <a:pt x="43154" y="9388"/>
                  </a:lnTo>
                  <a:lnTo>
                    <a:pt x="44048" y="9209"/>
                  </a:lnTo>
                  <a:lnTo>
                    <a:pt x="44904" y="9017"/>
                  </a:lnTo>
                  <a:lnTo>
                    <a:pt x="45722" y="8826"/>
                  </a:lnTo>
                  <a:lnTo>
                    <a:pt x="46488" y="8621"/>
                  </a:lnTo>
                  <a:lnTo>
                    <a:pt x="47203" y="8417"/>
                  </a:lnTo>
                  <a:lnTo>
                    <a:pt x="47880" y="8187"/>
                  </a:lnTo>
                  <a:lnTo>
                    <a:pt x="48493" y="7970"/>
                  </a:lnTo>
                  <a:lnTo>
                    <a:pt x="49068" y="7740"/>
                  </a:lnTo>
                  <a:lnTo>
                    <a:pt x="49578" y="7497"/>
                  </a:lnTo>
                  <a:lnTo>
                    <a:pt x="49821" y="7370"/>
                  </a:lnTo>
                  <a:lnTo>
                    <a:pt x="50051" y="7255"/>
                  </a:lnTo>
                  <a:lnTo>
                    <a:pt x="50255" y="7127"/>
                  </a:lnTo>
                  <a:lnTo>
                    <a:pt x="50447" y="6999"/>
                  </a:lnTo>
                  <a:lnTo>
                    <a:pt x="50638" y="6872"/>
                  </a:lnTo>
                  <a:lnTo>
                    <a:pt x="50804" y="6744"/>
                  </a:lnTo>
                  <a:lnTo>
                    <a:pt x="50958" y="6616"/>
                  </a:lnTo>
                  <a:lnTo>
                    <a:pt x="51085" y="6489"/>
                  </a:lnTo>
                  <a:lnTo>
                    <a:pt x="51213" y="6348"/>
                  </a:lnTo>
                  <a:lnTo>
                    <a:pt x="51315" y="6220"/>
                  </a:lnTo>
                  <a:lnTo>
                    <a:pt x="51405" y="6080"/>
                  </a:lnTo>
                  <a:lnTo>
                    <a:pt x="51481" y="5952"/>
                  </a:lnTo>
                  <a:lnTo>
                    <a:pt x="51532" y="5812"/>
                  </a:lnTo>
                  <a:lnTo>
                    <a:pt x="51583" y="5671"/>
                  </a:lnTo>
                  <a:lnTo>
                    <a:pt x="51609" y="5531"/>
                  </a:lnTo>
                  <a:lnTo>
                    <a:pt x="51609" y="5390"/>
                  </a:lnTo>
                  <a:lnTo>
                    <a:pt x="51609"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4;p15"/>
            <p:cNvSpPr/>
            <p:nvPr/>
          </p:nvSpPr>
          <p:spPr>
            <a:xfrm>
              <a:off x="3807921" y="3461549"/>
              <a:ext cx="764071" cy="159598"/>
            </a:xfrm>
            <a:custGeom>
              <a:avLst/>
              <a:gdLst/>
              <a:ahLst/>
              <a:cxnLst/>
              <a:rect l="l" t="t" r="r" b="b"/>
              <a:pathLst>
                <a:path w="51609" h="10780" extrusionOk="0">
                  <a:moveTo>
                    <a:pt x="25811" y="0"/>
                  </a:moveTo>
                  <a:lnTo>
                    <a:pt x="24483" y="13"/>
                  </a:lnTo>
                  <a:lnTo>
                    <a:pt x="23168" y="26"/>
                  </a:lnTo>
                  <a:lnTo>
                    <a:pt x="21878" y="64"/>
                  </a:lnTo>
                  <a:lnTo>
                    <a:pt x="20601" y="115"/>
                  </a:lnTo>
                  <a:lnTo>
                    <a:pt x="19362" y="166"/>
                  </a:lnTo>
                  <a:lnTo>
                    <a:pt x="18136" y="243"/>
                  </a:lnTo>
                  <a:lnTo>
                    <a:pt x="16935" y="332"/>
                  </a:lnTo>
                  <a:lnTo>
                    <a:pt x="15760" y="422"/>
                  </a:lnTo>
                  <a:lnTo>
                    <a:pt x="14611" y="537"/>
                  </a:lnTo>
                  <a:lnTo>
                    <a:pt x="13500" y="652"/>
                  </a:lnTo>
                  <a:lnTo>
                    <a:pt x="12427" y="779"/>
                  </a:lnTo>
                  <a:lnTo>
                    <a:pt x="11380" y="920"/>
                  </a:lnTo>
                  <a:lnTo>
                    <a:pt x="10358" y="1073"/>
                  </a:lnTo>
                  <a:lnTo>
                    <a:pt x="9388" y="1226"/>
                  </a:lnTo>
                  <a:lnTo>
                    <a:pt x="8455" y="1405"/>
                  </a:lnTo>
                  <a:lnTo>
                    <a:pt x="7561" y="1584"/>
                  </a:lnTo>
                  <a:lnTo>
                    <a:pt x="6706" y="1763"/>
                  </a:lnTo>
                  <a:lnTo>
                    <a:pt x="5888" y="1967"/>
                  </a:lnTo>
                  <a:lnTo>
                    <a:pt x="5122" y="2171"/>
                  </a:lnTo>
                  <a:lnTo>
                    <a:pt x="4407" y="2376"/>
                  </a:lnTo>
                  <a:lnTo>
                    <a:pt x="3730" y="2593"/>
                  </a:lnTo>
                  <a:lnTo>
                    <a:pt x="3117" y="2823"/>
                  </a:lnTo>
                  <a:lnTo>
                    <a:pt x="2542" y="3053"/>
                  </a:lnTo>
                  <a:lnTo>
                    <a:pt x="2031" y="3295"/>
                  </a:lnTo>
                  <a:lnTo>
                    <a:pt x="1789" y="3410"/>
                  </a:lnTo>
                  <a:lnTo>
                    <a:pt x="1559" y="3538"/>
                  </a:lnTo>
                  <a:lnTo>
                    <a:pt x="1354" y="3666"/>
                  </a:lnTo>
                  <a:lnTo>
                    <a:pt x="1163" y="3793"/>
                  </a:lnTo>
                  <a:lnTo>
                    <a:pt x="971" y="3921"/>
                  </a:lnTo>
                  <a:lnTo>
                    <a:pt x="805" y="4049"/>
                  </a:lnTo>
                  <a:lnTo>
                    <a:pt x="665" y="4177"/>
                  </a:lnTo>
                  <a:lnTo>
                    <a:pt x="524" y="4304"/>
                  </a:lnTo>
                  <a:lnTo>
                    <a:pt x="397" y="4432"/>
                  </a:lnTo>
                  <a:lnTo>
                    <a:pt x="294" y="4572"/>
                  </a:lnTo>
                  <a:lnTo>
                    <a:pt x="205" y="4700"/>
                  </a:lnTo>
                  <a:lnTo>
                    <a:pt x="128" y="4841"/>
                  </a:lnTo>
                  <a:lnTo>
                    <a:pt x="77" y="4981"/>
                  </a:lnTo>
                  <a:lnTo>
                    <a:pt x="26" y="5122"/>
                  </a:lnTo>
                  <a:lnTo>
                    <a:pt x="1" y="5249"/>
                  </a:lnTo>
                  <a:lnTo>
                    <a:pt x="1" y="5390"/>
                  </a:lnTo>
                  <a:lnTo>
                    <a:pt x="1" y="5530"/>
                  </a:lnTo>
                  <a:lnTo>
                    <a:pt x="26" y="5671"/>
                  </a:lnTo>
                  <a:lnTo>
                    <a:pt x="77" y="5811"/>
                  </a:lnTo>
                  <a:lnTo>
                    <a:pt x="128" y="5939"/>
                  </a:lnTo>
                  <a:lnTo>
                    <a:pt x="205" y="6079"/>
                  </a:lnTo>
                  <a:lnTo>
                    <a:pt x="294" y="6220"/>
                  </a:lnTo>
                  <a:lnTo>
                    <a:pt x="397" y="6348"/>
                  </a:lnTo>
                  <a:lnTo>
                    <a:pt x="524" y="6475"/>
                  </a:lnTo>
                  <a:lnTo>
                    <a:pt x="665" y="6616"/>
                  </a:lnTo>
                  <a:lnTo>
                    <a:pt x="805" y="6744"/>
                  </a:lnTo>
                  <a:lnTo>
                    <a:pt x="971" y="6871"/>
                  </a:lnTo>
                  <a:lnTo>
                    <a:pt x="1163" y="6999"/>
                  </a:lnTo>
                  <a:lnTo>
                    <a:pt x="1354" y="7127"/>
                  </a:lnTo>
                  <a:lnTo>
                    <a:pt x="1559" y="7242"/>
                  </a:lnTo>
                  <a:lnTo>
                    <a:pt x="1789" y="7369"/>
                  </a:lnTo>
                  <a:lnTo>
                    <a:pt x="2031" y="7497"/>
                  </a:lnTo>
                  <a:lnTo>
                    <a:pt x="2542" y="7727"/>
                  </a:lnTo>
                  <a:lnTo>
                    <a:pt x="3117" y="7970"/>
                  </a:lnTo>
                  <a:lnTo>
                    <a:pt x="3730" y="8187"/>
                  </a:lnTo>
                  <a:lnTo>
                    <a:pt x="4407" y="8404"/>
                  </a:lnTo>
                  <a:lnTo>
                    <a:pt x="5122" y="8621"/>
                  </a:lnTo>
                  <a:lnTo>
                    <a:pt x="5888" y="8825"/>
                  </a:lnTo>
                  <a:lnTo>
                    <a:pt x="6706" y="9017"/>
                  </a:lnTo>
                  <a:lnTo>
                    <a:pt x="7561" y="9208"/>
                  </a:lnTo>
                  <a:lnTo>
                    <a:pt x="8455" y="9387"/>
                  </a:lnTo>
                  <a:lnTo>
                    <a:pt x="9388" y="9553"/>
                  </a:lnTo>
                  <a:lnTo>
                    <a:pt x="10358" y="9719"/>
                  </a:lnTo>
                  <a:lnTo>
                    <a:pt x="11380" y="9860"/>
                  </a:lnTo>
                  <a:lnTo>
                    <a:pt x="12427" y="10000"/>
                  </a:lnTo>
                  <a:lnTo>
                    <a:pt x="13500" y="10141"/>
                  </a:lnTo>
                  <a:lnTo>
                    <a:pt x="14611" y="10256"/>
                  </a:lnTo>
                  <a:lnTo>
                    <a:pt x="15760" y="10358"/>
                  </a:lnTo>
                  <a:lnTo>
                    <a:pt x="16935" y="10460"/>
                  </a:lnTo>
                  <a:lnTo>
                    <a:pt x="18136" y="10549"/>
                  </a:lnTo>
                  <a:lnTo>
                    <a:pt x="19362" y="10613"/>
                  </a:lnTo>
                  <a:lnTo>
                    <a:pt x="20601" y="10677"/>
                  </a:lnTo>
                  <a:lnTo>
                    <a:pt x="21878" y="10728"/>
                  </a:lnTo>
                  <a:lnTo>
                    <a:pt x="23168" y="10754"/>
                  </a:lnTo>
                  <a:lnTo>
                    <a:pt x="24483" y="10779"/>
                  </a:lnTo>
                  <a:lnTo>
                    <a:pt x="27139" y="10779"/>
                  </a:lnTo>
                  <a:lnTo>
                    <a:pt x="28442" y="10754"/>
                  </a:lnTo>
                  <a:lnTo>
                    <a:pt x="29732" y="10728"/>
                  </a:lnTo>
                  <a:lnTo>
                    <a:pt x="31009" y="10677"/>
                  </a:lnTo>
                  <a:lnTo>
                    <a:pt x="32261" y="10613"/>
                  </a:lnTo>
                  <a:lnTo>
                    <a:pt x="33474" y="10549"/>
                  </a:lnTo>
                  <a:lnTo>
                    <a:pt x="34674" y="10460"/>
                  </a:lnTo>
                  <a:lnTo>
                    <a:pt x="35849" y="10358"/>
                  </a:lnTo>
                  <a:lnTo>
                    <a:pt x="36999" y="10256"/>
                  </a:lnTo>
                  <a:lnTo>
                    <a:pt x="38110" y="10141"/>
                  </a:lnTo>
                  <a:lnTo>
                    <a:pt x="39183" y="10000"/>
                  </a:lnTo>
                  <a:lnTo>
                    <a:pt x="40230" y="9860"/>
                  </a:lnTo>
                  <a:lnTo>
                    <a:pt x="41252" y="9719"/>
                  </a:lnTo>
                  <a:lnTo>
                    <a:pt x="42222" y="9553"/>
                  </a:lnTo>
                  <a:lnTo>
                    <a:pt x="43154" y="9387"/>
                  </a:lnTo>
                  <a:lnTo>
                    <a:pt x="44048" y="9208"/>
                  </a:lnTo>
                  <a:lnTo>
                    <a:pt x="44904" y="9017"/>
                  </a:lnTo>
                  <a:lnTo>
                    <a:pt x="45722" y="8825"/>
                  </a:lnTo>
                  <a:lnTo>
                    <a:pt x="46488" y="8621"/>
                  </a:lnTo>
                  <a:lnTo>
                    <a:pt x="47203" y="8404"/>
                  </a:lnTo>
                  <a:lnTo>
                    <a:pt x="47880" y="8187"/>
                  </a:lnTo>
                  <a:lnTo>
                    <a:pt x="48493" y="7970"/>
                  </a:lnTo>
                  <a:lnTo>
                    <a:pt x="49068" y="7727"/>
                  </a:lnTo>
                  <a:lnTo>
                    <a:pt x="49578" y="7497"/>
                  </a:lnTo>
                  <a:lnTo>
                    <a:pt x="49821" y="7369"/>
                  </a:lnTo>
                  <a:lnTo>
                    <a:pt x="50051" y="7242"/>
                  </a:lnTo>
                  <a:lnTo>
                    <a:pt x="50255" y="7127"/>
                  </a:lnTo>
                  <a:lnTo>
                    <a:pt x="50447" y="6999"/>
                  </a:lnTo>
                  <a:lnTo>
                    <a:pt x="50638" y="6871"/>
                  </a:lnTo>
                  <a:lnTo>
                    <a:pt x="50804" y="6744"/>
                  </a:lnTo>
                  <a:lnTo>
                    <a:pt x="50958" y="6616"/>
                  </a:lnTo>
                  <a:lnTo>
                    <a:pt x="51085" y="6475"/>
                  </a:lnTo>
                  <a:lnTo>
                    <a:pt x="51213" y="6348"/>
                  </a:lnTo>
                  <a:lnTo>
                    <a:pt x="51315" y="6220"/>
                  </a:lnTo>
                  <a:lnTo>
                    <a:pt x="51405" y="6079"/>
                  </a:lnTo>
                  <a:lnTo>
                    <a:pt x="51481" y="5939"/>
                  </a:lnTo>
                  <a:lnTo>
                    <a:pt x="51532" y="5811"/>
                  </a:lnTo>
                  <a:lnTo>
                    <a:pt x="51583" y="5671"/>
                  </a:lnTo>
                  <a:lnTo>
                    <a:pt x="51609" y="5530"/>
                  </a:lnTo>
                  <a:lnTo>
                    <a:pt x="51609" y="5390"/>
                  </a:lnTo>
                  <a:lnTo>
                    <a:pt x="51609" y="5249"/>
                  </a:lnTo>
                  <a:lnTo>
                    <a:pt x="51583" y="5122"/>
                  </a:lnTo>
                  <a:lnTo>
                    <a:pt x="51532" y="4981"/>
                  </a:lnTo>
                  <a:lnTo>
                    <a:pt x="51481" y="4841"/>
                  </a:lnTo>
                  <a:lnTo>
                    <a:pt x="51405" y="4700"/>
                  </a:lnTo>
                  <a:lnTo>
                    <a:pt x="51315" y="4572"/>
                  </a:lnTo>
                  <a:lnTo>
                    <a:pt x="51213" y="4432"/>
                  </a:lnTo>
                  <a:lnTo>
                    <a:pt x="51085" y="4304"/>
                  </a:lnTo>
                  <a:lnTo>
                    <a:pt x="50958" y="4177"/>
                  </a:lnTo>
                  <a:lnTo>
                    <a:pt x="50804" y="4049"/>
                  </a:lnTo>
                  <a:lnTo>
                    <a:pt x="50638" y="3921"/>
                  </a:lnTo>
                  <a:lnTo>
                    <a:pt x="50447" y="3793"/>
                  </a:lnTo>
                  <a:lnTo>
                    <a:pt x="50255" y="3666"/>
                  </a:lnTo>
                  <a:lnTo>
                    <a:pt x="50051" y="3538"/>
                  </a:lnTo>
                  <a:lnTo>
                    <a:pt x="49821" y="3410"/>
                  </a:lnTo>
                  <a:lnTo>
                    <a:pt x="49578" y="3295"/>
                  </a:lnTo>
                  <a:lnTo>
                    <a:pt x="49068" y="3053"/>
                  </a:lnTo>
                  <a:lnTo>
                    <a:pt x="48493" y="2823"/>
                  </a:lnTo>
                  <a:lnTo>
                    <a:pt x="47880" y="2593"/>
                  </a:lnTo>
                  <a:lnTo>
                    <a:pt x="47203" y="2376"/>
                  </a:lnTo>
                  <a:lnTo>
                    <a:pt x="46488" y="2171"/>
                  </a:lnTo>
                  <a:lnTo>
                    <a:pt x="45722" y="1967"/>
                  </a:lnTo>
                  <a:lnTo>
                    <a:pt x="44904" y="1763"/>
                  </a:lnTo>
                  <a:lnTo>
                    <a:pt x="44048" y="1584"/>
                  </a:lnTo>
                  <a:lnTo>
                    <a:pt x="43154" y="1405"/>
                  </a:lnTo>
                  <a:lnTo>
                    <a:pt x="42222" y="1226"/>
                  </a:lnTo>
                  <a:lnTo>
                    <a:pt x="41252" y="1073"/>
                  </a:lnTo>
                  <a:lnTo>
                    <a:pt x="40230" y="920"/>
                  </a:lnTo>
                  <a:lnTo>
                    <a:pt x="39183" y="779"/>
                  </a:lnTo>
                  <a:lnTo>
                    <a:pt x="38110" y="652"/>
                  </a:lnTo>
                  <a:lnTo>
                    <a:pt x="36999" y="537"/>
                  </a:lnTo>
                  <a:lnTo>
                    <a:pt x="35849" y="422"/>
                  </a:lnTo>
                  <a:lnTo>
                    <a:pt x="34674" y="332"/>
                  </a:lnTo>
                  <a:lnTo>
                    <a:pt x="33474" y="243"/>
                  </a:lnTo>
                  <a:lnTo>
                    <a:pt x="32261" y="166"/>
                  </a:lnTo>
                  <a:lnTo>
                    <a:pt x="31009" y="115"/>
                  </a:lnTo>
                  <a:lnTo>
                    <a:pt x="29732" y="64"/>
                  </a:lnTo>
                  <a:lnTo>
                    <a:pt x="28442" y="26"/>
                  </a:lnTo>
                  <a:lnTo>
                    <a:pt x="27139" y="13"/>
                  </a:lnTo>
                  <a:lnTo>
                    <a:pt x="25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p15"/>
            <p:cNvSpPr/>
            <p:nvPr/>
          </p:nvSpPr>
          <p:spPr>
            <a:xfrm>
              <a:off x="3876187" y="3475732"/>
              <a:ext cx="627554" cy="112326"/>
            </a:xfrm>
            <a:custGeom>
              <a:avLst/>
              <a:gdLst/>
              <a:ahLst/>
              <a:cxnLst/>
              <a:rect l="l" t="t" r="r" b="b"/>
              <a:pathLst>
                <a:path w="42388" h="7587" extrusionOk="0">
                  <a:moveTo>
                    <a:pt x="21200" y="0"/>
                  </a:moveTo>
                  <a:lnTo>
                    <a:pt x="20102" y="13"/>
                  </a:lnTo>
                  <a:lnTo>
                    <a:pt x="19029" y="26"/>
                  </a:lnTo>
                  <a:lnTo>
                    <a:pt x="17969" y="51"/>
                  </a:lnTo>
                  <a:lnTo>
                    <a:pt x="16922" y="77"/>
                  </a:lnTo>
                  <a:lnTo>
                    <a:pt x="15900" y="128"/>
                  </a:lnTo>
                  <a:lnTo>
                    <a:pt x="14891" y="179"/>
                  </a:lnTo>
                  <a:lnTo>
                    <a:pt x="13908" y="230"/>
                  </a:lnTo>
                  <a:lnTo>
                    <a:pt x="12950" y="307"/>
                  </a:lnTo>
                  <a:lnTo>
                    <a:pt x="12005" y="383"/>
                  </a:lnTo>
                  <a:lnTo>
                    <a:pt x="11085" y="460"/>
                  </a:lnTo>
                  <a:lnTo>
                    <a:pt x="10204" y="549"/>
                  </a:lnTo>
                  <a:lnTo>
                    <a:pt x="9349" y="651"/>
                  </a:lnTo>
                  <a:lnTo>
                    <a:pt x="8518" y="754"/>
                  </a:lnTo>
                  <a:lnTo>
                    <a:pt x="7714" y="869"/>
                  </a:lnTo>
                  <a:lnTo>
                    <a:pt x="6948" y="996"/>
                  </a:lnTo>
                  <a:lnTo>
                    <a:pt x="6207" y="1111"/>
                  </a:lnTo>
                  <a:lnTo>
                    <a:pt x="5504" y="1252"/>
                  </a:lnTo>
                  <a:lnTo>
                    <a:pt x="4840" y="1379"/>
                  </a:lnTo>
                  <a:lnTo>
                    <a:pt x="4215" y="1533"/>
                  </a:lnTo>
                  <a:lnTo>
                    <a:pt x="3614" y="1673"/>
                  </a:lnTo>
                  <a:lnTo>
                    <a:pt x="3065" y="1826"/>
                  </a:lnTo>
                  <a:lnTo>
                    <a:pt x="2554" y="1992"/>
                  </a:lnTo>
                  <a:lnTo>
                    <a:pt x="2095" y="2158"/>
                  </a:lnTo>
                  <a:lnTo>
                    <a:pt x="1660" y="2325"/>
                  </a:lnTo>
                  <a:lnTo>
                    <a:pt x="1290" y="2491"/>
                  </a:lnTo>
                  <a:lnTo>
                    <a:pt x="958" y="2669"/>
                  </a:lnTo>
                  <a:lnTo>
                    <a:pt x="664" y="2848"/>
                  </a:lnTo>
                  <a:lnTo>
                    <a:pt x="537" y="2938"/>
                  </a:lnTo>
                  <a:lnTo>
                    <a:pt x="434" y="3027"/>
                  </a:lnTo>
                  <a:lnTo>
                    <a:pt x="332" y="3129"/>
                  </a:lnTo>
                  <a:lnTo>
                    <a:pt x="243" y="3219"/>
                  </a:lnTo>
                  <a:lnTo>
                    <a:pt x="166" y="3308"/>
                  </a:lnTo>
                  <a:lnTo>
                    <a:pt x="102" y="3410"/>
                  </a:lnTo>
                  <a:lnTo>
                    <a:pt x="64" y="3499"/>
                  </a:lnTo>
                  <a:lnTo>
                    <a:pt x="26" y="3602"/>
                  </a:lnTo>
                  <a:lnTo>
                    <a:pt x="0" y="3704"/>
                  </a:lnTo>
                  <a:lnTo>
                    <a:pt x="0" y="3793"/>
                  </a:lnTo>
                  <a:lnTo>
                    <a:pt x="0" y="3895"/>
                  </a:lnTo>
                  <a:lnTo>
                    <a:pt x="26" y="3985"/>
                  </a:lnTo>
                  <a:lnTo>
                    <a:pt x="64" y="4087"/>
                  </a:lnTo>
                  <a:lnTo>
                    <a:pt x="102" y="4189"/>
                  </a:lnTo>
                  <a:lnTo>
                    <a:pt x="166" y="4279"/>
                  </a:lnTo>
                  <a:lnTo>
                    <a:pt x="243" y="4368"/>
                  </a:lnTo>
                  <a:lnTo>
                    <a:pt x="332" y="4470"/>
                  </a:lnTo>
                  <a:lnTo>
                    <a:pt x="434" y="4559"/>
                  </a:lnTo>
                  <a:lnTo>
                    <a:pt x="537" y="4649"/>
                  </a:lnTo>
                  <a:lnTo>
                    <a:pt x="664" y="4738"/>
                  </a:lnTo>
                  <a:lnTo>
                    <a:pt x="958" y="4917"/>
                  </a:lnTo>
                  <a:lnTo>
                    <a:pt x="1290" y="5096"/>
                  </a:lnTo>
                  <a:lnTo>
                    <a:pt x="1660" y="5275"/>
                  </a:lnTo>
                  <a:lnTo>
                    <a:pt x="2095" y="5441"/>
                  </a:lnTo>
                  <a:lnTo>
                    <a:pt x="2554" y="5607"/>
                  </a:lnTo>
                  <a:lnTo>
                    <a:pt x="3065" y="5760"/>
                  </a:lnTo>
                  <a:lnTo>
                    <a:pt x="3614" y="5913"/>
                  </a:lnTo>
                  <a:lnTo>
                    <a:pt x="4215" y="6066"/>
                  </a:lnTo>
                  <a:lnTo>
                    <a:pt x="4840" y="6207"/>
                  </a:lnTo>
                  <a:lnTo>
                    <a:pt x="5504" y="6347"/>
                  </a:lnTo>
                  <a:lnTo>
                    <a:pt x="6207" y="6475"/>
                  </a:lnTo>
                  <a:lnTo>
                    <a:pt x="6948" y="6603"/>
                  </a:lnTo>
                  <a:lnTo>
                    <a:pt x="7714" y="6718"/>
                  </a:lnTo>
                  <a:lnTo>
                    <a:pt x="8518" y="6833"/>
                  </a:lnTo>
                  <a:lnTo>
                    <a:pt x="9349" y="6935"/>
                  </a:lnTo>
                  <a:lnTo>
                    <a:pt x="10204" y="7037"/>
                  </a:lnTo>
                  <a:lnTo>
                    <a:pt x="11085" y="7126"/>
                  </a:lnTo>
                  <a:lnTo>
                    <a:pt x="12005" y="7216"/>
                  </a:lnTo>
                  <a:lnTo>
                    <a:pt x="12950" y="7293"/>
                  </a:lnTo>
                  <a:lnTo>
                    <a:pt x="13908" y="7356"/>
                  </a:lnTo>
                  <a:lnTo>
                    <a:pt x="14891" y="7420"/>
                  </a:lnTo>
                  <a:lnTo>
                    <a:pt x="15900" y="7471"/>
                  </a:lnTo>
                  <a:lnTo>
                    <a:pt x="16922" y="7510"/>
                  </a:lnTo>
                  <a:lnTo>
                    <a:pt x="17969" y="7548"/>
                  </a:lnTo>
                  <a:lnTo>
                    <a:pt x="19029" y="7561"/>
                  </a:lnTo>
                  <a:lnTo>
                    <a:pt x="20102" y="7586"/>
                  </a:lnTo>
                  <a:lnTo>
                    <a:pt x="22286" y="7586"/>
                  </a:lnTo>
                  <a:lnTo>
                    <a:pt x="23359" y="7561"/>
                  </a:lnTo>
                  <a:lnTo>
                    <a:pt x="24419" y="7548"/>
                  </a:lnTo>
                  <a:lnTo>
                    <a:pt x="25466" y="7510"/>
                  </a:lnTo>
                  <a:lnTo>
                    <a:pt x="26488" y="7471"/>
                  </a:lnTo>
                  <a:lnTo>
                    <a:pt x="27496" y="7420"/>
                  </a:lnTo>
                  <a:lnTo>
                    <a:pt x="28480" y="7356"/>
                  </a:lnTo>
                  <a:lnTo>
                    <a:pt x="29450" y="7293"/>
                  </a:lnTo>
                  <a:lnTo>
                    <a:pt x="30383" y="7216"/>
                  </a:lnTo>
                  <a:lnTo>
                    <a:pt x="31302" y="7126"/>
                  </a:lnTo>
                  <a:lnTo>
                    <a:pt x="32183" y="7037"/>
                  </a:lnTo>
                  <a:lnTo>
                    <a:pt x="33039" y="6935"/>
                  </a:lnTo>
                  <a:lnTo>
                    <a:pt x="33869" y="6833"/>
                  </a:lnTo>
                  <a:lnTo>
                    <a:pt x="34674" y="6718"/>
                  </a:lnTo>
                  <a:lnTo>
                    <a:pt x="35440" y="6603"/>
                  </a:lnTo>
                  <a:lnTo>
                    <a:pt x="36181" y="6475"/>
                  </a:lnTo>
                  <a:lnTo>
                    <a:pt x="36883" y="6347"/>
                  </a:lnTo>
                  <a:lnTo>
                    <a:pt x="37547" y="6207"/>
                  </a:lnTo>
                  <a:lnTo>
                    <a:pt x="38173" y="6066"/>
                  </a:lnTo>
                  <a:lnTo>
                    <a:pt x="38773" y="5913"/>
                  </a:lnTo>
                  <a:lnTo>
                    <a:pt x="39323" y="5760"/>
                  </a:lnTo>
                  <a:lnTo>
                    <a:pt x="39833" y="5607"/>
                  </a:lnTo>
                  <a:lnTo>
                    <a:pt x="40293" y="5441"/>
                  </a:lnTo>
                  <a:lnTo>
                    <a:pt x="40727" y="5275"/>
                  </a:lnTo>
                  <a:lnTo>
                    <a:pt x="41098" y="5096"/>
                  </a:lnTo>
                  <a:lnTo>
                    <a:pt x="41443" y="4917"/>
                  </a:lnTo>
                  <a:lnTo>
                    <a:pt x="41724" y="4738"/>
                  </a:lnTo>
                  <a:lnTo>
                    <a:pt x="41851" y="4649"/>
                  </a:lnTo>
                  <a:lnTo>
                    <a:pt x="41953" y="4559"/>
                  </a:lnTo>
                  <a:lnTo>
                    <a:pt x="42056" y="4470"/>
                  </a:lnTo>
                  <a:lnTo>
                    <a:pt x="42145" y="4368"/>
                  </a:lnTo>
                  <a:lnTo>
                    <a:pt x="42222" y="4279"/>
                  </a:lnTo>
                  <a:lnTo>
                    <a:pt x="42285" y="4189"/>
                  </a:lnTo>
                  <a:lnTo>
                    <a:pt x="42324" y="4087"/>
                  </a:lnTo>
                  <a:lnTo>
                    <a:pt x="42362" y="3985"/>
                  </a:lnTo>
                  <a:lnTo>
                    <a:pt x="42388" y="3895"/>
                  </a:lnTo>
                  <a:lnTo>
                    <a:pt x="42388" y="3793"/>
                  </a:lnTo>
                  <a:lnTo>
                    <a:pt x="42388" y="3704"/>
                  </a:lnTo>
                  <a:lnTo>
                    <a:pt x="42362" y="3602"/>
                  </a:lnTo>
                  <a:lnTo>
                    <a:pt x="42324" y="3499"/>
                  </a:lnTo>
                  <a:lnTo>
                    <a:pt x="42285" y="3410"/>
                  </a:lnTo>
                  <a:lnTo>
                    <a:pt x="42222" y="3308"/>
                  </a:lnTo>
                  <a:lnTo>
                    <a:pt x="42145" y="3219"/>
                  </a:lnTo>
                  <a:lnTo>
                    <a:pt x="42056" y="3129"/>
                  </a:lnTo>
                  <a:lnTo>
                    <a:pt x="41953" y="3027"/>
                  </a:lnTo>
                  <a:lnTo>
                    <a:pt x="41851" y="2938"/>
                  </a:lnTo>
                  <a:lnTo>
                    <a:pt x="41724" y="2848"/>
                  </a:lnTo>
                  <a:lnTo>
                    <a:pt x="41443" y="2669"/>
                  </a:lnTo>
                  <a:lnTo>
                    <a:pt x="41098" y="2491"/>
                  </a:lnTo>
                  <a:lnTo>
                    <a:pt x="40727" y="2325"/>
                  </a:lnTo>
                  <a:lnTo>
                    <a:pt x="40293" y="2158"/>
                  </a:lnTo>
                  <a:lnTo>
                    <a:pt x="39833" y="1992"/>
                  </a:lnTo>
                  <a:lnTo>
                    <a:pt x="39323" y="1826"/>
                  </a:lnTo>
                  <a:lnTo>
                    <a:pt x="38773" y="1673"/>
                  </a:lnTo>
                  <a:lnTo>
                    <a:pt x="38173" y="1533"/>
                  </a:lnTo>
                  <a:lnTo>
                    <a:pt x="37547" y="1379"/>
                  </a:lnTo>
                  <a:lnTo>
                    <a:pt x="36883" y="1252"/>
                  </a:lnTo>
                  <a:lnTo>
                    <a:pt x="36181" y="1111"/>
                  </a:lnTo>
                  <a:lnTo>
                    <a:pt x="35440" y="996"/>
                  </a:lnTo>
                  <a:lnTo>
                    <a:pt x="34674" y="869"/>
                  </a:lnTo>
                  <a:lnTo>
                    <a:pt x="33869" y="754"/>
                  </a:lnTo>
                  <a:lnTo>
                    <a:pt x="33039" y="651"/>
                  </a:lnTo>
                  <a:lnTo>
                    <a:pt x="32183" y="549"/>
                  </a:lnTo>
                  <a:lnTo>
                    <a:pt x="31302" y="460"/>
                  </a:lnTo>
                  <a:lnTo>
                    <a:pt x="30383" y="383"/>
                  </a:lnTo>
                  <a:lnTo>
                    <a:pt x="29450" y="307"/>
                  </a:lnTo>
                  <a:lnTo>
                    <a:pt x="28480" y="230"/>
                  </a:lnTo>
                  <a:lnTo>
                    <a:pt x="27496" y="179"/>
                  </a:lnTo>
                  <a:lnTo>
                    <a:pt x="26488" y="128"/>
                  </a:lnTo>
                  <a:lnTo>
                    <a:pt x="25466" y="77"/>
                  </a:lnTo>
                  <a:lnTo>
                    <a:pt x="24419" y="51"/>
                  </a:lnTo>
                  <a:lnTo>
                    <a:pt x="23359" y="26"/>
                  </a:lnTo>
                  <a:lnTo>
                    <a:pt x="22286" y="13"/>
                  </a:lnTo>
                  <a:lnTo>
                    <a:pt x="21200"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6;p15"/>
            <p:cNvSpPr/>
            <p:nvPr/>
          </p:nvSpPr>
          <p:spPr>
            <a:xfrm>
              <a:off x="3885440" y="3475732"/>
              <a:ext cx="609033" cy="83397"/>
            </a:xfrm>
            <a:custGeom>
              <a:avLst/>
              <a:gdLst/>
              <a:ahLst/>
              <a:cxnLst/>
              <a:rect l="l" t="t" r="r" b="b"/>
              <a:pathLst>
                <a:path w="41137" h="5633" extrusionOk="0">
                  <a:moveTo>
                    <a:pt x="19949" y="0"/>
                  </a:moveTo>
                  <a:lnTo>
                    <a:pt x="18238" y="13"/>
                  </a:lnTo>
                  <a:lnTo>
                    <a:pt x="16565" y="51"/>
                  </a:lnTo>
                  <a:lnTo>
                    <a:pt x="14943" y="115"/>
                  </a:lnTo>
                  <a:lnTo>
                    <a:pt x="13360" y="192"/>
                  </a:lnTo>
                  <a:lnTo>
                    <a:pt x="11840" y="294"/>
                  </a:lnTo>
                  <a:lnTo>
                    <a:pt x="10371" y="409"/>
                  </a:lnTo>
                  <a:lnTo>
                    <a:pt x="8966" y="549"/>
                  </a:lnTo>
                  <a:lnTo>
                    <a:pt x="7625" y="715"/>
                  </a:lnTo>
                  <a:lnTo>
                    <a:pt x="6361" y="881"/>
                  </a:lnTo>
                  <a:lnTo>
                    <a:pt x="5173" y="1073"/>
                  </a:lnTo>
                  <a:lnTo>
                    <a:pt x="4075" y="1290"/>
                  </a:lnTo>
                  <a:lnTo>
                    <a:pt x="3551" y="1392"/>
                  </a:lnTo>
                  <a:lnTo>
                    <a:pt x="3066" y="1507"/>
                  </a:lnTo>
                  <a:lnTo>
                    <a:pt x="2593" y="1622"/>
                  </a:lnTo>
                  <a:lnTo>
                    <a:pt x="2134" y="1737"/>
                  </a:lnTo>
                  <a:lnTo>
                    <a:pt x="1712" y="1865"/>
                  </a:lnTo>
                  <a:lnTo>
                    <a:pt x="1316" y="1992"/>
                  </a:lnTo>
                  <a:lnTo>
                    <a:pt x="946" y="2120"/>
                  </a:lnTo>
                  <a:lnTo>
                    <a:pt x="601" y="2248"/>
                  </a:lnTo>
                  <a:lnTo>
                    <a:pt x="282" y="2376"/>
                  </a:lnTo>
                  <a:lnTo>
                    <a:pt x="1" y="2516"/>
                  </a:lnTo>
                  <a:lnTo>
                    <a:pt x="1" y="2516"/>
                  </a:lnTo>
                  <a:lnTo>
                    <a:pt x="716" y="2299"/>
                  </a:lnTo>
                  <a:lnTo>
                    <a:pt x="1508" y="2095"/>
                  </a:lnTo>
                  <a:lnTo>
                    <a:pt x="2364" y="1903"/>
                  </a:lnTo>
                  <a:lnTo>
                    <a:pt x="3296" y="1724"/>
                  </a:lnTo>
                  <a:lnTo>
                    <a:pt x="4292" y="1545"/>
                  </a:lnTo>
                  <a:lnTo>
                    <a:pt x="5352" y="1392"/>
                  </a:lnTo>
                  <a:lnTo>
                    <a:pt x="6463" y="1239"/>
                  </a:lnTo>
                  <a:lnTo>
                    <a:pt x="7625" y="1098"/>
                  </a:lnTo>
                  <a:lnTo>
                    <a:pt x="8851" y="984"/>
                  </a:lnTo>
                  <a:lnTo>
                    <a:pt x="10116" y="881"/>
                  </a:lnTo>
                  <a:lnTo>
                    <a:pt x="11431" y="779"/>
                  </a:lnTo>
                  <a:lnTo>
                    <a:pt x="12772" y="703"/>
                  </a:lnTo>
                  <a:lnTo>
                    <a:pt x="14164" y="651"/>
                  </a:lnTo>
                  <a:lnTo>
                    <a:pt x="15595" y="600"/>
                  </a:lnTo>
                  <a:lnTo>
                    <a:pt x="17050" y="575"/>
                  </a:lnTo>
                  <a:lnTo>
                    <a:pt x="18532" y="562"/>
                  </a:lnTo>
                  <a:lnTo>
                    <a:pt x="19617" y="575"/>
                  </a:lnTo>
                  <a:lnTo>
                    <a:pt x="20690" y="588"/>
                  </a:lnTo>
                  <a:lnTo>
                    <a:pt x="21750" y="613"/>
                  </a:lnTo>
                  <a:lnTo>
                    <a:pt x="22797" y="639"/>
                  </a:lnTo>
                  <a:lnTo>
                    <a:pt x="23819" y="690"/>
                  </a:lnTo>
                  <a:lnTo>
                    <a:pt x="24828" y="741"/>
                  </a:lnTo>
                  <a:lnTo>
                    <a:pt x="25811" y="792"/>
                  </a:lnTo>
                  <a:lnTo>
                    <a:pt x="26782" y="869"/>
                  </a:lnTo>
                  <a:lnTo>
                    <a:pt x="27714" y="932"/>
                  </a:lnTo>
                  <a:lnTo>
                    <a:pt x="28634" y="1022"/>
                  </a:lnTo>
                  <a:lnTo>
                    <a:pt x="29515" y="1111"/>
                  </a:lnTo>
                  <a:lnTo>
                    <a:pt x="30371" y="1213"/>
                  </a:lnTo>
                  <a:lnTo>
                    <a:pt x="31214" y="1316"/>
                  </a:lnTo>
                  <a:lnTo>
                    <a:pt x="32005" y="1431"/>
                  </a:lnTo>
                  <a:lnTo>
                    <a:pt x="32772" y="1545"/>
                  </a:lnTo>
                  <a:lnTo>
                    <a:pt x="33512" y="1673"/>
                  </a:lnTo>
                  <a:lnTo>
                    <a:pt x="34215" y="1801"/>
                  </a:lnTo>
                  <a:lnTo>
                    <a:pt x="34879" y="1941"/>
                  </a:lnTo>
                  <a:lnTo>
                    <a:pt x="35505" y="2082"/>
                  </a:lnTo>
                  <a:lnTo>
                    <a:pt x="36105" y="2235"/>
                  </a:lnTo>
                  <a:lnTo>
                    <a:pt x="36654" y="2388"/>
                  </a:lnTo>
                  <a:lnTo>
                    <a:pt x="37165" y="2554"/>
                  </a:lnTo>
                  <a:lnTo>
                    <a:pt x="37638" y="2708"/>
                  </a:lnTo>
                  <a:lnTo>
                    <a:pt x="38059" y="2874"/>
                  </a:lnTo>
                  <a:lnTo>
                    <a:pt x="38429" y="3052"/>
                  </a:lnTo>
                  <a:lnTo>
                    <a:pt x="38774" y="3231"/>
                  </a:lnTo>
                  <a:lnTo>
                    <a:pt x="39055" y="3410"/>
                  </a:lnTo>
                  <a:lnTo>
                    <a:pt x="39183" y="3499"/>
                  </a:lnTo>
                  <a:lnTo>
                    <a:pt x="39285" y="3589"/>
                  </a:lnTo>
                  <a:lnTo>
                    <a:pt x="39387" y="3678"/>
                  </a:lnTo>
                  <a:lnTo>
                    <a:pt x="39477" y="3780"/>
                  </a:lnTo>
                  <a:lnTo>
                    <a:pt x="39553" y="3870"/>
                  </a:lnTo>
                  <a:lnTo>
                    <a:pt x="39617" y="3972"/>
                  </a:lnTo>
                  <a:lnTo>
                    <a:pt x="39655" y="4061"/>
                  </a:lnTo>
                  <a:lnTo>
                    <a:pt x="39694" y="4164"/>
                  </a:lnTo>
                  <a:lnTo>
                    <a:pt x="39719" y="4253"/>
                  </a:lnTo>
                  <a:lnTo>
                    <a:pt x="39719" y="4355"/>
                  </a:lnTo>
                  <a:lnTo>
                    <a:pt x="39719" y="4445"/>
                  </a:lnTo>
                  <a:lnTo>
                    <a:pt x="39706" y="4521"/>
                  </a:lnTo>
                  <a:lnTo>
                    <a:pt x="39681" y="4611"/>
                  </a:lnTo>
                  <a:lnTo>
                    <a:pt x="39643" y="4687"/>
                  </a:lnTo>
                  <a:lnTo>
                    <a:pt x="39592" y="4777"/>
                  </a:lnTo>
                  <a:lnTo>
                    <a:pt x="39540" y="4853"/>
                  </a:lnTo>
                  <a:lnTo>
                    <a:pt x="39400" y="5019"/>
                  </a:lnTo>
                  <a:lnTo>
                    <a:pt x="39221" y="5172"/>
                  </a:lnTo>
                  <a:lnTo>
                    <a:pt x="39017" y="5326"/>
                  </a:lnTo>
                  <a:lnTo>
                    <a:pt x="38761" y="5479"/>
                  </a:lnTo>
                  <a:lnTo>
                    <a:pt x="38480" y="5632"/>
                  </a:lnTo>
                  <a:lnTo>
                    <a:pt x="38480" y="5632"/>
                  </a:lnTo>
                  <a:lnTo>
                    <a:pt x="39081" y="5428"/>
                  </a:lnTo>
                  <a:lnTo>
                    <a:pt x="39349" y="5326"/>
                  </a:lnTo>
                  <a:lnTo>
                    <a:pt x="39604" y="5211"/>
                  </a:lnTo>
                  <a:lnTo>
                    <a:pt x="39847" y="5096"/>
                  </a:lnTo>
                  <a:lnTo>
                    <a:pt x="40064" y="4994"/>
                  </a:lnTo>
                  <a:lnTo>
                    <a:pt x="40268" y="4879"/>
                  </a:lnTo>
                  <a:lnTo>
                    <a:pt x="40447" y="4764"/>
                  </a:lnTo>
                  <a:lnTo>
                    <a:pt x="40600" y="4649"/>
                  </a:lnTo>
                  <a:lnTo>
                    <a:pt x="40741" y="4534"/>
                  </a:lnTo>
                  <a:lnTo>
                    <a:pt x="40869" y="4406"/>
                  </a:lnTo>
                  <a:lnTo>
                    <a:pt x="40971" y="4291"/>
                  </a:lnTo>
                  <a:lnTo>
                    <a:pt x="41047" y="4164"/>
                  </a:lnTo>
                  <a:lnTo>
                    <a:pt x="41099" y="4049"/>
                  </a:lnTo>
                  <a:lnTo>
                    <a:pt x="41137" y="3921"/>
                  </a:lnTo>
                  <a:lnTo>
                    <a:pt x="41137" y="3793"/>
                  </a:lnTo>
                  <a:lnTo>
                    <a:pt x="41137" y="3704"/>
                  </a:lnTo>
                  <a:lnTo>
                    <a:pt x="41111" y="3602"/>
                  </a:lnTo>
                  <a:lnTo>
                    <a:pt x="41086" y="3499"/>
                  </a:lnTo>
                  <a:lnTo>
                    <a:pt x="41035" y="3410"/>
                  </a:lnTo>
                  <a:lnTo>
                    <a:pt x="40971" y="3308"/>
                  </a:lnTo>
                  <a:lnTo>
                    <a:pt x="40894" y="3219"/>
                  </a:lnTo>
                  <a:lnTo>
                    <a:pt x="40818" y="3129"/>
                  </a:lnTo>
                  <a:lnTo>
                    <a:pt x="40715" y="3027"/>
                  </a:lnTo>
                  <a:lnTo>
                    <a:pt x="40600" y="2938"/>
                  </a:lnTo>
                  <a:lnTo>
                    <a:pt x="40473" y="2848"/>
                  </a:lnTo>
                  <a:lnTo>
                    <a:pt x="40192" y="2669"/>
                  </a:lnTo>
                  <a:lnTo>
                    <a:pt x="39860" y="2491"/>
                  </a:lnTo>
                  <a:lnTo>
                    <a:pt x="39477" y="2325"/>
                  </a:lnTo>
                  <a:lnTo>
                    <a:pt x="39055" y="2158"/>
                  </a:lnTo>
                  <a:lnTo>
                    <a:pt x="38583" y="1992"/>
                  </a:lnTo>
                  <a:lnTo>
                    <a:pt x="38072" y="1826"/>
                  </a:lnTo>
                  <a:lnTo>
                    <a:pt x="37523" y="1673"/>
                  </a:lnTo>
                  <a:lnTo>
                    <a:pt x="36935" y="1533"/>
                  </a:lnTo>
                  <a:lnTo>
                    <a:pt x="36297" y="1379"/>
                  </a:lnTo>
                  <a:lnTo>
                    <a:pt x="35632" y="1252"/>
                  </a:lnTo>
                  <a:lnTo>
                    <a:pt x="34930" y="1111"/>
                  </a:lnTo>
                  <a:lnTo>
                    <a:pt x="34202" y="996"/>
                  </a:lnTo>
                  <a:lnTo>
                    <a:pt x="33423" y="869"/>
                  </a:lnTo>
                  <a:lnTo>
                    <a:pt x="32631" y="754"/>
                  </a:lnTo>
                  <a:lnTo>
                    <a:pt x="31801" y="651"/>
                  </a:lnTo>
                  <a:lnTo>
                    <a:pt x="30933" y="549"/>
                  </a:lnTo>
                  <a:lnTo>
                    <a:pt x="30051" y="460"/>
                  </a:lnTo>
                  <a:lnTo>
                    <a:pt x="29132" y="383"/>
                  </a:lnTo>
                  <a:lnTo>
                    <a:pt x="28200" y="307"/>
                  </a:lnTo>
                  <a:lnTo>
                    <a:pt x="27229" y="230"/>
                  </a:lnTo>
                  <a:lnTo>
                    <a:pt x="26246" y="179"/>
                  </a:lnTo>
                  <a:lnTo>
                    <a:pt x="25250" y="128"/>
                  </a:lnTo>
                  <a:lnTo>
                    <a:pt x="24215" y="77"/>
                  </a:lnTo>
                  <a:lnTo>
                    <a:pt x="23181" y="51"/>
                  </a:lnTo>
                  <a:lnTo>
                    <a:pt x="22121" y="26"/>
                  </a:lnTo>
                  <a:lnTo>
                    <a:pt x="21035" y="13"/>
                  </a:lnTo>
                  <a:lnTo>
                    <a:pt x="19949"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7;p15"/>
            <p:cNvSpPr/>
            <p:nvPr/>
          </p:nvSpPr>
          <p:spPr>
            <a:xfrm>
              <a:off x="4094191" y="3506734"/>
              <a:ext cx="204028" cy="57118"/>
            </a:xfrm>
            <a:custGeom>
              <a:avLst/>
              <a:gdLst/>
              <a:ahLst/>
              <a:cxnLst/>
              <a:rect l="l" t="t" r="r" b="b"/>
              <a:pathLst>
                <a:path w="13781" h="3858" extrusionOk="0">
                  <a:moveTo>
                    <a:pt x="0" y="1"/>
                  </a:moveTo>
                  <a:lnTo>
                    <a:pt x="0" y="384"/>
                  </a:lnTo>
                  <a:lnTo>
                    <a:pt x="2325" y="384"/>
                  </a:lnTo>
                  <a:lnTo>
                    <a:pt x="3346" y="397"/>
                  </a:lnTo>
                  <a:lnTo>
                    <a:pt x="4253" y="422"/>
                  </a:lnTo>
                  <a:lnTo>
                    <a:pt x="5058" y="460"/>
                  </a:lnTo>
                  <a:lnTo>
                    <a:pt x="5747" y="511"/>
                  </a:lnTo>
                  <a:lnTo>
                    <a:pt x="6322" y="588"/>
                  </a:lnTo>
                  <a:lnTo>
                    <a:pt x="6565" y="626"/>
                  </a:lnTo>
                  <a:lnTo>
                    <a:pt x="6795" y="678"/>
                  </a:lnTo>
                  <a:lnTo>
                    <a:pt x="6973" y="716"/>
                  </a:lnTo>
                  <a:lnTo>
                    <a:pt x="7139" y="780"/>
                  </a:lnTo>
                  <a:lnTo>
                    <a:pt x="7267" y="831"/>
                  </a:lnTo>
                  <a:lnTo>
                    <a:pt x="7369" y="895"/>
                  </a:lnTo>
                  <a:lnTo>
                    <a:pt x="0" y="895"/>
                  </a:lnTo>
                  <a:lnTo>
                    <a:pt x="0" y="1188"/>
                  </a:lnTo>
                  <a:lnTo>
                    <a:pt x="7471" y="1188"/>
                  </a:lnTo>
                  <a:lnTo>
                    <a:pt x="7446" y="1227"/>
                  </a:lnTo>
                  <a:lnTo>
                    <a:pt x="7408" y="1265"/>
                  </a:lnTo>
                  <a:lnTo>
                    <a:pt x="7305" y="1329"/>
                  </a:lnTo>
                  <a:lnTo>
                    <a:pt x="7165" y="1393"/>
                  </a:lnTo>
                  <a:lnTo>
                    <a:pt x="6986" y="1457"/>
                  </a:lnTo>
                  <a:lnTo>
                    <a:pt x="6769" y="1520"/>
                  </a:lnTo>
                  <a:lnTo>
                    <a:pt x="6514" y="1571"/>
                  </a:lnTo>
                  <a:lnTo>
                    <a:pt x="6207" y="1623"/>
                  </a:lnTo>
                  <a:lnTo>
                    <a:pt x="5875" y="1674"/>
                  </a:lnTo>
                  <a:lnTo>
                    <a:pt x="5505" y="1712"/>
                  </a:lnTo>
                  <a:lnTo>
                    <a:pt x="5096" y="1750"/>
                  </a:lnTo>
                  <a:lnTo>
                    <a:pt x="4636" y="1776"/>
                  </a:lnTo>
                  <a:lnTo>
                    <a:pt x="4151" y="1801"/>
                  </a:lnTo>
                  <a:lnTo>
                    <a:pt x="3053" y="1840"/>
                  </a:lnTo>
                  <a:lnTo>
                    <a:pt x="1801" y="1852"/>
                  </a:lnTo>
                  <a:lnTo>
                    <a:pt x="0" y="1852"/>
                  </a:lnTo>
                  <a:lnTo>
                    <a:pt x="0" y="2223"/>
                  </a:lnTo>
                  <a:lnTo>
                    <a:pt x="2197" y="2644"/>
                  </a:lnTo>
                  <a:lnTo>
                    <a:pt x="4215" y="3053"/>
                  </a:lnTo>
                  <a:lnTo>
                    <a:pt x="6130" y="3449"/>
                  </a:lnTo>
                  <a:lnTo>
                    <a:pt x="8021" y="3858"/>
                  </a:lnTo>
                  <a:lnTo>
                    <a:pt x="11162" y="3858"/>
                  </a:lnTo>
                  <a:lnTo>
                    <a:pt x="9106" y="3411"/>
                  </a:lnTo>
                  <a:lnTo>
                    <a:pt x="7050" y="2976"/>
                  </a:lnTo>
                  <a:lnTo>
                    <a:pt x="5032" y="2568"/>
                  </a:lnTo>
                  <a:lnTo>
                    <a:pt x="3078" y="2185"/>
                  </a:lnTo>
                  <a:lnTo>
                    <a:pt x="3844" y="2185"/>
                  </a:lnTo>
                  <a:lnTo>
                    <a:pt x="4572" y="2159"/>
                  </a:lnTo>
                  <a:lnTo>
                    <a:pt x="5275" y="2133"/>
                  </a:lnTo>
                  <a:lnTo>
                    <a:pt x="5926" y="2108"/>
                  </a:lnTo>
                  <a:lnTo>
                    <a:pt x="6539" y="2070"/>
                  </a:lnTo>
                  <a:lnTo>
                    <a:pt x="7101" y="2018"/>
                  </a:lnTo>
                  <a:lnTo>
                    <a:pt x="7637" y="1967"/>
                  </a:lnTo>
                  <a:lnTo>
                    <a:pt x="8110" y="1904"/>
                  </a:lnTo>
                  <a:lnTo>
                    <a:pt x="8557" y="1840"/>
                  </a:lnTo>
                  <a:lnTo>
                    <a:pt x="8940" y="1763"/>
                  </a:lnTo>
                  <a:lnTo>
                    <a:pt x="9285" y="1674"/>
                  </a:lnTo>
                  <a:lnTo>
                    <a:pt x="9579" y="1597"/>
                  </a:lnTo>
                  <a:lnTo>
                    <a:pt x="9821" y="1495"/>
                  </a:lnTo>
                  <a:lnTo>
                    <a:pt x="10026" y="1405"/>
                  </a:lnTo>
                  <a:lnTo>
                    <a:pt x="10102" y="1354"/>
                  </a:lnTo>
                  <a:lnTo>
                    <a:pt x="10166" y="1291"/>
                  </a:lnTo>
                  <a:lnTo>
                    <a:pt x="10217" y="1239"/>
                  </a:lnTo>
                  <a:lnTo>
                    <a:pt x="10256" y="1188"/>
                  </a:lnTo>
                  <a:lnTo>
                    <a:pt x="13780" y="1188"/>
                  </a:lnTo>
                  <a:lnTo>
                    <a:pt x="13780" y="895"/>
                  </a:lnTo>
                  <a:lnTo>
                    <a:pt x="10217" y="895"/>
                  </a:lnTo>
                  <a:lnTo>
                    <a:pt x="10179" y="844"/>
                  </a:lnTo>
                  <a:lnTo>
                    <a:pt x="10115" y="792"/>
                  </a:lnTo>
                  <a:lnTo>
                    <a:pt x="9987" y="703"/>
                  </a:lnTo>
                  <a:lnTo>
                    <a:pt x="9796" y="626"/>
                  </a:lnTo>
                  <a:lnTo>
                    <a:pt x="9579" y="550"/>
                  </a:lnTo>
                  <a:lnTo>
                    <a:pt x="9323" y="473"/>
                  </a:lnTo>
                  <a:lnTo>
                    <a:pt x="9042" y="409"/>
                  </a:lnTo>
                  <a:lnTo>
                    <a:pt x="8723" y="345"/>
                  </a:lnTo>
                  <a:lnTo>
                    <a:pt x="8378" y="294"/>
                  </a:lnTo>
                  <a:lnTo>
                    <a:pt x="13780" y="294"/>
                  </a:lnTo>
                  <a:lnTo>
                    <a:pt x="13780"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8;p15"/>
            <p:cNvSpPr/>
            <p:nvPr/>
          </p:nvSpPr>
          <p:spPr>
            <a:xfrm>
              <a:off x="3807921" y="3435833"/>
              <a:ext cx="764071" cy="159790"/>
            </a:xfrm>
            <a:custGeom>
              <a:avLst/>
              <a:gdLst/>
              <a:ahLst/>
              <a:cxnLst/>
              <a:rect l="l" t="t" r="r" b="b"/>
              <a:pathLst>
                <a:path w="51609" h="10793" extrusionOk="0">
                  <a:moveTo>
                    <a:pt x="1" y="0"/>
                  </a:moveTo>
                  <a:lnTo>
                    <a:pt x="1" y="5403"/>
                  </a:lnTo>
                  <a:lnTo>
                    <a:pt x="1" y="5530"/>
                  </a:lnTo>
                  <a:lnTo>
                    <a:pt x="26" y="5671"/>
                  </a:lnTo>
                  <a:lnTo>
                    <a:pt x="77" y="5811"/>
                  </a:lnTo>
                  <a:lnTo>
                    <a:pt x="128" y="5952"/>
                  </a:lnTo>
                  <a:lnTo>
                    <a:pt x="205" y="6080"/>
                  </a:lnTo>
                  <a:lnTo>
                    <a:pt x="294" y="6220"/>
                  </a:lnTo>
                  <a:lnTo>
                    <a:pt x="397" y="6348"/>
                  </a:lnTo>
                  <a:lnTo>
                    <a:pt x="524" y="6488"/>
                  </a:lnTo>
                  <a:lnTo>
                    <a:pt x="665" y="6616"/>
                  </a:lnTo>
                  <a:lnTo>
                    <a:pt x="805" y="6744"/>
                  </a:lnTo>
                  <a:lnTo>
                    <a:pt x="971" y="6871"/>
                  </a:lnTo>
                  <a:lnTo>
                    <a:pt x="1163" y="6999"/>
                  </a:lnTo>
                  <a:lnTo>
                    <a:pt x="1354" y="7127"/>
                  </a:lnTo>
                  <a:lnTo>
                    <a:pt x="1559" y="7254"/>
                  </a:lnTo>
                  <a:lnTo>
                    <a:pt x="1789" y="7369"/>
                  </a:lnTo>
                  <a:lnTo>
                    <a:pt x="2031" y="7497"/>
                  </a:lnTo>
                  <a:lnTo>
                    <a:pt x="2542" y="7740"/>
                  </a:lnTo>
                  <a:lnTo>
                    <a:pt x="3117" y="7970"/>
                  </a:lnTo>
                  <a:lnTo>
                    <a:pt x="3730" y="8200"/>
                  </a:lnTo>
                  <a:lnTo>
                    <a:pt x="4407" y="8417"/>
                  </a:lnTo>
                  <a:lnTo>
                    <a:pt x="5122" y="8621"/>
                  </a:lnTo>
                  <a:lnTo>
                    <a:pt x="5888" y="8825"/>
                  </a:lnTo>
                  <a:lnTo>
                    <a:pt x="6706" y="9017"/>
                  </a:lnTo>
                  <a:lnTo>
                    <a:pt x="7561" y="9208"/>
                  </a:lnTo>
                  <a:lnTo>
                    <a:pt x="8455" y="9387"/>
                  </a:lnTo>
                  <a:lnTo>
                    <a:pt x="9388" y="9553"/>
                  </a:lnTo>
                  <a:lnTo>
                    <a:pt x="10358" y="9719"/>
                  </a:lnTo>
                  <a:lnTo>
                    <a:pt x="11380" y="9873"/>
                  </a:lnTo>
                  <a:lnTo>
                    <a:pt x="12427" y="10013"/>
                  </a:lnTo>
                  <a:lnTo>
                    <a:pt x="13500" y="10141"/>
                  </a:lnTo>
                  <a:lnTo>
                    <a:pt x="14611" y="10256"/>
                  </a:lnTo>
                  <a:lnTo>
                    <a:pt x="15760" y="10371"/>
                  </a:lnTo>
                  <a:lnTo>
                    <a:pt x="16935" y="10460"/>
                  </a:lnTo>
                  <a:lnTo>
                    <a:pt x="18136" y="10549"/>
                  </a:lnTo>
                  <a:lnTo>
                    <a:pt x="19362" y="10626"/>
                  </a:lnTo>
                  <a:lnTo>
                    <a:pt x="20601" y="10677"/>
                  </a:lnTo>
                  <a:lnTo>
                    <a:pt x="21878" y="10728"/>
                  </a:lnTo>
                  <a:lnTo>
                    <a:pt x="23168" y="10767"/>
                  </a:lnTo>
                  <a:lnTo>
                    <a:pt x="24483" y="10779"/>
                  </a:lnTo>
                  <a:lnTo>
                    <a:pt x="25811" y="10792"/>
                  </a:lnTo>
                  <a:lnTo>
                    <a:pt x="27139" y="10779"/>
                  </a:lnTo>
                  <a:lnTo>
                    <a:pt x="28442" y="10767"/>
                  </a:lnTo>
                  <a:lnTo>
                    <a:pt x="29732" y="10728"/>
                  </a:lnTo>
                  <a:lnTo>
                    <a:pt x="31009" y="10677"/>
                  </a:lnTo>
                  <a:lnTo>
                    <a:pt x="32261" y="10626"/>
                  </a:lnTo>
                  <a:lnTo>
                    <a:pt x="33474" y="10549"/>
                  </a:lnTo>
                  <a:lnTo>
                    <a:pt x="34674" y="10460"/>
                  </a:lnTo>
                  <a:lnTo>
                    <a:pt x="35849" y="10371"/>
                  </a:lnTo>
                  <a:lnTo>
                    <a:pt x="36999" y="10256"/>
                  </a:lnTo>
                  <a:lnTo>
                    <a:pt x="38110" y="10141"/>
                  </a:lnTo>
                  <a:lnTo>
                    <a:pt x="39183" y="10013"/>
                  </a:lnTo>
                  <a:lnTo>
                    <a:pt x="40230" y="9873"/>
                  </a:lnTo>
                  <a:lnTo>
                    <a:pt x="41252" y="9719"/>
                  </a:lnTo>
                  <a:lnTo>
                    <a:pt x="42222" y="9553"/>
                  </a:lnTo>
                  <a:lnTo>
                    <a:pt x="43154" y="9387"/>
                  </a:lnTo>
                  <a:lnTo>
                    <a:pt x="44048" y="9208"/>
                  </a:lnTo>
                  <a:lnTo>
                    <a:pt x="44904" y="9017"/>
                  </a:lnTo>
                  <a:lnTo>
                    <a:pt x="45722" y="8825"/>
                  </a:lnTo>
                  <a:lnTo>
                    <a:pt x="46488" y="8621"/>
                  </a:lnTo>
                  <a:lnTo>
                    <a:pt x="47203" y="8417"/>
                  </a:lnTo>
                  <a:lnTo>
                    <a:pt x="47880" y="8200"/>
                  </a:lnTo>
                  <a:lnTo>
                    <a:pt x="48493" y="7970"/>
                  </a:lnTo>
                  <a:lnTo>
                    <a:pt x="49068" y="7740"/>
                  </a:lnTo>
                  <a:lnTo>
                    <a:pt x="49578" y="7497"/>
                  </a:lnTo>
                  <a:lnTo>
                    <a:pt x="49821" y="7369"/>
                  </a:lnTo>
                  <a:lnTo>
                    <a:pt x="50051" y="7254"/>
                  </a:lnTo>
                  <a:lnTo>
                    <a:pt x="50255" y="7127"/>
                  </a:lnTo>
                  <a:lnTo>
                    <a:pt x="50447" y="6999"/>
                  </a:lnTo>
                  <a:lnTo>
                    <a:pt x="50638" y="6871"/>
                  </a:lnTo>
                  <a:lnTo>
                    <a:pt x="50804" y="6744"/>
                  </a:lnTo>
                  <a:lnTo>
                    <a:pt x="50958" y="6616"/>
                  </a:lnTo>
                  <a:lnTo>
                    <a:pt x="51085" y="6488"/>
                  </a:lnTo>
                  <a:lnTo>
                    <a:pt x="51213" y="6348"/>
                  </a:lnTo>
                  <a:lnTo>
                    <a:pt x="51315" y="6220"/>
                  </a:lnTo>
                  <a:lnTo>
                    <a:pt x="51405" y="6080"/>
                  </a:lnTo>
                  <a:lnTo>
                    <a:pt x="51481" y="5952"/>
                  </a:lnTo>
                  <a:lnTo>
                    <a:pt x="51532" y="5811"/>
                  </a:lnTo>
                  <a:lnTo>
                    <a:pt x="51583" y="5671"/>
                  </a:lnTo>
                  <a:lnTo>
                    <a:pt x="51609" y="5530"/>
                  </a:lnTo>
                  <a:lnTo>
                    <a:pt x="51609" y="5403"/>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9;p15"/>
            <p:cNvSpPr/>
            <p:nvPr/>
          </p:nvSpPr>
          <p:spPr>
            <a:xfrm>
              <a:off x="3807921" y="3356034"/>
              <a:ext cx="764071" cy="159790"/>
            </a:xfrm>
            <a:custGeom>
              <a:avLst/>
              <a:gdLst/>
              <a:ahLst/>
              <a:cxnLst/>
              <a:rect l="l" t="t" r="r" b="b"/>
              <a:pathLst>
                <a:path w="51609" h="10793" extrusionOk="0">
                  <a:moveTo>
                    <a:pt x="25811" y="1"/>
                  </a:moveTo>
                  <a:lnTo>
                    <a:pt x="24483" y="14"/>
                  </a:lnTo>
                  <a:lnTo>
                    <a:pt x="23168" y="27"/>
                  </a:lnTo>
                  <a:lnTo>
                    <a:pt x="21878" y="65"/>
                  </a:lnTo>
                  <a:lnTo>
                    <a:pt x="20601" y="116"/>
                  </a:lnTo>
                  <a:lnTo>
                    <a:pt x="19362" y="167"/>
                  </a:lnTo>
                  <a:lnTo>
                    <a:pt x="18136" y="244"/>
                  </a:lnTo>
                  <a:lnTo>
                    <a:pt x="16935" y="333"/>
                  </a:lnTo>
                  <a:lnTo>
                    <a:pt x="15760" y="422"/>
                  </a:lnTo>
                  <a:lnTo>
                    <a:pt x="14611" y="537"/>
                  </a:lnTo>
                  <a:lnTo>
                    <a:pt x="13500" y="652"/>
                  </a:lnTo>
                  <a:lnTo>
                    <a:pt x="12427" y="780"/>
                  </a:lnTo>
                  <a:lnTo>
                    <a:pt x="11380" y="921"/>
                  </a:lnTo>
                  <a:lnTo>
                    <a:pt x="10358" y="1074"/>
                  </a:lnTo>
                  <a:lnTo>
                    <a:pt x="9388" y="1240"/>
                  </a:lnTo>
                  <a:lnTo>
                    <a:pt x="8455" y="1406"/>
                  </a:lnTo>
                  <a:lnTo>
                    <a:pt x="7561" y="1585"/>
                  </a:lnTo>
                  <a:lnTo>
                    <a:pt x="6706" y="1763"/>
                  </a:lnTo>
                  <a:lnTo>
                    <a:pt x="5888" y="1968"/>
                  </a:lnTo>
                  <a:lnTo>
                    <a:pt x="5122" y="2172"/>
                  </a:lnTo>
                  <a:lnTo>
                    <a:pt x="4407" y="2376"/>
                  </a:lnTo>
                  <a:lnTo>
                    <a:pt x="3730" y="2594"/>
                  </a:lnTo>
                  <a:lnTo>
                    <a:pt x="3117" y="2823"/>
                  </a:lnTo>
                  <a:lnTo>
                    <a:pt x="2542" y="3053"/>
                  </a:lnTo>
                  <a:lnTo>
                    <a:pt x="2031" y="3296"/>
                  </a:lnTo>
                  <a:lnTo>
                    <a:pt x="1789" y="3424"/>
                  </a:lnTo>
                  <a:lnTo>
                    <a:pt x="1559" y="3539"/>
                  </a:lnTo>
                  <a:lnTo>
                    <a:pt x="1354" y="3666"/>
                  </a:lnTo>
                  <a:lnTo>
                    <a:pt x="1163" y="3794"/>
                  </a:lnTo>
                  <a:lnTo>
                    <a:pt x="971" y="3922"/>
                  </a:lnTo>
                  <a:lnTo>
                    <a:pt x="805" y="4049"/>
                  </a:lnTo>
                  <a:lnTo>
                    <a:pt x="665" y="4177"/>
                  </a:lnTo>
                  <a:lnTo>
                    <a:pt x="524" y="4305"/>
                  </a:lnTo>
                  <a:lnTo>
                    <a:pt x="397" y="4445"/>
                  </a:lnTo>
                  <a:lnTo>
                    <a:pt x="294" y="4573"/>
                  </a:lnTo>
                  <a:lnTo>
                    <a:pt x="205" y="4714"/>
                  </a:lnTo>
                  <a:lnTo>
                    <a:pt x="128" y="4841"/>
                  </a:lnTo>
                  <a:lnTo>
                    <a:pt x="77" y="4982"/>
                  </a:lnTo>
                  <a:lnTo>
                    <a:pt x="26" y="5122"/>
                  </a:lnTo>
                  <a:lnTo>
                    <a:pt x="1" y="5250"/>
                  </a:lnTo>
                  <a:lnTo>
                    <a:pt x="1" y="5390"/>
                  </a:lnTo>
                  <a:lnTo>
                    <a:pt x="1" y="5531"/>
                  </a:lnTo>
                  <a:lnTo>
                    <a:pt x="26" y="5671"/>
                  </a:lnTo>
                  <a:lnTo>
                    <a:pt x="77" y="5812"/>
                  </a:lnTo>
                  <a:lnTo>
                    <a:pt x="128" y="5952"/>
                  </a:lnTo>
                  <a:lnTo>
                    <a:pt x="205" y="6080"/>
                  </a:lnTo>
                  <a:lnTo>
                    <a:pt x="294" y="6221"/>
                  </a:lnTo>
                  <a:lnTo>
                    <a:pt x="397" y="6348"/>
                  </a:lnTo>
                  <a:lnTo>
                    <a:pt x="524" y="6476"/>
                  </a:lnTo>
                  <a:lnTo>
                    <a:pt x="665" y="6616"/>
                  </a:lnTo>
                  <a:lnTo>
                    <a:pt x="805" y="6744"/>
                  </a:lnTo>
                  <a:lnTo>
                    <a:pt x="971" y="6872"/>
                  </a:lnTo>
                  <a:lnTo>
                    <a:pt x="1163" y="7000"/>
                  </a:lnTo>
                  <a:lnTo>
                    <a:pt x="1354" y="7127"/>
                  </a:lnTo>
                  <a:lnTo>
                    <a:pt x="1559" y="7255"/>
                  </a:lnTo>
                  <a:lnTo>
                    <a:pt x="1789" y="7370"/>
                  </a:lnTo>
                  <a:lnTo>
                    <a:pt x="2031" y="7498"/>
                  </a:lnTo>
                  <a:lnTo>
                    <a:pt x="2542" y="7728"/>
                  </a:lnTo>
                  <a:lnTo>
                    <a:pt x="3117" y="7970"/>
                  </a:lnTo>
                  <a:lnTo>
                    <a:pt x="3730" y="8187"/>
                  </a:lnTo>
                  <a:lnTo>
                    <a:pt x="4407" y="8404"/>
                  </a:lnTo>
                  <a:lnTo>
                    <a:pt x="5122" y="8622"/>
                  </a:lnTo>
                  <a:lnTo>
                    <a:pt x="5888" y="8826"/>
                  </a:lnTo>
                  <a:lnTo>
                    <a:pt x="6706" y="9017"/>
                  </a:lnTo>
                  <a:lnTo>
                    <a:pt x="7561" y="9209"/>
                  </a:lnTo>
                  <a:lnTo>
                    <a:pt x="8455" y="9388"/>
                  </a:lnTo>
                  <a:lnTo>
                    <a:pt x="9388" y="9554"/>
                  </a:lnTo>
                  <a:lnTo>
                    <a:pt x="10358" y="9720"/>
                  </a:lnTo>
                  <a:lnTo>
                    <a:pt x="11380" y="9860"/>
                  </a:lnTo>
                  <a:lnTo>
                    <a:pt x="12427" y="10001"/>
                  </a:lnTo>
                  <a:lnTo>
                    <a:pt x="13500" y="10141"/>
                  </a:lnTo>
                  <a:lnTo>
                    <a:pt x="14611" y="10256"/>
                  </a:lnTo>
                  <a:lnTo>
                    <a:pt x="15760" y="10358"/>
                  </a:lnTo>
                  <a:lnTo>
                    <a:pt x="16935" y="10461"/>
                  </a:lnTo>
                  <a:lnTo>
                    <a:pt x="18136" y="10550"/>
                  </a:lnTo>
                  <a:lnTo>
                    <a:pt x="19362" y="10614"/>
                  </a:lnTo>
                  <a:lnTo>
                    <a:pt x="20601" y="10678"/>
                  </a:lnTo>
                  <a:lnTo>
                    <a:pt x="21878" y="10729"/>
                  </a:lnTo>
                  <a:lnTo>
                    <a:pt x="23168" y="10754"/>
                  </a:lnTo>
                  <a:lnTo>
                    <a:pt x="24483" y="10780"/>
                  </a:lnTo>
                  <a:lnTo>
                    <a:pt x="25811" y="10793"/>
                  </a:lnTo>
                  <a:lnTo>
                    <a:pt x="27139" y="10780"/>
                  </a:lnTo>
                  <a:lnTo>
                    <a:pt x="28442" y="10754"/>
                  </a:lnTo>
                  <a:lnTo>
                    <a:pt x="29732" y="10729"/>
                  </a:lnTo>
                  <a:lnTo>
                    <a:pt x="31009" y="10678"/>
                  </a:lnTo>
                  <a:lnTo>
                    <a:pt x="32261" y="10614"/>
                  </a:lnTo>
                  <a:lnTo>
                    <a:pt x="33474" y="10550"/>
                  </a:lnTo>
                  <a:lnTo>
                    <a:pt x="34674" y="10461"/>
                  </a:lnTo>
                  <a:lnTo>
                    <a:pt x="35849" y="10358"/>
                  </a:lnTo>
                  <a:lnTo>
                    <a:pt x="36999" y="10256"/>
                  </a:lnTo>
                  <a:lnTo>
                    <a:pt x="38110" y="10141"/>
                  </a:lnTo>
                  <a:lnTo>
                    <a:pt x="39183" y="10001"/>
                  </a:lnTo>
                  <a:lnTo>
                    <a:pt x="40230" y="9860"/>
                  </a:lnTo>
                  <a:lnTo>
                    <a:pt x="41252" y="9720"/>
                  </a:lnTo>
                  <a:lnTo>
                    <a:pt x="42222" y="9554"/>
                  </a:lnTo>
                  <a:lnTo>
                    <a:pt x="43154" y="9388"/>
                  </a:lnTo>
                  <a:lnTo>
                    <a:pt x="44048" y="9209"/>
                  </a:lnTo>
                  <a:lnTo>
                    <a:pt x="44904" y="9017"/>
                  </a:lnTo>
                  <a:lnTo>
                    <a:pt x="45722" y="8826"/>
                  </a:lnTo>
                  <a:lnTo>
                    <a:pt x="46488" y="8622"/>
                  </a:lnTo>
                  <a:lnTo>
                    <a:pt x="47203" y="8404"/>
                  </a:lnTo>
                  <a:lnTo>
                    <a:pt x="47880" y="8187"/>
                  </a:lnTo>
                  <a:lnTo>
                    <a:pt x="48493" y="7970"/>
                  </a:lnTo>
                  <a:lnTo>
                    <a:pt x="49068" y="7728"/>
                  </a:lnTo>
                  <a:lnTo>
                    <a:pt x="49578" y="7498"/>
                  </a:lnTo>
                  <a:lnTo>
                    <a:pt x="49821" y="7370"/>
                  </a:lnTo>
                  <a:lnTo>
                    <a:pt x="50051" y="7255"/>
                  </a:lnTo>
                  <a:lnTo>
                    <a:pt x="50255" y="7127"/>
                  </a:lnTo>
                  <a:lnTo>
                    <a:pt x="50447" y="7000"/>
                  </a:lnTo>
                  <a:lnTo>
                    <a:pt x="50638" y="6872"/>
                  </a:lnTo>
                  <a:lnTo>
                    <a:pt x="50804" y="6744"/>
                  </a:lnTo>
                  <a:lnTo>
                    <a:pt x="50958" y="6616"/>
                  </a:lnTo>
                  <a:lnTo>
                    <a:pt x="51085" y="6476"/>
                  </a:lnTo>
                  <a:lnTo>
                    <a:pt x="51213" y="6348"/>
                  </a:lnTo>
                  <a:lnTo>
                    <a:pt x="51315" y="6221"/>
                  </a:lnTo>
                  <a:lnTo>
                    <a:pt x="51405" y="6080"/>
                  </a:lnTo>
                  <a:lnTo>
                    <a:pt x="51481" y="5952"/>
                  </a:lnTo>
                  <a:lnTo>
                    <a:pt x="51532" y="5812"/>
                  </a:lnTo>
                  <a:lnTo>
                    <a:pt x="51583" y="5671"/>
                  </a:lnTo>
                  <a:lnTo>
                    <a:pt x="51609" y="5531"/>
                  </a:lnTo>
                  <a:lnTo>
                    <a:pt x="51609" y="5390"/>
                  </a:lnTo>
                  <a:lnTo>
                    <a:pt x="51609" y="5250"/>
                  </a:lnTo>
                  <a:lnTo>
                    <a:pt x="51583" y="5122"/>
                  </a:lnTo>
                  <a:lnTo>
                    <a:pt x="51532" y="4982"/>
                  </a:lnTo>
                  <a:lnTo>
                    <a:pt x="51481" y="4841"/>
                  </a:lnTo>
                  <a:lnTo>
                    <a:pt x="51405" y="4714"/>
                  </a:lnTo>
                  <a:lnTo>
                    <a:pt x="51315" y="4573"/>
                  </a:lnTo>
                  <a:lnTo>
                    <a:pt x="51213" y="4445"/>
                  </a:lnTo>
                  <a:lnTo>
                    <a:pt x="51085" y="4305"/>
                  </a:lnTo>
                  <a:lnTo>
                    <a:pt x="50958" y="4177"/>
                  </a:lnTo>
                  <a:lnTo>
                    <a:pt x="50804" y="4049"/>
                  </a:lnTo>
                  <a:lnTo>
                    <a:pt x="50638" y="3922"/>
                  </a:lnTo>
                  <a:lnTo>
                    <a:pt x="50447" y="3794"/>
                  </a:lnTo>
                  <a:lnTo>
                    <a:pt x="50255" y="3666"/>
                  </a:lnTo>
                  <a:lnTo>
                    <a:pt x="50051" y="3539"/>
                  </a:lnTo>
                  <a:lnTo>
                    <a:pt x="49821" y="3424"/>
                  </a:lnTo>
                  <a:lnTo>
                    <a:pt x="49578" y="3296"/>
                  </a:lnTo>
                  <a:lnTo>
                    <a:pt x="49068" y="3053"/>
                  </a:lnTo>
                  <a:lnTo>
                    <a:pt x="48493" y="2823"/>
                  </a:lnTo>
                  <a:lnTo>
                    <a:pt x="47880" y="2594"/>
                  </a:lnTo>
                  <a:lnTo>
                    <a:pt x="47203" y="2376"/>
                  </a:lnTo>
                  <a:lnTo>
                    <a:pt x="46488" y="2172"/>
                  </a:lnTo>
                  <a:lnTo>
                    <a:pt x="45722" y="1968"/>
                  </a:lnTo>
                  <a:lnTo>
                    <a:pt x="44904" y="1763"/>
                  </a:lnTo>
                  <a:lnTo>
                    <a:pt x="44048" y="1585"/>
                  </a:lnTo>
                  <a:lnTo>
                    <a:pt x="43154" y="1406"/>
                  </a:lnTo>
                  <a:lnTo>
                    <a:pt x="42222" y="1240"/>
                  </a:lnTo>
                  <a:lnTo>
                    <a:pt x="41252" y="1074"/>
                  </a:lnTo>
                  <a:lnTo>
                    <a:pt x="40230" y="921"/>
                  </a:lnTo>
                  <a:lnTo>
                    <a:pt x="39183" y="780"/>
                  </a:lnTo>
                  <a:lnTo>
                    <a:pt x="38110" y="652"/>
                  </a:lnTo>
                  <a:lnTo>
                    <a:pt x="36999" y="537"/>
                  </a:lnTo>
                  <a:lnTo>
                    <a:pt x="35849" y="422"/>
                  </a:lnTo>
                  <a:lnTo>
                    <a:pt x="34674" y="333"/>
                  </a:lnTo>
                  <a:lnTo>
                    <a:pt x="33474" y="244"/>
                  </a:lnTo>
                  <a:lnTo>
                    <a:pt x="32261" y="167"/>
                  </a:lnTo>
                  <a:lnTo>
                    <a:pt x="31009" y="116"/>
                  </a:lnTo>
                  <a:lnTo>
                    <a:pt x="29732" y="65"/>
                  </a:lnTo>
                  <a:lnTo>
                    <a:pt x="28442" y="27"/>
                  </a:lnTo>
                  <a:lnTo>
                    <a:pt x="27139" y="14"/>
                  </a:lnTo>
                  <a:lnTo>
                    <a:pt x="258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0;p15"/>
            <p:cNvSpPr/>
            <p:nvPr/>
          </p:nvSpPr>
          <p:spPr>
            <a:xfrm>
              <a:off x="3876187" y="3370409"/>
              <a:ext cx="627554" cy="112133"/>
            </a:xfrm>
            <a:custGeom>
              <a:avLst/>
              <a:gdLst/>
              <a:ahLst/>
              <a:cxnLst/>
              <a:rect l="l" t="t" r="r" b="b"/>
              <a:pathLst>
                <a:path w="42388" h="7574" extrusionOk="0">
                  <a:moveTo>
                    <a:pt x="20102" y="1"/>
                  </a:moveTo>
                  <a:lnTo>
                    <a:pt x="19029" y="13"/>
                  </a:lnTo>
                  <a:lnTo>
                    <a:pt x="17969" y="39"/>
                  </a:lnTo>
                  <a:lnTo>
                    <a:pt x="16922" y="77"/>
                  </a:lnTo>
                  <a:lnTo>
                    <a:pt x="15900" y="116"/>
                  </a:lnTo>
                  <a:lnTo>
                    <a:pt x="14891" y="167"/>
                  </a:lnTo>
                  <a:lnTo>
                    <a:pt x="13908" y="230"/>
                  </a:lnTo>
                  <a:lnTo>
                    <a:pt x="12950" y="294"/>
                  </a:lnTo>
                  <a:lnTo>
                    <a:pt x="12005" y="371"/>
                  </a:lnTo>
                  <a:lnTo>
                    <a:pt x="11085" y="448"/>
                  </a:lnTo>
                  <a:lnTo>
                    <a:pt x="10204" y="550"/>
                  </a:lnTo>
                  <a:lnTo>
                    <a:pt x="9349" y="639"/>
                  </a:lnTo>
                  <a:lnTo>
                    <a:pt x="8518" y="754"/>
                  </a:lnTo>
                  <a:lnTo>
                    <a:pt x="7714" y="856"/>
                  </a:lnTo>
                  <a:lnTo>
                    <a:pt x="6948" y="984"/>
                  </a:lnTo>
                  <a:lnTo>
                    <a:pt x="6207" y="1099"/>
                  </a:lnTo>
                  <a:lnTo>
                    <a:pt x="5504" y="1239"/>
                  </a:lnTo>
                  <a:lnTo>
                    <a:pt x="4840" y="1380"/>
                  </a:lnTo>
                  <a:lnTo>
                    <a:pt x="4215" y="1520"/>
                  </a:lnTo>
                  <a:lnTo>
                    <a:pt x="3614" y="1661"/>
                  </a:lnTo>
                  <a:lnTo>
                    <a:pt x="3065" y="1814"/>
                  </a:lnTo>
                  <a:lnTo>
                    <a:pt x="2554" y="1980"/>
                  </a:lnTo>
                  <a:lnTo>
                    <a:pt x="2095" y="2146"/>
                  </a:lnTo>
                  <a:lnTo>
                    <a:pt x="1660" y="2312"/>
                  </a:lnTo>
                  <a:lnTo>
                    <a:pt x="1290" y="2478"/>
                  </a:lnTo>
                  <a:lnTo>
                    <a:pt x="958" y="2657"/>
                  </a:lnTo>
                  <a:lnTo>
                    <a:pt x="664" y="2836"/>
                  </a:lnTo>
                  <a:lnTo>
                    <a:pt x="537" y="2925"/>
                  </a:lnTo>
                  <a:lnTo>
                    <a:pt x="434" y="3015"/>
                  </a:lnTo>
                  <a:lnTo>
                    <a:pt x="332" y="3117"/>
                  </a:lnTo>
                  <a:lnTo>
                    <a:pt x="243" y="3206"/>
                  </a:lnTo>
                  <a:lnTo>
                    <a:pt x="166" y="3308"/>
                  </a:lnTo>
                  <a:lnTo>
                    <a:pt x="102" y="3398"/>
                  </a:lnTo>
                  <a:lnTo>
                    <a:pt x="64" y="3487"/>
                  </a:lnTo>
                  <a:lnTo>
                    <a:pt x="26" y="3589"/>
                  </a:lnTo>
                  <a:lnTo>
                    <a:pt x="0" y="3691"/>
                  </a:lnTo>
                  <a:lnTo>
                    <a:pt x="0" y="3781"/>
                  </a:lnTo>
                  <a:lnTo>
                    <a:pt x="0" y="3883"/>
                  </a:lnTo>
                  <a:lnTo>
                    <a:pt x="26" y="3985"/>
                  </a:lnTo>
                  <a:lnTo>
                    <a:pt x="64" y="4075"/>
                  </a:lnTo>
                  <a:lnTo>
                    <a:pt x="102" y="4177"/>
                  </a:lnTo>
                  <a:lnTo>
                    <a:pt x="166" y="4266"/>
                  </a:lnTo>
                  <a:lnTo>
                    <a:pt x="243" y="4356"/>
                  </a:lnTo>
                  <a:lnTo>
                    <a:pt x="332" y="4458"/>
                  </a:lnTo>
                  <a:lnTo>
                    <a:pt x="434" y="4547"/>
                  </a:lnTo>
                  <a:lnTo>
                    <a:pt x="537" y="4637"/>
                  </a:lnTo>
                  <a:lnTo>
                    <a:pt x="664" y="4726"/>
                  </a:lnTo>
                  <a:lnTo>
                    <a:pt x="958" y="4918"/>
                  </a:lnTo>
                  <a:lnTo>
                    <a:pt x="1290" y="5084"/>
                  </a:lnTo>
                  <a:lnTo>
                    <a:pt x="1660" y="5262"/>
                  </a:lnTo>
                  <a:lnTo>
                    <a:pt x="2095" y="5428"/>
                  </a:lnTo>
                  <a:lnTo>
                    <a:pt x="2554" y="5594"/>
                  </a:lnTo>
                  <a:lnTo>
                    <a:pt x="3065" y="5748"/>
                  </a:lnTo>
                  <a:lnTo>
                    <a:pt x="3614" y="5901"/>
                  </a:lnTo>
                  <a:lnTo>
                    <a:pt x="4215" y="6054"/>
                  </a:lnTo>
                  <a:lnTo>
                    <a:pt x="4840" y="6195"/>
                  </a:lnTo>
                  <a:lnTo>
                    <a:pt x="5504" y="6335"/>
                  </a:lnTo>
                  <a:lnTo>
                    <a:pt x="6207" y="6463"/>
                  </a:lnTo>
                  <a:lnTo>
                    <a:pt x="6948" y="6591"/>
                  </a:lnTo>
                  <a:lnTo>
                    <a:pt x="7714" y="6705"/>
                  </a:lnTo>
                  <a:lnTo>
                    <a:pt x="8518" y="6820"/>
                  </a:lnTo>
                  <a:lnTo>
                    <a:pt x="9349" y="6923"/>
                  </a:lnTo>
                  <a:lnTo>
                    <a:pt x="10204" y="7025"/>
                  </a:lnTo>
                  <a:lnTo>
                    <a:pt x="11085" y="7114"/>
                  </a:lnTo>
                  <a:lnTo>
                    <a:pt x="12005" y="7204"/>
                  </a:lnTo>
                  <a:lnTo>
                    <a:pt x="12950" y="7280"/>
                  </a:lnTo>
                  <a:lnTo>
                    <a:pt x="13908" y="7344"/>
                  </a:lnTo>
                  <a:lnTo>
                    <a:pt x="14891" y="7408"/>
                  </a:lnTo>
                  <a:lnTo>
                    <a:pt x="15900" y="7459"/>
                  </a:lnTo>
                  <a:lnTo>
                    <a:pt x="16922" y="7497"/>
                  </a:lnTo>
                  <a:lnTo>
                    <a:pt x="17969" y="7536"/>
                  </a:lnTo>
                  <a:lnTo>
                    <a:pt x="19029" y="7561"/>
                  </a:lnTo>
                  <a:lnTo>
                    <a:pt x="20102" y="7574"/>
                  </a:lnTo>
                  <a:lnTo>
                    <a:pt x="22286" y="7574"/>
                  </a:lnTo>
                  <a:lnTo>
                    <a:pt x="23359" y="7561"/>
                  </a:lnTo>
                  <a:lnTo>
                    <a:pt x="24419" y="7536"/>
                  </a:lnTo>
                  <a:lnTo>
                    <a:pt x="25466" y="7497"/>
                  </a:lnTo>
                  <a:lnTo>
                    <a:pt x="26488" y="7459"/>
                  </a:lnTo>
                  <a:lnTo>
                    <a:pt x="27496" y="7408"/>
                  </a:lnTo>
                  <a:lnTo>
                    <a:pt x="28480" y="7344"/>
                  </a:lnTo>
                  <a:lnTo>
                    <a:pt x="29450" y="7280"/>
                  </a:lnTo>
                  <a:lnTo>
                    <a:pt x="30383" y="7204"/>
                  </a:lnTo>
                  <a:lnTo>
                    <a:pt x="31302" y="7114"/>
                  </a:lnTo>
                  <a:lnTo>
                    <a:pt x="32183" y="7025"/>
                  </a:lnTo>
                  <a:lnTo>
                    <a:pt x="33039" y="6923"/>
                  </a:lnTo>
                  <a:lnTo>
                    <a:pt x="33869" y="6820"/>
                  </a:lnTo>
                  <a:lnTo>
                    <a:pt x="34674" y="6705"/>
                  </a:lnTo>
                  <a:lnTo>
                    <a:pt x="35440" y="6591"/>
                  </a:lnTo>
                  <a:lnTo>
                    <a:pt x="36181" y="6463"/>
                  </a:lnTo>
                  <a:lnTo>
                    <a:pt x="36883" y="6335"/>
                  </a:lnTo>
                  <a:lnTo>
                    <a:pt x="37547" y="6195"/>
                  </a:lnTo>
                  <a:lnTo>
                    <a:pt x="38173" y="6054"/>
                  </a:lnTo>
                  <a:lnTo>
                    <a:pt x="38773" y="5901"/>
                  </a:lnTo>
                  <a:lnTo>
                    <a:pt x="39323" y="5748"/>
                  </a:lnTo>
                  <a:lnTo>
                    <a:pt x="39833" y="5594"/>
                  </a:lnTo>
                  <a:lnTo>
                    <a:pt x="40293" y="5428"/>
                  </a:lnTo>
                  <a:lnTo>
                    <a:pt x="40727" y="5262"/>
                  </a:lnTo>
                  <a:lnTo>
                    <a:pt x="41098" y="5084"/>
                  </a:lnTo>
                  <a:lnTo>
                    <a:pt x="41443" y="4918"/>
                  </a:lnTo>
                  <a:lnTo>
                    <a:pt x="41724" y="4726"/>
                  </a:lnTo>
                  <a:lnTo>
                    <a:pt x="41851" y="4637"/>
                  </a:lnTo>
                  <a:lnTo>
                    <a:pt x="41953" y="4547"/>
                  </a:lnTo>
                  <a:lnTo>
                    <a:pt x="42056" y="4458"/>
                  </a:lnTo>
                  <a:lnTo>
                    <a:pt x="42145" y="4356"/>
                  </a:lnTo>
                  <a:lnTo>
                    <a:pt x="42222" y="4266"/>
                  </a:lnTo>
                  <a:lnTo>
                    <a:pt x="42285" y="4177"/>
                  </a:lnTo>
                  <a:lnTo>
                    <a:pt x="42324" y="4075"/>
                  </a:lnTo>
                  <a:lnTo>
                    <a:pt x="42362" y="3985"/>
                  </a:lnTo>
                  <a:lnTo>
                    <a:pt x="42388" y="3883"/>
                  </a:lnTo>
                  <a:lnTo>
                    <a:pt x="42388" y="3781"/>
                  </a:lnTo>
                  <a:lnTo>
                    <a:pt x="42388" y="3691"/>
                  </a:lnTo>
                  <a:lnTo>
                    <a:pt x="42362" y="3589"/>
                  </a:lnTo>
                  <a:lnTo>
                    <a:pt x="42324" y="3487"/>
                  </a:lnTo>
                  <a:lnTo>
                    <a:pt x="42285" y="3398"/>
                  </a:lnTo>
                  <a:lnTo>
                    <a:pt x="42222" y="3308"/>
                  </a:lnTo>
                  <a:lnTo>
                    <a:pt x="42145" y="3206"/>
                  </a:lnTo>
                  <a:lnTo>
                    <a:pt x="42056" y="3117"/>
                  </a:lnTo>
                  <a:lnTo>
                    <a:pt x="41953" y="3015"/>
                  </a:lnTo>
                  <a:lnTo>
                    <a:pt x="41851" y="2925"/>
                  </a:lnTo>
                  <a:lnTo>
                    <a:pt x="41724" y="2836"/>
                  </a:lnTo>
                  <a:lnTo>
                    <a:pt x="41443" y="2657"/>
                  </a:lnTo>
                  <a:lnTo>
                    <a:pt x="41098" y="2478"/>
                  </a:lnTo>
                  <a:lnTo>
                    <a:pt x="40727" y="2312"/>
                  </a:lnTo>
                  <a:lnTo>
                    <a:pt x="40293" y="2146"/>
                  </a:lnTo>
                  <a:lnTo>
                    <a:pt x="39833" y="1980"/>
                  </a:lnTo>
                  <a:lnTo>
                    <a:pt x="39323" y="1814"/>
                  </a:lnTo>
                  <a:lnTo>
                    <a:pt x="38773" y="1661"/>
                  </a:lnTo>
                  <a:lnTo>
                    <a:pt x="38173" y="1520"/>
                  </a:lnTo>
                  <a:lnTo>
                    <a:pt x="37547" y="1380"/>
                  </a:lnTo>
                  <a:lnTo>
                    <a:pt x="36883" y="1239"/>
                  </a:lnTo>
                  <a:lnTo>
                    <a:pt x="36181" y="1099"/>
                  </a:lnTo>
                  <a:lnTo>
                    <a:pt x="35440" y="984"/>
                  </a:lnTo>
                  <a:lnTo>
                    <a:pt x="34674" y="856"/>
                  </a:lnTo>
                  <a:lnTo>
                    <a:pt x="33869" y="754"/>
                  </a:lnTo>
                  <a:lnTo>
                    <a:pt x="33039" y="639"/>
                  </a:lnTo>
                  <a:lnTo>
                    <a:pt x="32183" y="550"/>
                  </a:lnTo>
                  <a:lnTo>
                    <a:pt x="31302" y="448"/>
                  </a:lnTo>
                  <a:lnTo>
                    <a:pt x="30383" y="371"/>
                  </a:lnTo>
                  <a:lnTo>
                    <a:pt x="29450" y="294"/>
                  </a:lnTo>
                  <a:lnTo>
                    <a:pt x="28480" y="230"/>
                  </a:lnTo>
                  <a:lnTo>
                    <a:pt x="27496" y="167"/>
                  </a:lnTo>
                  <a:lnTo>
                    <a:pt x="26488" y="116"/>
                  </a:lnTo>
                  <a:lnTo>
                    <a:pt x="25466" y="77"/>
                  </a:lnTo>
                  <a:lnTo>
                    <a:pt x="24419" y="39"/>
                  </a:lnTo>
                  <a:lnTo>
                    <a:pt x="23359" y="13"/>
                  </a:lnTo>
                  <a:lnTo>
                    <a:pt x="22286" y="1"/>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1;p15"/>
            <p:cNvSpPr/>
            <p:nvPr/>
          </p:nvSpPr>
          <p:spPr>
            <a:xfrm>
              <a:off x="3885440" y="3370409"/>
              <a:ext cx="609033" cy="83204"/>
            </a:xfrm>
            <a:custGeom>
              <a:avLst/>
              <a:gdLst/>
              <a:ahLst/>
              <a:cxnLst/>
              <a:rect l="l" t="t" r="r" b="b"/>
              <a:pathLst>
                <a:path w="41137" h="5620" extrusionOk="0">
                  <a:moveTo>
                    <a:pt x="18238" y="1"/>
                  </a:moveTo>
                  <a:lnTo>
                    <a:pt x="16565" y="39"/>
                  </a:lnTo>
                  <a:lnTo>
                    <a:pt x="14943" y="103"/>
                  </a:lnTo>
                  <a:lnTo>
                    <a:pt x="13360" y="179"/>
                  </a:lnTo>
                  <a:lnTo>
                    <a:pt x="11840" y="282"/>
                  </a:lnTo>
                  <a:lnTo>
                    <a:pt x="10371" y="409"/>
                  </a:lnTo>
                  <a:lnTo>
                    <a:pt x="8966" y="537"/>
                  </a:lnTo>
                  <a:lnTo>
                    <a:pt x="7625" y="703"/>
                  </a:lnTo>
                  <a:lnTo>
                    <a:pt x="6361" y="882"/>
                  </a:lnTo>
                  <a:lnTo>
                    <a:pt x="5173" y="1073"/>
                  </a:lnTo>
                  <a:lnTo>
                    <a:pt x="4075" y="1278"/>
                  </a:lnTo>
                  <a:lnTo>
                    <a:pt x="3551" y="1380"/>
                  </a:lnTo>
                  <a:lnTo>
                    <a:pt x="3066" y="1495"/>
                  </a:lnTo>
                  <a:lnTo>
                    <a:pt x="2593" y="1610"/>
                  </a:lnTo>
                  <a:lnTo>
                    <a:pt x="2134" y="1725"/>
                  </a:lnTo>
                  <a:lnTo>
                    <a:pt x="1712" y="1852"/>
                  </a:lnTo>
                  <a:lnTo>
                    <a:pt x="1316" y="1980"/>
                  </a:lnTo>
                  <a:lnTo>
                    <a:pt x="946" y="2108"/>
                  </a:lnTo>
                  <a:lnTo>
                    <a:pt x="601" y="2236"/>
                  </a:lnTo>
                  <a:lnTo>
                    <a:pt x="282" y="2363"/>
                  </a:lnTo>
                  <a:lnTo>
                    <a:pt x="1" y="2504"/>
                  </a:lnTo>
                  <a:lnTo>
                    <a:pt x="716" y="2287"/>
                  </a:lnTo>
                  <a:lnTo>
                    <a:pt x="1508" y="2082"/>
                  </a:lnTo>
                  <a:lnTo>
                    <a:pt x="2364" y="1891"/>
                  </a:lnTo>
                  <a:lnTo>
                    <a:pt x="3296" y="1712"/>
                  </a:lnTo>
                  <a:lnTo>
                    <a:pt x="4292" y="1533"/>
                  </a:lnTo>
                  <a:lnTo>
                    <a:pt x="5352" y="1380"/>
                  </a:lnTo>
                  <a:lnTo>
                    <a:pt x="6463" y="1227"/>
                  </a:lnTo>
                  <a:lnTo>
                    <a:pt x="7625" y="1099"/>
                  </a:lnTo>
                  <a:lnTo>
                    <a:pt x="8851" y="971"/>
                  </a:lnTo>
                  <a:lnTo>
                    <a:pt x="10116" y="869"/>
                  </a:lnTo>
                  <a:lnTo>
                    <a:pt x="11431" y="767"/>
                  </a:lnTo>
                  <a:lnTo>
                    <a:pt x="12772" y="690"/>
                  </a:lnTo>
                  <a:lnTo>
                    <a:pt x="14164" y="639"/>
                  </a:lnTo>
                  <a:lnTo>
                    <a:pt x="15595" y="588"/>
                  </a:lnTo>
                  <a:lnTo>
                    <a:pt x="17050" y="563"/>
                  </a:lnTo>
                  <a:lnTo>
                    <a:pt x="18532" y="550"/>
                  </a:lnTo>
                  <a:lnTo>
                    <a:pt x="19617" y="563"/>
                  </a:lnTo>
                  <a:lnTo>
                    <a:pt x="20690" y="575"/>
                  </a:lnTo>
                  <a:lnTo>
                    <a:pt x="21750" y="601"/>
                  </a:lnTo>
                  <a:lnTo>
                    <a:pt x="22797" y="626"/>
                  </a:lnTo>
                  <a:lnTo>
                    <a:pt x="23819" y="677"/>
                  </a:lnTo>
                  <a:lnTo>
                    <a:pt x="24828" y="729"/>
                  </a:lnTo>
                  <a:lnTo>
                    <a:pt x="25811" y="780"/>
                  </a:lnTo>
                  <a:lnTo>
                    <a:pt x="26782" y="856"/>
                  </a:lnTo>
                  <a:lnTo>
                    <a:pt x="27714" y="933"/>
                  </a:lnTo>
                  <a:lnTo>
                    <a:pt x="28634" y="1010"/>
                  </a:lnTo>
                  <a:lnTo>
                    <a:pt x="29515" y="1099"/>
                  </a:lnTo>
                  <a:lnTo>
                    <a:pt x="30371" y="1201"/>
                  </a:lnTo>
                  <a:lnTo>
                    <a:pt x="31214" y="1303"/>
                  </a:lnTo>
                  <a:lnTo>
                    <a:pt x="32005" y="1418"/>
                  </a:lnTo>
                  <a:lnTo>
                    <a:pt x="32772" y="1533"/>
                  </a:lnTo>
                  <a:lnTo>
                    <a:pt x="33512" y="1661"/>
                  </a:lnTo>
                  <a:lnTo>
                    <a:pt x="34215" y="1801"/>
                  </a:lnTo>
                  <a:lnTo>
                    <a:pt x="34879" y="1929"/>
                  </a:lnTo>
                  <a:lnTo>
                    <a:pt x="35505" y="2082"/>
                  </a:lnTo>
                  <a:lnTo>
                    <a:pt x="36105" y="2223"/>
                  </a:lnTo>
                  <a:lnTo>
                    <a:pt x="36654" y="2376"/>
                  </a:lnTo>
                  <a:lnTo>
                    <a:pt x="37165" y="2542"/>
                  </a:lnTo>
                  <a:lnTo>
                    <a:pt x="37638" y="2695"/>
                  </a:lnTo>
                  <a:lnTo>
                    <a:pt x="38059" y="2874"/>
                  </a:lnTo>
                  <a:lnTo>
                    <a:pt x="38429" y="3040"/>
                  </a:lnTo>
                  <a:lnTo>
                    <a:pt x="38774" y="3219"/>
                  </a:lnTo>
                  <a:lnTo>
                    <a:pt x="39055" y="3398"/>
                  </a:lnTo>
                  <a:lnTo>
                    <a:pt x="39183" y="3487"/>
                  </a:lnTo>
                  <a:lnTo>
                    <a:pt x="39285" y="3577"/>
                  </a:lnTo>
                  <a:lnTo>
                    <a:pt x="39387" y="3679"/>
                  </a:lnTo>
                  <a:lnTo>
                    <a:pt x="39477" y="3768"/>
                  </a:lnTo>
                  <a:lnTo>
                    <a:pt x="39553" y="3858"/>
                  </a:lnTo>
                  <a:lnTo>
                    <a:pt x="39617" y="3960"/>
                  </a:lnTo>
                  <a:lnTo>
                    <a:pt x="39655" y="4049"/>
                  </a:lnTo>
                  <a:lnTo>
                    <a:pt x="39694" y="4151"/>
                  </a:lnTo>
                  <a:lnTo>
                    <a:pt x="39719" y="4241"/>
                  </a:lnTo>
                  <a:lnTo>
                    <a:pt x="39719" y="4343"/>
                  </a:lnTo>
                  <a:lnTo>
                    <a:pt x="39719" y="4432"/>
                  </a:lnTo>
                  <a:lnTo>
                    <a:pt x="39706" y="4509"/>
                  </a:lnTo>
                  <a:lnTo>
                    <a:pt x="39681" y="4598"/>
                  </a:lnTo>
                  <a:lnTo>
                    <a:pt x="39643" y="4675"/>
                  </a:lnTo>
                  <a:lnTo>
                    <a:pt x="39592" y="4764"/>
                  </a:lnTo>
                  <a:lnTo>
                    <a:pt x="39540" y="4841"/>
                  </a:lnTo>
                  <a:lnTo>
                    <a:pt x="39400" y="5007"/>
                  </a:lnTo>
                  <a:lnTo>
                    <a:pt x="39221" y="5160"/>
                  </a:lnTo>
                  <a:lnTo>
                    <a:pt x="39017" y="5313"/>
                  </a:lnTo>
                  <a:lnTo>
                    <a:pt x="38761" y="5467"/>
                  </a:lnTo>
                  <a:lnTo>
                    <a:pt x="38480" y="5620"/>
                  </a:lnTo>
                  <a:lnTo>
                    <a:pt x="39081" y="5416"/>
                  </a:lnTo>
                  <a:lnTo>
                    <a:pt x="39349" y="5313"/>
                  </a:lnTo>
                  <a:lnTo>
                    <a:pt x="39604" y="5198"/>
                  </a:lnTo>
                  <a:lnTo>
                    <a:pt x="39847" y="5096"/>
                  </a:lnTo>
                  <a:lnTo>
                    <a:pt x="40064" y="4981"/>
                  </a:lnTo>
                  <a:lnTo>
                    <a:pt x="40268" y="4866"/>
                  </a:lnTo>
                  <a:lnTo>
                    <a:pt x="40447" y="4751"/>
                  </a:lnTo>
                  <a:lnTo>
                    <a:pt x="40600" y="4637"/>
                  </a:lnTo>
                  <a:lnTo>
                    <a:pt x="40741" y="4522"/>
                  </a:lnTo>
                  <a:lnTo>
                    <a:pt x="40869" y="4394"/>
                  </a:lnTo>
                  <a:lnTo>
                    <a:pt x="40971" y="4279"/>
                  </a:lnTo>
                  <a:lnTo>
                    <a:pt x="41047" y="4151"/>
                  </a:lnTo>
                  <a:lnTo>
                    <a:pt x="41099" y="4036"/>
                  </a:lnTo>
                  <a:lnTo>
                    <a:pt x="41137" y="3909"/>
                  </a:lnTo>
                  <a:lnTo>
                    <a:pt x="41137" y="3781"/>
                  </a:lnTo>
                  <a:lnTo>
                    <a:pt x="41137" y="3691"/>
                  </a:lnTo>
                  <a:lnTo>
                    <a:pt x="41111" y="3589"/>
                  </a:lnTo>
                  <a:lnTo>
                    <a:pt x="41086" y="3487"/>
                  </a:lnTo>
                  <a:lnTo>
                    <a:pt x="41035" y="3398"/>
                  </a:lnTo>
                  <a:lnTo>
                    <a:pt x="40971" y="3308"/>
                  </a:lnTo>
                  <a:lnTo>
                    <a:pt x="40894" y="3206"/>
                  </a:lnTo>
                  <a:lnTo>
                    <a:pt x="40818" y="3117"/>
                  </a:lnTo>
                  <a:lnTo>
                    <a:pt x="40715" y="3015"/>
                  </a:lnTo>
                  <a:lnTo>
                    <a:pt x="40600" y="2925"/>
                  </a:lnTo>
                  <a:lnTo>
                    <a:pt x="40473" y="2836"/>
                  </a:lnTo>
                  <a:lnTo>
                    <a:pt x="40192" y="2657"/>
                  </a:lnTo>
                  <a:lnTo>
                    <a:pt x="39860" y="2478"/>
                  </a:lnTo>
                  <a:lnTo>
                    <a:pt x="39477" y="2312"/>
                  </a:lnTo>
                  <a:lnTo>
                    <a:pt x="39055" y="2146"/>
                  </a:lnTo>
                  <a:lnTo>
                    <a:pt x="38583" y="1980"/>
                  </a:lnTo>
                  <a:lnTo>
                    <a:pt x="38072" y="1814"/>
                  </a:lnTo>
                  <a:lnTo>
                    <a:pt x="37523" y="1661"/>
                  </a:lnTo>
                  <a:lnTo>
                    <a:pt x="36935" y="1520"/>
                  </a:lnTo>
                  <a:lnTo>
                    <a:pt x="36297" y="1380"/>
                  </a:lnTo>
                  <a:lnTo>
                    <a:pt x="35632" y="1239"/>
                  </a:lnTo>
                  <a:lnTo>
                    <a:pt x="34930" y="1099"/>
                  </a:lnTo>
                  <a:lnTo>
                    <a:pt x="34202" y="984"/>
                  </a:lnTo>
                  <a:lnTo>
                    <a:pt x="33423" y="856"/>
                  </a:lnTo>
                  <a:lnTo>
                    <a:pt x="32631" y="754"/>
                  </a:lnTo>
                  <a:lnTo>
                    <a:pt x="31801" y="639"/>
                  </a:lnTo>
                  <a:lnTo>
                    <a:pt x="30933" y="550"/>
                  </a:lnTo>
                  <a:lnTo>
                    <a:pt x="30051" y="448"/>
                  </a:lnTo>
                  <a:lnTo>
                    <a:pt x="29132" y="371"/>
                  </a:lnTo>
                  <a:lnTo>
                    <a:pt x="28200" y="294"/>
                  </a:lnTo>
                  <a:lnTo>
                    <a:pt x="27229" y="230"/>
                  </a:lnTo>
                  <a:lnTo>
                    <a:pt x="26246" y="167"/>
                  </a:lnTo>
                  <a:lnTo>
                    <a:pt x="25250" y="116"/>
                  </a:lnTo>
                  <a:lnTo>
                    <a:pt x="24215" y="77"/>
                  </a:lnTo>
                  <a:lnTo>
                    <a:pt x="23181" y="39"/>
                  </a:lnTo>
                  <a:lnTo>
                    <a:pt x="22121" y="13"/>
                  </a:lnTo>
                  <a:lnTo>
                    <a:pt x="21035" y="1"/>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2;p15"/>
            <p:cNvSpPr/>
            <p:nvPr/>
          </p:nvSpPr>
          <p:spPr>
            <a:xfrm>
              <a:off x="4094191" y="3401233"/>
              <a:ext cx="204028" cy="57118"/>
            </a:xfrm>
            <a:custGeom>
              <a:avLst/>
              <a:gdLst/>
              <a:ahLst/>
              <a:cxnLst/>
              <a:rect l="l" t="t" r="r" b="b"/>
              <a:pathLst>
                <a:path w="13781" h="3858" extrusionOk="0">
                  <a:moveTo>
                    <a:pt x="0" y="0"/>
                  </a:moveTo>
                  <a:lnTo>
                    <a:pt x="0" y="383"/>
                  </a:lnTo>
                  <a:lnTo>
                    <a:pt x="2325" y="383"/>
                  </a:lnTo>
                  <a:lnTo>
                    <a:pt x="3346" y="396"/>
                  </a:lnTo>
                  <a:lnTo>
                    <a:pt x="4253" y="422"/>
                  </a:lnTo>
                  <a:lnTo>
                    <a:pt x="5058" y="460"/>
                  </a:lnTo>
                  <a:lnTo>
                    <a:pt x="5747" y="511"/>
                  </a:lnTo>
                  <a:lnTo>
                    <a:pt x="6322" y="588"/>
                  </a:lnTo>
                  <a:lnTo>
                    <a:pt x="6565" y="626"/>
                  </a:lnTo>
                  <a:lnTo>
                    <a:pt x="6795" y="677"/>
                  </a:lnTo>
                  <a:lnTo>
                    <a:pt x="6973" y="715"/>
                  </a:lnTo>
                  <a:lnTo>
                    <a:pt x="7139" y="779"/>
                  </a:lnTo>
                  <a:lnTo>
                    <a:pt x="7267" y="830"/>
                  </a:lnTo>
                  <a:lnTo>
                    <a:pt x="7369" y="894"/>
                  </a:lnTo>
                  <a:lnTo>
                    <a:pt x="0" y="894"/>
                  </a:lnTo>
                  <a:lnTo>
                    <a:pt x="0" y="1188"/>
                  </a:lnTo>
                  <a:lnTo>
                    <a:pt x="7471" y="1188"/>
                  </a:lnTo>
                  <a:lnTo>
                    <a:pt x="7446" y="1226"/>
                  </a:lnTo>
                  <a:lnTo>
                    <a:pt x="7408" y="1265"/>
                  </a:lnTo>
                  <a:lnTo>
                    <a:pt x="7305" y="1329"/>
                  </a:lnTo>
                  <a:lnTo>
                    <a:pt x="7165" y="1405"/>
                  </a:lnTo>
                  <a:lnTo>
                    <a:pt x="6986" y="1456"/>
                  </a:lnTo>
                  <a:lnTo>
                    <a:pt x="6769" y="1520"/>
                  </a:lnTo>
                  <a:lnTo>
                    <a:pt x="6514" y="1571"/>
                  </a:lnTo>
                  <a:lnTo>
                    <a:pt x="6207" y="1622"/>
                  </a:lnTo>
                  <a:lnTo>
                    <a:pt x="5875" y="1673"/>
                  </a:lnTo>
                  <a:lnTo>
                    <a:pt x="5505" y="1712"/>
                  </a:lnTo>
                  <a:lnTo>
                    <a:pt x="5096" y="1750"/>
                  </a:lnTo>
                  <a:lnTo>
                    <a:pt x="4636" y="1776"/>
                  </a:lnTo>
                  <a:lnTo>
                    <a:pt x="4151" y="1801"/>
                  </a:lnTo>
                  <a:lnTo>
                    <a:pt x="3053" y="1839"/>
                  </a:lnTo>
                  <a:lnTo>
                    <a:pt x="1801" y="1852"/>
                  </a:lnTo>
                  <a:lnTo>
                    <a:pt x="0" y="1852"/>
                  </a:lnTo>
                  <a:lnTo>
                    <a:pt x="0" y="2222"/>
                  </a:lnTo>
                  <a:lnTo>
                    <a:pt x="2197" y="2644"/>
                  </a:lnTo>
                  <a:lnTo>
                    <a:pt x="4215" y="3053"/>
                  </a:lnTo>
                  <a:lnTo>
                    <a:pt x="6130" y="3461"/>
                  </a:lnTo>
                  <a:lnTo>
                    <a:pt x="8021" y="3857"/>
                  </a:lnTo>
                  <a:lnTo>
                    <a:pt x="11162" y="3857"/>
                  </a:lnTo>
                  <a:lnTo>
                    <a:pt x="9106" y="3410"/>
                  </a:lnTo>
                  <a:lnTo>
                    <a:pt x="7050" y="2976"/>
                  </a:lnTo>
                  <a:lnTo>
                    <a:pt x="5032" y="2567"/>
                  </a:lnTo>
                  <a:lnTo>
                    <a:pt x="3078" y="2184"/>
                  </a:lnTo>
                  <a:lnTo>
                    <a:pt x="3844" y="2184"/>
                  </a:lnTo>
                  <a:lnTo>
                    <a:pt x="4572" y="2159"/>
                  </a:lnTo>
                  <a:lnTo>
                    <a:pt x="5275" y="2133"/>
                  </a:lnTo>
                  <a:lnTo>
                    <a:pt x="5926" y="2108"/>
                  </a:lnTo>
                  <a:lnTo>
                    <a:pt x="6539" y="2069"/>
                  </a:lnTo>
                  <a:lnTo>
                    <a:pt x="7101" y="2018"/>
                  </a:lnTo>
                  <a:lnTo>
                    <a:pt x="7637" y="1967"/>
                  </a:lnTo>
                  <a:lnTo>
                    <a:pt x="8110" y="1903"/>
                  </a:lnTo>
                  <a:lnTo>
                    <a:pt x="8557" y="1839"/>
                  </a:lnTo>
                  <a:lnTo>
                    <a:pt x="8940" y="1763"/>
                  </a:lnTo>
                  <a:lnTo>
                    <a:pt x="9285" y="1673"/>
                  </a:lnTo>
                  <a:lnTo>
                    <a:pt x="9579" y="1597"/>
                  </a:lnTo>
                  <a:lnTo>
                    <a:pt x="9821" y="1495"/>
                  </a:lnTo>
                  <a:lnTo>
                    <a:pt x="10026" y="1405"/>
                  </a:lnTo>
                  <a:lnTo>
                    <a:pt x="10102" y="1354"/>
                  </a:lnTo>
                  <a:lnTo>
                    <a:pt x="10166" y="1303"/>
                  </a:lnTo>
                  <a:lnTo>
                    <a:pt x="10217" y="1239"/>
                  </a:lnTo>
                  <a:lnTo>
                    <a:pt x="10256" y="1188"/>
                  </a:lnTo>
                  <a:lnTo>
                    <a:pt x="13780" y="1188"/>
                  </a:lnTo>
                  <a:lnTo>
                    <a:pt x="13780" y="894"/>
                  </a:lnTo>
                  <a:lnTo>
                    <a:pt x="10217" y="894"/>
                  </a:lnTo>
                  <a:lnTo>
                    <a:pt x="10179" y="843"/>
                  </a:lnTo>
                  <a:lnTo>
                    <a:pt x="10115" y="792"/>
                  </a:lnTo>
                  <a:lnTo>
                    <a:pt x="9987" y="703"/>
                  </a:lnTo>
                  <a:lnTo>
                    <a:pt x="9796" y="626"/>
                  </a:lnTo>
                  <a:lnTo>
                    <a:pt x="9579" y="549"/>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p15"/>
            <p:cNvSpPr/>
            <p:nvPr/>
          </p:nvSpPr>
          <p:spPr>
            <a:xfrm>
              <a:off x="3807921" y="3330332"/>
              <a:ext cx="764071" cy="159776"/>
            </a:xfrm>
            <a:custGeom>
              <a:avLst/>
              <a:gdLst/>
              <a:ahLst/>
              <a:cxnLst/>
              <a:rect l="l" t="t" r="r" b="b"/>
              <a:pathLst>
                <a:path w="51609" h="10792" extrusionOk="0">
                  <a:moveTo>
                    <a:pt x="1" y="0"/>
                  </a:moveTo>
                  <a:lnTo>
                    <a:pt x="1" y="5402"/>
                  </a:lnTo>
                  <a:lnTo>
                    <a:pt x="1" y="5543"/>
                  </a:lnTo>
                  <a:lnTo>
                    <a:pt x="26" y="5671"/>
                  </a:lnTo>
                  <a:lnTo>
                    <a:pt x="77" y="5811"/>
                  </a:lnTo>
                  <a:lnTo>
                    <a:pt x="128" y="5951"/>
                  </a:lnTo>
                  <a:lnTo>
                    <a:pt x="205" y="6079"/>
                  </a:lnTo>
                  <a:lnTo>
                    <a:pt x="294" y="6220"/>
                  </a:lnTo>
                  <a:lnTo>
                    <a:pt x="397" y="6347"/>
                  </a:lnTo>
                  <a:lnTo>
                    <a:pt x="524" y="6488"/>
                  </a:lnTo>
                  <a:lnTo>
                    <a:pt x="665" y="6616"/>
                  </a:lnTo>
                  <a:lnTo>
                    <a:pt x="805" y="6743"/>
                  </a:lnTo>
                  <a:lnTo>
                    <a:pt x="971" y="6871"/>
                  </a:lnTo>
                  <a:lnTo>
                    <a:pt x="1163" y="6999"/>
                  </a:lnTo>
                  <a:lnTo>
                    <a:pt x="1354" y="7126"/>
                  </a:lnTo>
                  <a:lnTo>
                    <a:pt x="1559" y="7254"/>
                  </a:lnTo>
                  <a:lnTo>
                    <a:pt x="1789" y="7369"/>
                  </a:lnTo>
                  <a:lnTo>
                    <a:pt x="2031" y="7497"/>
                  </a:lnTo>
                  <a:lnTo>
                    <a:pt x="2542" y="7739"/>
                  </a:lnTo>
                  <a:lnTo>
                    <a:pt x="3117" y="7969"/>
                  </a:lnTo>
                  <a:lnTo>
                    <a:pt x="3730" y="8199"/>
                  </a:lnTo>
                  <a:lnTo>
                    <a:pt x="4407" y="8416"/>
                  </a:lnTo>
                  <a:lnTo>
                    <a:pt x="5122" y="8621"/>
                  </a:lnTo>
                  <a:lnTo>
                    <a:pt x="5888" y="8825"/>
                  </a:lnTo>
                  <a:lnTo>
                    <a:pt x="6706" y="9029"/>
                  </a:lnTo>
                  <a:lnTo>
                    <a:pt x="7561" y="9208"/>
                  </a:lnTo>
                  <a:lnTo>
                    <a:pt x="8455" y="9387"/>
                  </a:lnTo>
                  <a:lnTo>
                    <a:pt x="9388" y="9553"/>
                  </a:lnTo>
                  <a:lnTo>
                    <a:pt x="10358" y="9719"/>
                  </a:lnTo>
                  <a:lnTo>
                    <a:pt x="11380" y="9872"/>
                  </a:lnTo>
                  <a:lnTo>
                    <a:pt x="12427" y="10013"/>
                  </a:lnTo>
                  <a:lnTo>
                    <a:pt x="13500" y="10140"/>
                  </a:lnTo>
                  <a:lnTo>
                    <a:pt x="14611" y="10255"/>
                  </a:lnTo>
                  <a:lnTo>
                    <a:pt x="15760" y="10370"/>
                  </a:lnTo>
                  <a:lnTo>
                    <a:pt x="16935" y="10460"/>
                  </a:lnTo>
                  <a:lnTo>
                    <a:pt x="18136" y="10549"/>
                  </a:lnTo>
                  <a:lnTo>
                    <a:pt x="19362" y="10626"/>
                  </a:lnTo>
                  <a:lnTo>
                    <a:pt x="20601" y="10677"/>
                  </a:lnTo>
                  <a:lnTo>
                    <a:pt x="21878" y="10728"/>
                  </a:lnTo>
                  <a:lnTo>
                    <a:pt x="23168" y="10766"/>
                  </a:lnTo>
                  <a:lnTo>
                    <a:pt x="24483" y="10779"/>
                  </a:lnTo>
                  <a:lnTo>
                    <a:pt x="25811" y="10792"/>
                  </a:lnTo>
                  <a:lnTo>
                    <a:pt x="27139" y="10779"/>
                  </a:lnTo>
                  <a:lnTo>
                    <a:pt x="28442" y="10766"/>
                  </a:lnTo>
                  <a:lnTo>
                    <a:pt x="29732" y="10728"/>
                  </a:lnTo>
                  <a:lnTo>
                    <a:pt x="31009" y="10677"/>
                  </a:lnTo>
                  <a:lnTo>
                    <a:pt x="32261" y="10626"/>
                  </a:lnTo>
                  <a:lnTo>
                    <a:pt x="33474" y="10549"/>
                  </a:lnTo>
                  <a:lnTo>
                    <a:pt x="34674" y="10460"/>
                  </a:lnTo>
                  <a:lnTo>
                    <a:pt x="35849" y="10370"/>
                  </a:lnTo>
                  <a:lnTo>
                    <a:pt x="36999" y="10255"/>
                  </a:lnTo>
                  <a:lnTo>
                    <a:pt x="38110" y="10140"/>
                  </a:lnTo>
                  <a:lnTo>
                    <a:pt x="39183" y="10013"/>
                  </a:lnTo>
                  <a:lnTo>
                    <a:pt x="40230" y="9872"/>
                  </a:lnTo>
                  <a:lnTo>
                    <a:pt x="41252" y="9719"/>
                  </a:lnTo>
                  <a:lnTo>
                    <a:pt x="42222" y="9553"/>
                  </a:lnTo>
                  <a:lnTo>
                    <a:pt x="43154" y="9387"/>
                  </a:lnTo>
                  <a:lnTo>
                    <a:pt x="44048" y="9208"/>
                  </a:lnTo>
                  <a:lnTo>
                    <a:pt x="44904" y="9029"/>
                  </a:lnTo>
                  <a:lnTo>
                    <a:pt x="45722" y="8825"/>
                  </a:lnTo>
                  <a:lnTo>
                    <a:pt x="46488" y="8621"/>
                  </a:lnTo>
                  <a:lnTo>
                    <a:pt x="47203" y="8416"/>
                  </a:lnTo>
                  <a:lnTo>
                    <a:pt x="47880" y="8199"/>
                  </a:lnTo>
                  <a:lnTo>
                    <a:pt x="48493" y="7969"/>
                  </a:lnTo>
                  <a:lnTo>
                    <a:pt x="49068" y="7739"/>
                  </a:lnTo>
                  <a:lnTo>
                    <a:pt x="49578" y="7497"/>
                  </a:lnTo>
                  <a:lnTo>
                    <a:pt x="49821" y="7369"/>
                  </a:lnTo>
                  <a:lnTo>
                    <a:pt x="50051" y="7254"/>
                  </a:lnTo>
                  <a:lnTo>
                    <a:pt x="50255" y="7126"/>
                  </a:lnTo>
                  <a:lnTo>
                    <a:pt x="50447" y="6999"/>
                  </a:lnTo>
                  <a:lnTo>
                    <a:pt x="50638" y="6871"/>
                  </a:lnTo>
                  <a:lnTo>
                    <a:pt x="50804" y="6743"/>
                  </a:lnTo>
                  <a:lnTo>
                    <a:pt x="50958" y="6616"/>
                  </a:lnTo>
                  <a:lnTo>
                    <a:pt x="51085" y="6488"/>
                  </a:lnTo>
                  <a:lnTo>
                    <a:pt x="51213" y="6347"/>
                  </a:lnTo>
                  <a:lnTo>
                    <a:pt x="51315" y="6220"/>
                  </a:lnTo>
                  <a:lnTo>
                    <a:pt x="51405" y="6079"/>
                  </a:lnTo>
                  <a:lnTo>
                    <a:pt x="51481" y="5951"/>
                  </a:lnTo>
                  <a:lnTo>
                    <a:pt x="51532" y="5811"/>
                  </a:lnTo>
                  <a:lnTo>
                    <a:pt x="51583" y="5671"/>
                  </a:lnTo>
                  <a:lnTo>
                    <a:pt x="51609" y="5543"/>
                  </a:lnTo>
                  <a:lnTo>
                    <a:pt x="51609" y="5402"/>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4;p15"/>
            <p:cNvSpPr/>
            <p:nvPr/>
          </p:nvSpPr>
          <p:spPr>
            <a:xfrm>
              <a:off x="3807921" y="3250533"/>
              <a:ext cx="764071" cy="159790"/>
            </a:xfrm>
            <a:custGeom>
              <a:avLst/>
              <a:gdLst/>
              <a:ahLst/>
              <a:cxnLst/>
              <a:rect l="l" t="t" r="r" b="b"/>
              <a:pathLst>
                <a:path w="51609" h="10793" extrusionOk="0">
                  <a:moveTo>
                    <a:pt x="25811" y="1"/>
                  </a:moveTo>
                  <a:lnTo>
                    <a:pt x="24483" y="13"/>
                  </a:lnTo>
                  <a:lnTo>
                    <a:pt x="23168" y="26"/>
                  </a:lnTo>
                  <a:lnTo>
                    <a:pt x="21878" y="65"/>
                  </a:lnTo>
                  <a:lnTo>
                    <a:pt x="20601" y="116"/>
                  </a:lnTo>
                  <a:lnTo>
                    <a:pt x="19362" y="167"/>
                  </a:lnTo>
                  <a:lnTo>
                    <a:pt x="18136" y="243"/>
                  </a:lnTo>
                  <a:lnTo>
                    <a:pt x="16935" y="333"/>
                  </a:lnTo>
                  <a:lnTo>
                    <a:pt x="15760" y="422"/>
                  </a:lnTo>
                  <a:lnTo>
                    <a:pt x="14611" y="537"/>
                  </a:lnTo>
                  <a:lnTo>
                    <a:pt x="13500" y="652"/>
                  </a:lnTo>
                  <a:lnTo>
                    <a:pt x="12427" y="780"/>
                  </a:lnTo>
                  <a:lnTo>
                    <a:pt x="11380" y="920"/>
                  </a:lnTo>
                  <a:lnTo>
                    <a:pt x="10358" y="1073"/>
                  </a:lnTo>
                  <a:lnTo>
                    <a:pt x="9388" y="1239"/>
                  </a:lnTo>
                  <a:lnTo>
                    <a:pt x="8455" y="1405"/>
                  </a:lnTo>
                  <a:lnTo>
                    <a:pt x="7561" y="1584"/>
                  </a:lnTo>
                  <a:lnTo>
                    <a:pt x="6706" y="1776"/>
                  </a:lnTo>
                  <a:lnTo>
                    <a:pt x="5888" y="1967"/>
                  </a:lnTo>
                  <a:lnTo>
                    <a:pt x="5122" y="2172"/>
                  </a:lnTo>
                  <a:lnTo>
                    <a:pt x="4407" y="2376"/>
                  </a:lnTo>
                  <a:lnTo>
                    <a:pt x="3730" y="2593"/>
                  </a:lnTo>
                  <a:lnTo>
                    <a:pt x="3117" y="2823"/>
                  </a:lnTo>
                  <a:lnTo>
                    <a:pt x="2542" y="3053"/>
                  </a:lnTo>
                  <a:lnTo>
                    <a:pt x="2031" y="3296"/>
                  </a:lnTo>
                  <a:lnTo>
                    <a:pt x="1789" y="3423"/>
                  </a:lnTo>
                  <a:lnTo>
                    <a:pt x="1559" y="3538"/>
                  </a:lnTo>
                  <a:lnTo>
                    <a:pt x="1354" y="3666"/>
                  </a:lnTo>
                  <a:lnTo>
                    <a:pt x="1163" y="3794"/>
                  </a:lnTo>
                  <a:lnTo>
                    <a:pt x="971" y="3921"/>
                  </a:lnTo>
                  <a:lnTo>
                    <a:pt x="805" y="4049"/>
                  </a:lnTo>
                  <a:lnTo>
                    <a:pt x="665" y="4177"/>
                  </a:lnTo>
                  <a:lnTo>
                    <a:pt x="524" y="4305"/>
                  </a:lnTo>
                  <a:lnTo>
                    <a:pt x="397" y="4445"/>
                  </a:lnTo>
                  <a:lnTo>
                    <a:pt x="294" y="4573"/>
                  </a:lnTo>
                  <a:lnTo>
                    <a:pt x="205" y="4713"/>
                  </a:lnTo>
                  <a:lnTo>
                    <a:pt x="128" y="4841"/>
                  </a:lnTo>
                  <a:lnTo>
                    <a:pt x="77" y="4981"/>
                  </a:lnTo>
                  <a:lnTo>
                    <a:pt x="26" y="5122"/>
                  </a:lnTo>
                  <a:lnTo>
                    <a:pt x="1" y="5262"/>
                  </a:lnTo>
                  <a:lnTo>
                    <a:pt x="1" y="5390"/>
                  </a:lnTo>
                  <a:lnTo>
                    <a:pt x="1" y="5531"/>
                  </a:lnTo>
                  <a:lnTo>
                    <a:pt x="26" y="5671"/>
                  </a:lnTo>
                  <a:lnTo>
                    <a:pt x="77" y="5812"/>
                  </a:lnTo>
                  <a:lnTo>
                    <a:pt x="128" y="5952"/>
                  </a:lnTo>
                  <a:lnTo>
                    <a:pt x="205" y="6080"/>
                  </a:lnTo>
                  <a:lnTo>
                    <a:pt x="294" y="6220"/>
                  </a:lnTo>
                  <a:lnTo>
                    <a:pt x="397" y="6348"/>
                  </a:lnTo>
                  <a:lnTo>
                    <a:pt x="524" y="6488"/>
                  </a:lnTo>
                  <a:lnTo>
                    <a:pt x="665" y="6616"/>
                  </a:lnTo>
                  <a:lnTo>
                    <a:pt x="805" y="6744"/>
                  </a:lnTo>
                  <a:lnTo>
                    <a:pt x="971" y="6872"/>
                  </a:lnTo>
                  <a:lnTo>
                    <a:pt x="1163" y="6999"/>
                  </a:lnTo>
                  <a:lnTo>
                    <a:pt x="1354" y="7127"/>
                  </a:lnTo>
                  <a:lnTo>
                    <a:pt x="1559" y="7255"/>
                  </a:lnTo>
                  <a:lnTo>
                    <a:pt x="1789" y="7370"/>
                  </a:lnTo>
                  <a:lnTo>
                    <a:pt x="2031" y="7497"/>
                  </a:lnTo>
                  <a:lnTo>
                    <a:pt x="2542" y="7727"/>
                  </a:lnTo>
                  <a:lnTo>
                    <a:pt x="3117" y="7970"/>
                  </a:lnTo>
                  <a:lnTo>
                    <a:pt x="3730" y="8187"/>
                  </a:lnTo>
                  <a:lnTo>
                    <a:pt x="4407" y="8417"/>
                  </a:lnTo>
                  <a:lnTo>
                    <a:pt x="5122" y="8621"/>
                  </a:lnTo>
                  <a:lnTo>
                    <a:pt x="5888" y="8826"/>
                  </a:lnTo>
                  <a:lnTo>
                    <a:pt x="6706" y="9017"/>
                  </a:lnTo>
                  <a:lnTo>
                    <a:pt x="7561" y="9209"/>
                  </a:lnTo>
                  <a:lnTo>
                    <a:pt x="8455" y="9387"/>
                  </a:lnTo>
                  <a:lnTo>
                    <a:pt x="9388" y="9554"/>
                  </a:lnTo>
                  <a:lnTo>
                    <a:pt x="10358" y="9720"/>
                  </a:lnTo>
                  <a:lnTo>
                    <a:pt x="11380" y="9873"/>
                  </a:lnTo>
                  <a:lnTo>
                    <a:pt x="12427" y="10013"/>
                  </a:lnTo>
                  <a:lnTo>
                    <a:pt x="13500" y="10141"/>
                  </a:lnTo>
                  <a:lnTo>
                    <a:pt x="14611" y="10256"/>
                  </a:lnTo>
                  <a:lnTo>
                    <a:pt x="15760" y="10358"/>
                  </a:lnTo>
                  <a:lnTo>
                    <a:pt x="16935" y="10460"/>
                  </a:lnTo>
                  <a:lnTo>
                    <a:pt x="18136" y="10550"/>
                  </a:lnTo>
                  <a:lnTo>
                    <a:pt x="19362" y="10614"/>
                  </a:lnTo>
                  <a:lnTo>
                    <a:pt x="20601" y="10677"/>
                  </a:lnTo>
                  <a:lnTo>
                    <a:pt x="21878" y="10728"/>
                  </a:lnTo>
                  <a:lnTo>
                    <a:pt x="23168" y="10754"/>
                  </a:lnTo>
                  <a:lnTo>
                    <a:pt x="24483" y="10780"/>
                  </a:lnTo>
                  <a:lnTo>
                    <a:pt x="25811" y="10792"/>
                  </a:lnTo>
                  <a:lnTo>
                    <a:pt x="27139" y="10780"/>
                  </a:lnTo>
                  <a:lnTo>
                    <a:pt x="28442" y="10754"/>
                  </a:lnTo>
                  <a:lnTo>
                    <a:pt x="29732" y="10728"/>
                  </a:lnTo>
                  <a:lnTo>
                    <a:pt x="31009" y="10677"/>
                  </a:lnTo>
                  <a:lnTo>
                    <a:pt x="32261" y="10614"/>
                  </a:lnTo>
                  <a:lnTo>
                    <a:pt x="33474" y="10550"/>
                  </a:lnTo>
                  <a:lnTo>
                    <a:pt x="34674" y="10460"/>
                  </a:lnTo>
                  <a:lnTo>
                    <a:pt x="35849" y="10358"/>
                  </a:lnTo>
                  <a:lnTo>
                    <a:pt x="36999" y="10256"/>
                  </a:lnTo>
                  <a:lnTo>
                    <a:pt x="38110" y="10141"/>
                  </a:lnTo>
                  <a:lnTo>
                    <a:pt x="39183" y="10013"/>
                  </a:lnTo>
                  <a:lnTo>
                    <a:pt x="40230" y="9873"/>
                  </a:lnTo>
                  <a:lnTo>
                    <a:pt x="41252" y="9720"/>
                  </a:lnTo>
                  <a:lnTo>
                    <a:pt x="42222" y="9554"/>
                  </a:lnTo>
                  <a:lnTo>
                    <a:pt x="43154" y="9387"/>
                  </a:lnTo>
                  <a:lnTo>
                    <a:pt x="44048" y="9209"/>
                  </a:lnTo>
                  <a:lnTo>
                    <a:pt x="44904" y="9017"/>
                  </a:lnTo>
                  <a:lnTo>
                    <a:pt x="45722" y="8826"/>
                  </a:lnTo>
                  <a:lnTo>
                    <a:pt x="46488" y="8621"/>
                  </a:lnTo>
                  <a:lnTo>
                    <a:pt x="47203" y="8417"/>
                  </a:lnTo>
                  <a:lnTo>
                    <a:pt x="47880" y="8187"/>
                  </a:lnTo>
                  <a:lnTo>
                    <a:pt x="48493" y="7970"/>
                  </a:lnTo>
                  <a:lnTo>
                    <a:pt x="49068" y="7727"/>
                  </a:lnTo>
                  <a:lnTo>
                    <a:pt x="49578" y="7497"/>
                  </a:lnTo>
                  <a:lnTo>
                    <a:pt x="49821" y="7370"/>
                  </a:lnTo>
                  <a:lnTo>
                    <a:pt x="50051" y="7255"/>
                  </a:lnTo>
                  <a:lnTo>
                    <a:pt x="50255" y="7127"/>
                  </a:lnTo>
                  <a:lnTo>
                    <a:pt x="50447" y="6999"/>
                  </a:lnTo>
                  <a:lnTo>
                    <a:pt x="50638" y="6872"/>
                  </a:lnTo>
                  <a:lnTo>
                    <a:pt x="50804" y="6744"/>
                  </a:lnTo>
                  <a:lnTo>
                    <a:pt x="50958" y="6616"/>
                  </a:lnTo>
                  <a:lnTo>
                    <a:pt x="51085" y="6488"/>
                  </a:lnTo>
                  <a:lnTo>
                    <a:pt x="51213" y="6348"/>
                  </a:lnTo>
                  <a:lnTo>
                    <a:pt x="51315" y="6220"/>
                  </a:lnTo>
                  <a:lnTo>
                    <a:pt x="51405" y="6080"/>
                  </a:lnTo>
                  <a:lnTo>
                    <a:pt x="51481" y="5952"/>
                  </a:lnTo>
                  <a:lnTo>
                    <a:pt x="51532" y="5812"/>
                  </a:lnTo>
                  <a:lnTo>
                    <a:pt x="51583" y="5671"/>
                  </a:lnTo>
                  <a:lnTo>
                    <a:pt x="51609" y="5531"/>
                  </a:lnTo>
                  <a:lnTo>
                    <a:pt x="51609" y="5390"/>
                  </a:lnTo>
                  <a:lnTo>
                    <a:pt x="51609" y="5262"/>
                  </a:lnTo>
                  <a:lnTo>
                    <a:pt x="51583" y="5122"/>
                  </a:lnTo>
                  <a:lnTo>
                    <a:pt x="51532" y="4981"/>
                  </a:lnTo>
                  <a:lnTo>
                    <a:pt x="51481" y="4841"/>
                  </a:lnTo>
                  <a:lnTo>
                    <a:pt x="51405" y="4713"/>
                  </a:lnTo>
                  <a:lnTo>
                    <a:pt x="51315" y="4573"/>
                  </a:lnTo>
                  <a:lnTo>
                    <a:pt x="51213" y="4445"/>
                  </a:lnTo>
                  <a:lnTo>
                    <a:pt x="51085" y="4305"/>
                  </a:lnTo>
                  <a:lnTo>
                    <a:pt x="50958" y="4177"/>
                  </a:lnTo>
                  <a:lnTo>
                    <a:pt x="50804" y="4049"/>
                  </a:lnTo>
                  <a:lnTo>
                    <a:pt x="50638" y="3921"/>
                  </a:lnTo>
                  <a:lnTo>
                    <a:pt x="50447" y="3794"/>
                  </a:lnTo>
                  <a:lnTo>
                    <a:pt x="50255" y="3666"/>
                  </a:lnTo>
                  <a:lnTo>
                    <a:pt x="50051" y="3538"/>
                  </a:lnTo>
                  <a:lnTo>
                    <a:pt x="49821" y="3423"/>
                  </a:lnTo>
                  <a:lnTo>
                    <a:pt x="49578" y="3296"/>
                  </a:lnTo>
                  <a:lnTo>
                    <a:pt x="49068" y="3053"/>
                  </a:lnTo>
                  <a:lnTo>
                    <a:pt x="48493" y="2823"/>
                  </a:lnTo>
                  <a:lnTo>
                    <a:pt x="47880" y="2593"/>
                  </a:lnTo>
                  <a:lnTo>
                    <a:pt x="47203" y="2376"/>
                  </a:lnTo>
                  <a:lnTo>
                    <a:pt x="46488" y="2172"/>
                  </a:lnTo>
                  <a:lnTo>
                    <a:pt x="45722" y="1967"/>
                  </a:lnTo>
                  <a:lnTo>
                    <a:pt x="44904" y="1776"/>
                  </a:lnTo>
                  <a:lnTo>
                    <a:pt x="44048" y="1584"/>
                  </a:lnTo>
                  <a:lnTo>
                    <a:pt x="43154" y="1405"/>
                  </a:lnTo>
                  <a:lnTo>
                    <a:pt x="42222" y="1239"/>
                  </a:lnTo>
                  <a:lnTo>
                    <a:pt x="41252" y="1073"/>
                  </a:lnTo>
                  <a:lnTo>
                    <a:pt x="40230" y="920"/>
                  </a:lnTo>
                  <a:lnTo>
                    <a:pt x="39183" y="780"/>
                  </a:lnTo>
                  <a:lnTo>
                    <a:pt x="38110" y="652"/>
                  </a:lnTo>
                  <a:lnTo>
                    <a:pt x="36999" y="537"/>
                  </a:lnTo>
                  <a:lnTo>
                    <a:pt x="35849" y="422"/>
                  </a:lnTo>
                  <a:lnTo>
                    <a:pt x="34674" y="333"/>
                  </a:lnTo>
                  <a:lnTo>
                    <a:pt x="33474" y="243"/>
                  </a:lnTo>
                  <a:lnTo>
                    <a:pt x="32261" y="167"/>
                  </a:lnTo>
                  <a:lnTo>
                    <a:pt x="31009" y="116"/>
                  </a:lnTo>
                  <a:lnTo>
                    <a:pt x="29732" y="65"/>
                  </a:lnTo>
                  <a:lnTo>
                    <a:pt x="28442" y="26"/>
                  </a:lnTo>
                  <a:lnTo>
                    <a:pt x="27139" y="13"/>
                  </a:lnTo>
                  <a:lnTo>
                    <a:pt x="258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5;p15"/>
            <p:cNvSpPr/>
            <p:nvPr/>
          </p:nvSpPr>
          <p:spPr>
            <a:xfrm>
              <a:off x="3876187" y="3264909"/>
              <a:ext cx="627554" cy="112133"/>
            </a:xfrm>
            <a:custGeom>
              <a:avLst/>
              <a:gdLst/>
              <a:ahLst/>
              <a:cxnLst/>
              <a:rect l="l" t="t" r="r" b="b"/>
              <a:pathLst>
                <a:path w="42388" h="7574" extrusionOk="0">
                  <a:moveTo>
                    <a:pt x="20102" y="0"/>
                  </a:moveTo>
                  <a:lnTo>
                    <a:pt x="19029" y="13"/>
                  </a:lnTo>
                  <a:lnTo>
                    <a:pt x="17969" y="39"/>
                  </a:lnTo>
                  <a:lnTo>
                    <a:pt x="16922" y="77"/>
                  </a:lnTo>
                  <a:lnTo>
                    <a:pt x="15900" y="115"/>
                  </a:lnTo>
                  <a:lnTo>
                    <a:pt x="14891" y="166"/>
                  </a:lnTo>
                  <a:lnTo>
                    <a:pt x="13908" y="230"/>
                  </a:lnTo>
                  <a:lnTo>
                    <a:pt x="12950" y="294"/>
                  </a:lnTo>
                  <a:lnTo>
                    <a:pt x="12005" y="371"/>
                  </a:lnTo>
                  <a:lnTo>
                    <a:pt x="11085" y="447"/>
                  </a:lnTo>
                  <a:lnTo>
                    <a:pt x="10204" y="549"/>
                  </a:lnTo>
                  <a:lnTo>
                    <a:pt x="9349" y="639"/>
                  </a:lnTo>
                  <a:lnTo>
                    <a:pt x="8518" y="754"/>
                  </a:lnTo>
                  <a:lnTo>
                    <a:pt x="7714" y="856"/>
                  </a:lnTo>
                  <a:lnTo>
                    <a:pt x="6948" y="984"/>
                  </a:lnTo>
                  <a:lnTo>
                    <a:pt x="6207" y="1111"/>
                  </a:lnTo>
                  <a:lnTo>
                    <a:pt x="5504" y="1239"/>
                  </a:lnTo>
                  <a:lnTo>
                    <a:pt x="4840" y="1380"/>
                  </a:lnTo>
                  <a:lnTo>
                    <a:pt x="4215" y="1520"/>
                  </a:lnTo>
                  <a:lnTo>
                    <a:pt x="3614" y="1661"/>
                  </a:lnTo>
                  <a:lnTo>
                    <a:pt x="3065" y="1827"/>
                  </a:lnTo>
                  <a:lnTo>
                    <a:pt x="2554" y="1980"/>
                  </a:lnTo>
                  <a:lnTo>
                    <a:pt x="2095" y="2146"/>
                  </a:lnTo>
                  <a:lnTo>
                    <a:pt x="1660" y="2312"/>
                  </a:lnTo>
                  <a:lnTo>
                    <a:pt x="1290" y="2478"/>
                  </a:lnTo>
                  <a:lnTo>
                    <a:pt x="958" y="2657"/>
                  </a:lnTo>
                  <a:lnTo>
                    <a:pt x="664" y="2835"/>
                  </a:lnTo>
                  <a:lnTo>
                    <a:pt x="537" y="2925"/>
                  </a:lnTo>
                  <a:lnTo>
                    <a:pt x="434" y="3027"/>
                  </a:lnTo>
                  <a:lnTo>
                    <a:pt x="332" y="3116"/>
                  </a:lnTo>
                  <a:lnTo>
                    <a:pt x="243" y="3206"/>
                  </a:lnTo>
                  <a:lnTo>
                    <a:pt x="166" y="3308"/>
                  </a:lnTo>
                  <a:lnTo>
                    <a:pt x="102" y="3397"/>
                  </a:lnTo>
                  <a:lnTo>
                    <a:pt x="64" y="3500"/>
                  </a:lnTo>
                  <a:lnTo>
                    <a:pt x="26" y="3589"/>
                  </a:lnTo>
                  <a:lnTo>
                    <a:pt x="0" y="3691"/>
                  </a:lnTo>
                  <a:lnTo>
                    <a:pt x="0" y="3781"/>
                  </a:lnTo>
                  <a:lnTo>
                    <a:pt x="0" y="3883"/>
                  </a:lnTo>
                  <a:lnTo>
                    <a:pt x="26" y="3985"/>
                  </a:lnTo>
                  <a:lnTo>
                    <a:pt x="64" y="4074"/>
                  </a:lnTo>
                  <a:lnTo>
                    <a:pt x="102" y="4176"/>
                  </a:lnTo>
                  <a:lnTo>
                    <a:pt x="166" y="4266"/>
                  </a:lnTo>
                  <a:lnTo>
                    <a:pt x="243" y="4368"/>
                  </a:lnTo>
                  <a:lnTo>
                    <a:pt x="332" y="4457"/>
                  </a:lnTo>
                  <a:lnTo>
                    <a:pt x="434" y="4547"/>
                  </a:lnTo>
                  <a:lnTo>
                    <a:pt x="537" y="4636"/>
                  </a:lnTo>
                  <a:lnTo>
                    <a:pt x="664" y="4738"/>
                  </a:lnTo>
                  <a:lnTo>
                    <a:pt x="958" y="4917"/>
                  </a:lnTo>
                  <a:lnTo>
                    <a:pt x="1290" y="5083"/>
                  </a:lnTo>
                  <a:lnTo>
                    <a:pt x="1660" y="5262"/>
                  </a:lnTo>
                  <a:lnTo>
                    <a:pt x="2095" y="5428"/>
                  </a:lnTo>
                  <a:lnTo>
                    <a:pt x="2554" y="5594"/>
                  </a:lnTo>
                  <a:lnTo>
                    <a:pt x="3065" y="5747"/>
                  </a:lnTo>
                  <a:lnTo>
                    <a:pt x="3614" y="5901"/>
                  </a:lnTo>
                  <a:lnTo>
                    <a:pt x="4215" y="6054"/>
                  </a:lnTo>
                  <a:lnTo>
                    <a:pt x="4840" y="6194"/>
                  </a:lnTo>
                  <a:lnTo>
                    <a:pt x="5504" y="6335"/>
                  </a:lnTo>
                  <a:lnTo>
                    <a:pt x="6207" y="6462"/>
                  </a:lnTo>
                  <a:lnTo>
                    <a:pt x="6948" y="6590"/>
                  </a:lnTo>
                  <a:lnTo>
                    <a:pt x="7714" y="6705"/>
                  </a:lnTo>
                  <a:lnTo>
                    <a:pt x="8518" y="6820"/>
                  </a:lnTo>
                  <a:lnTo>
                    <a:pt x="9349" y="6922"/>
                  </a:lnTo>
                  <a:lnTo>
                    <a:pt x="10204" y="7024"/>
                  </a:lnTo>
                  <a:lnTo>
                    <a:pt x="11085" y="7114"/>
                  </a:lnTo>
                  <a:lnTo>
                    <a:pt x="12005" y="7203"/>
                  </a:lnTo>
                  <a:lnTo>
                    <a:pt x="12950" y="7280"/>
                  </a:lnTo>
                  <a:lnTo>
                    <a:pt x="13908" y="7344"/>
                  </a:lnTo>
                  <a:lnTo>
                    <a:pt x="14891" y="7408"/>
                  </a:lnTo>
                  <a:lnTo>
                    <a:pt x="15900" y="7459"/>
                  </a:lnTo>
                  <a:lnTo>
                    <a:pt x="16922" y="7497"/>
                  </a:lnTo>
                  <a:lnTo>
                    <a:pt x="17969" y="7535"/>
                  </a:lnTo>
                  <a:lnTo>
                    <a:pt x="19029" y="7561"/>
                  </a:lnTo>
                  <a:lnTo>
                    <a:pt x="20102" y="7574"/>
                  </a:lnTo>
                  <a:lnTo>
                    <a:pt x="22286" y="7574"/>
                  </a:lnTo>
                  <a:lnTo>
                    <a:pt x="23359" y="7561"/>
                  </a:lnTo>
                  <a:lnTo>
                    <a:pt x="24419" y="7535"/>
                  </a:lnTo>
                  <a:lnTo>
                    <a:pt x="25466" y="7497"/>
                  </a:lnTo>
                  <a:lnTo>
                    <a:pt x="26488" y="7459"/>
                  </a:lnTo>
                  <a:lnTo>
                    <a:pt x="27496" y="7408"/>
                  </a:lnTo>
                  <a:lnTo>
                    <a:pt x="28480" y="7344"/>
                  </a:lnTo>
                  <a:lnTo>
                    <a:pt x="29450" y="7280"/>
                  </a:lnTo>
                  <a:lnTo>
                    <a:pt x="30383" y="7203"/>
                  </a:lnTo>
                  <a:lnTo>
                    <a:pt x="31302" y="7114"/>
                  </a:lnTo>
                  <a:lnTo>
                    <a:pt x="32183" y="7024"/>
                  </a:lnTo>
                  <a:lnTo>
                    <a:pt x="33039" y="6922"/>
                  </a:lnTo>
                  <a:lnTo>
                    <a:pt x="33869" y="6820"/>
                  </a:lnTo>
                  <a:lnTo>
                    <a:pt x="34674" y="6705"/>
                  </a:lnTo>
                  <a:lnTo>
                    <a:pt x="35440" y="6590"/>
                  </a:lnTo>
                  <a:lnTo>
                    <a:pt x="36181" y="6462"/>
                  </a:lnTo>
                  <a:lnTo>
                    <a:pt x="36883" y="6335"/>
                  </a:lnTo>
                  <a:lnTo>
                    <a:pt x="37547" y="6194"/>
                  </a:lnTo>
                  <a:lnTo>
                    <a:pt x="38173" y="6054"/>
                  </a:lnTo>
                  <a:lnTo>
                    <a:pt x="38773" y="5901"/>
                  </a:lnTo>
                  <a:lnTo>
                    <a:pt x="39323" y="5747"/>
                  </a:lnTo>
                  <a:lnTo>
                    <a:pt x="39833" y="5594"/>
                  </a:lnTo>
                  <a:lnTo>
                    <a:pt x="40293" y="5428"/>
                  </a:lnTo>
                  <a:lnTo>
                    <a:pt x="40727" y="5262"/>
                  </a:lnTo>
                  <a:lnTo>
                    <a:pt x="41098" y="5083"/>
                  </a:lnTo>
                  <a:lnTo>
                    <a:pt x="41443" y="4917"/>
                  </a:lnTo>
                  <a:lnTo>
                    <a:pt x="41724" y="4738"/>
                  </a:lnTo>
                  <a:lnTo>
                    <a:pt x="41851" y="4636"/>
                  </a:lnTo>
                  <a:lnTo>
                    <a:pt x="41953" y="4547"/>
                  </a:lnTo>
                  <a:lnTo>
                    <a:pt x="42056" y="4457"/>
                  </a:lnTo>
                  <a:lnTo>
                    <a:pt x="42145" y="4368"/>
                  </a:lnTo>
                  <a:lnTo>
                    <a:pt x="42222" y="4266"/>
                  </a:lnTo>
                  <a:lnTo>
                    <a:pt x="42285" y="4176"/>
                  </a:lnTo>
                  <a:lnTo>
                    <a:pt x="42324" y="4074"/>
                  </a:lnTo>
                  <a:lnTo>
                    <a:pt x="42362" y="3985"/>
                  </a:lnTo>
                  <a:lnTo>
                    <a:pt x="42388" y="3883"/>
                  </a:lnTo>
                  <a:lnTo>
                    <a:pt x="42388" y="3781"/>
                  </a:lnTo>
                  <a:lnTo>
                    <a:pt x="42388" y="3691"/>
                  </a:lnTo>
                  <a:lnTo>
                    <a:pt x="42362" y="3589"/>
                  </a:lnTo>
                  <a:lnTo>
                    <a:pt x="42324" y="3500"/>
                  </a:lnTo>
                  <a:lnTo>
                    <a:pt x="42285" y="3397"/>
                  </a:lnTo>
                  <a:lnTo>
                    <a:pt x="42222" y="3308"/>
                  </a:lnTo>
                  <a:lnTo>
                    <a:pt x="42145" y="3206"/>
                  </a:lnTo>
                  <a:lnTo>
                    <a:pt x="42056" y="3116"/>
                  </a:lnTo>
                  <a:lnTo>
                    <a:pt x="41953" y="3027"/>
                  </a:lnTo>
                  <a:lnTo>
                    <a:pt x="41851" y="2925"/>
                  </a:lnTo>
                  <a:lnTo>
                    <a:pt x="41724" y="2835"/>
                  </a:lnTo>
                  <a:lnTo>
                    <a:pt x="41443" y="2657"/>
                  </a:lnTo>
                  <a:lnTo>
                    <a:pt x="41098" y="2478"/>
                  </a:lnTo>
                  <a:lnTo>
                    <a:pt x="40727" y="2312"/>
                  </a:lnTo>
                  <a:lnTo>
                    <a:pt x="40293" y="2146"/>
                  </a:lnTo>
                  <a:lnTo>
                    <a:pt x="39833" y="1980"/>
                  </a:lnTo>
                  <a:lnTo>
                    <a:pt x="39323" y="1827"/>
                  </a:lnTo>
                  <a:lnTo>
                    <a:pt x="38773" y="1661"/>
                  </a:lnTo>
                  <a:lnTo>
                    <a:pt x="38173" y="1520"/>
                  </a:lnTo>
                  <a:lnTo>
                    <a:pt x="37547" y="1380"/>
                  </a:lnTo>
                  <a:lnTo>
                    <a:pt x="36883" y="1239"/>
                  </a:lnTo>
                  <a:lnTo>
                    <a:pt x="36181" y="1111"/>
                  </a:lnTo>
                  <a:lnTo>
                    <a:pt x="35440" y="984"/>
                  </a:lnTo>
                  <a:lnTo>
                    <a:pt x="34674" y="856"/>
                  </a:lnTo>
                  <a:lnTo>
                    <a:pt x="33869" y="754"/>
                  </a:lnTo>
                  <a:lnTo>
                    <a:pt x="33039" y="639"/>
                  </a:lnTo>
                  <a:lnTo>
                    <a:pt x="32183" y="549"/>
                  </a:lnTo>
                  <a:lnTo>
                    <a:pt x="31302" y="447"/>
                  </a:lnTo>
                  <a:lnTo>
                    <a:pt x="30383" y="371"/>
                  </a:lnTo>
                  <a:lnTo>
                    <a:pt x="29450" y="294"/>
                  </a:lnTo>
                  <a:lnTo>
                    <a:pt x="28480" y="230"/>
                  </a:lnTo>
                  <a:lnTo>
                    <a:pt x="27496" y="166"/>
                  </a:lnTo>
                  <a:lnTo>
                    <a:pt x="26488" y="115"/>
                  </a:lnTo>
                  <a:lnTo>
                    <a:pt x="25466" y="77"/>
                  </a:lnTo>
                  <a:lnTo>
                    <a:pt x="24419" y="39"/>
                  </a:lnTo>
                  <a:lnTo>
                    <a:pt x="23359" y="13"/>
                  </a:lnTo>
                  <a:lnTo>
                    <a:pt x="22286"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6;p15"/>
            <p:cNvSpPr/>
            <p:nvPr/>
          </p:nvSpPr>
          <p:spPr>
            <a:xfrm>
              <a:off x="3885440" y="3264909"/>
              <a:ext cx="609033" cy="83204"/>
            </a:xfrm>
            <a:custGeom>
              <a:avLst/>
              <a:gdLst/>
              <a:ahLst/>
              <a:cxnLst/>
              <a:rect l="l" t="t" r="r" b="b"/>
              <a:pathLst>
                <a:path w="41137" h="5620" extrusionOk="0">
                  <a:moveTo>
                    <a:pt x="19949" y="0"/>
                  </a:moveTo>
                  <a:lnTo>
                    <a:pt x="18238" y="13"/>
                  </a:lnTo>
                  <a:lnTo>
                    <a:pt x="16565" y="39"/>
                  </a:lnTo>
                  <a:lnTo>
                    <a:pt x="14943" y="102"/>
                  </a:lnTo>
                  <a:lnTo>
                    <a:pt x="13360" y="179"/>
                  </a:lnTo>
                  <a:lnTo>
                    <a:pt x="11840" y="281"/>
                  </a:lnTo>
                  <a:lnTo>
                    <a:pt x="10371" y="409"/>
                  </a:lnTo>
                  <a:lnTo>
                    <a:pt x="8966" y="549"/>
                  </a:lnTo>
                  <a:lnTo>
                    <a:pt x="7625" y="703"/>
                  </a:lnTo>
                  <a:lnTo>
                    <a:pt x="6361" y="881"/>
                  </a:lnTo>
                  <a:lnTo>
                    <a:pt x="5173" y="1073"/>
                  </a:lnTo>
                  <a:lnTo>
                    <a:pt x="4075" y="1277"/>
                  </a:lnTo>
                  <a:lnTo>
                    <a:pt x="3551" y="1380"/>
                  </a:lnTo>
                  <a:lnTo>
                    <a:pt x="3066" y="1494"/>
                  </a:lnTo>
                  <a:lnTo>
                    <a:pt x="2593" y="1609"/>
                  </a:lnTo>
                  <a:lnTo>
                    <a:pt x="2134" y="1724"/>
                  </a:lnTo>
                  <a:lnTo>
                    <a:pt x="1712" y="1852"/>
                  </a:lnTo>
                  <a:lnTo>
                    <a:pt x="1316" y="1980"/>
                  </a:lnTo>
                  <a:lnTo>
                    <a:pt x="946" y="2108"/>
                  </a:lnTo>
                  <a:lnTo>
                    <a:pt x="601" y="2235"/>
                  </a:lnTo>
                  <a:lnTo>
                    <a:pt x="282" y="2363"/>
                  </a:lnTo>
                  <a:lnTo>
                    <a:pt x="1" y="2503"/>
                  </a:lnTo>
                  <a:lnTo>
                    <a:pt x="716" y="2286"/>
                  </a:lnTo>
                  <a:lnTo>
                    <a:pt x="1508" y="2082"/>
                  </a:lnTo>
                  <a:lnTo>
                    <a:pt x="2364" y="1890"/>
                  </a:lnTo>
                  <a:lnTo>
                    <a:pt x="3296" y="1712"/>
                  </a:lnTo>
                  <a:lnTo>
                    <a:pt x="4292" y="1533"/>
                  </a:lnTo>
                  <a:lnTo>
                    <a:pt x="5352" y="1380"/>
                  </a:lnTo>
                  <a:lnTo>
                    <a:pt x="6463" y="1226"/>
                  </a:lnTo>
                  <a:lnTo>
                    <a:pt x="7625" y="1099"/>
                  </a:lnTo>
                  <a:lnTo>
                    <a:pt x="8851" y="971"/>
                  </a:lnTo>
                  <a:lnTo>
                    <a:pt x="10116" y="869"/>
                  </a:lnTo>
                  <a:lnTo>
                    <a:pt x="11431" y="767"/>
                  </a:lnTo>
                  <a:lnTo>
                    <a:pt x="12772" y="690"/>
                  </a:lnTo>
                  <a:lnTo>
                    <a:pt x="14164" y="639"/>
                  </a:lnTo>
                  <a:lnTo>
                    <a:pt x="15595" y="588"/>
                  </a:lnTo>
                  <a:lnTo>
                    <a:pt x="17050" y="562"/>
                  </a:lnTo>
                  <a:lnTo>
                    <a:pt x="18532" y="549"/>
                  </a:lnTo>
                  <a:lnTo>
                    <a:pt x="19617" y="562"/>
                  </a:lnTo>
                  <a:lnTo>
                    <a:pt x="20690" y="575"/>
                  </a:lnTo>
                  <a:lnTo>
                    <a:pt x="21750" y="601"/>
                  </a:lnTo>
                  <a:lnTo>
                    <a:pt x="22797" y="626"/>
                  </a:lnTo>
                  <a:lnTo>
                    <a:pt x="23819" y="677"/>
                  </a:lnTo>
                  <a:lnTo>
                    <a:pt x="24828" y="728"/>
                  </a:lnTo>
                  <a:lnTo>
                    <a:pt x="25811" y="779"/>
                  </a:lnTo>
                  <a:lnTo>
                    <a:pt x="26782" y="856"/>
                  </a:lnTo>
                  <a:lnTo>
                    <a:pt x="27714" y="933"/>
                  </a:lnTo>
                  <a:lnTo>
                    <a:pt x="28634" y="1009"/>
                  </a:lnTo>
                  <a:lnTo>
                    <a:pt x="29515" y="1099"/>
                  </a:lnTo>
                  <a:lnTo>
                    <a:pt x="30371" y="1201"/>
                  </a:lnTo>
                  <a:lnTo>
                    <a:pt x="31214" y="1303"/>
                  </a:lnTo>
                  <a:lnTo>
                    <a:pt x="32005" y="1418"/>
                  </a:lnTo>
                  <a:lnTo>
                    <a:pt x="32772" y="1533"/>
                  </a:lnTo>
                  <a:lnTo>
                    <a:pt x="33512" y="1661"/>
                  </a:lnTo>
                  <a:lnTo>
                    <a:pt x="34215" y="1801"/>
                  </a:lnTo>
                  <a:lnTo>
                    <a:pt x="34879" y="1929"/>
                  </a:lnTo>
                  <a:lnTo>
                    <a:pt x="35505" y="2082"/>
                  </a:lnTo>
                  <a:lnTo>
                    <a:pt x="36105" y="2222"/>
                  </a:lnTo>
                  <a:lnTo>
                    <a:pt x="36654" y="2376"/>
                  </a:lnTo>
                  <a:lnTo>
                    <a:pt x="37165" y="2542"/>
                  </a:lnTo>
                  <a:lnTo>
                    <a:pt x="37638" y="2708"/>
                  </a:lnTo>
                  <a:lnTo>
                    <a:pt x="38059" y="2874"/>
                  </a:lnTo>
                  <a:lnTo>
                    <a:pt x="38429" y="3040"/>
                  </a:lnTo>
                  <a:lnTo>
                    <a:pt x="38774" y="3219"/>
                  </a:lnTo>
                  <a:lnTo>
                    <a:pt x="39055" y="3397"/>
                  </a:lnTo>
                  <a:lnTo>
                    <a:pt x="39183" y="3487"/>
                  </a:lnTo>
                  <a:lnTo>
                    <a:pt x="39285" y="3576"/>
                  </a:lnTo>
                  <a:lnTo>
                    <a:pt x="39387" y="3678"/>
                  </a:lnTo>
                  <a:lnTo>
                    <a:pt x="39477" y="3768"/>
                  </a:lnTo>
                  <a:lnTo>
                    <a:pt x="39553" y="3857"/>
                  </a:lnTo>
                  <a:lnTo>
                    <a:pt x="39617" y="3959"/>
                  </a:lnTo>
                  <a:lnTo>
                    <a:pt x="39655" y="4049"/>
                  </a:lnTo>
                  <a:lnTo>
                    <a:pt x="39694" y="4151"/>
                  </a:lnTo>
                  <a:lnTo>
                    <a:pt x="39719" y="4253"/>
                  </a:lnTo>
                  <a:lnTo>
                    <a:pt x="39719" y="4342"/>
                  </a:lnTo>
                  <a:lnTo>
                    <a:pt x="39719" y="4432"/>
                  </a:lnTo>
                  <a:lnTo>
                    <a:pt x="39706" y="4508"/>
                  </a:lnTo>
                  <a:lnTo>
                    <a:pt x="39681" y="4598"/>
                  </a:lnTo>
                  <a:lnTo>
                    <a:pt x="39643" y="4675"/>
                  </a:lnTo>
                  <a:lnTo>
                    <a:pt x="39592" y="4764"/>
                  </a:lnTo>
                  <a:lnTo>
                    <a:pt x="39540" y="4841"/>
                  </a:lnTo>
                  <a:lnTo>
                    <a:pt x="39400" y="5007"/>
                  </a:lnTo>
                  <a:lnTo>
                    <a:pt x="39221" y="5160"/>
                  </a:lnTo>
                  <a:lnTo>
                    <a:pt x="39017" y="5326"/>
                  </a:lnTo>
                  <a:lnTo>
                    <a:pt x="38761" y="5479"/>
                  </a:lnTo>
                  <a:lnTo>
                    <a:pt x="38480" y="5620"/>
                  </a:lnTo>
                  <a:lnTo>
                    <a:pt x="38480" y="5620"/>
                  </a:lnTo>
                  <a:lnTo>
                    <a:pt x="39081" y="5415"/>
                  </a:lnTo>
                  <a:lnTo>
                    <a:pt x="39349" y="5313"/>
                  </a:lnTo>
                  <a:lnTo>
                    <a:pt x="39604" y="5198"/>
                  </a:lnTo>
                  <a:lnTo>
                    <a:pt x="39847" y="5096"/>
                  </a:lnTo>
                  <a:lnTo>
                    <a:pt x="40064" y="4981"/>
                  </a:lnTo>
                  <a:lnTo>
                    <a:pt x="40268" y="4866"/>
                  </a:lnTo>
                  <a:lnTo>
                    <a:pt x="40447" y="4751"/>
                  </a:lnTo>
                  <a:lnTo>
                    <a:pt x="40600" y="4636"/>
                  </a:lnTo>
                  <a:lnTo>
                    <a:pt x="40741" y="4521"/>
                  </a:lnTo>
                  <a:lnTo>
                    <a:pt x="40869" y="4394"/>
                  </a:lnTo>
                  <a:lnTo>
                    <a:pt x="40971" y="4279"/>
                  </a:lnTo>
                  <a:lnTo>
                    <a:pt x="41047" y="4151"/>
                  </a:lnTo>
                  <a:lnTo>
                    <a:pt x="41099" y="4036"/>
                  </a:lnTo>
                  <a:lnTo>
                    <a:pt x="41137" y="3908"/>
                  </a:lnTo>
                  <a:lnTo>
                    <a:pt x="41137" y="3781"/>
                  </a:lnTo>
                  <a:lnTo>
                    <a:pt x="41137" y="3691"/>
                  </a:lnTo>
                  <a:lnTo>
                    <a:pt x="41111" y="3589"/>
                  </a:lnTo>
                  <a:lnTo>
                    <a:pt x="41086" y="3500"/>
                  </a:lnTo>
                  <a:lnTo>
                    <a:pt x="41035" y="3397"/>
                  </a:lnTo>
                  <a:lnTo>
                    <a:pt x="40971" y="3308"/>
                  </a:lnTo>
                  <a:lnTo>
                    <a:pt x="40894" y="3206"/>
                  </a:lnTo>
                  <a:lnTo>
                    <a:pt x="40818" y="3116"/>
                  </a:lnTo>
                  <a:lnTo>
                    <a:pt x="40715" y="3027"/>
                  </a:lnTo>
                  <a:lnTo>
                    <a:pt x="40600" y="2925"/>
                  </a:lnTo>
                  <a:lnTo>
                    <a:pt x="40473" y="2835"/>
                  </a:lnTo>
                  <a:lnTo>
                    <a:pt x="40192" y="2657"/>
                  </a:lnTo>
                  <a:lnTo>
                    <a:pt x="39860" y="2478"/>
                  </a:lnTo>
                  <a:lnTo>
                    <a:pt x="39477" y="2312"/>
                  </a:lnTo>
                  <a:lnTo>
                    <a:pt x="39055" y="2146"/>
                  </a:lnTo>
                  <a:lnTo>
                    <a:pt x="38583" y="1980"/>
                  </a:lnTo>
                  <a:lnTo>
                    <a:pt x="38072" y="1827"/>
                  </a:lnTo>
                  <a:lnTo>
                    <a:pt x="37523" y="1661"/>
                  </a:lnTo>
                  <a:lnTo>
                    <a:pt x="36935" y="1520"/>
                  </a:lnTo>
                  <a:lnTo>
                    <a:pt x="36297" y="1380"/>
                  </a:lnTo>
                  <a:lnTo>
                    <a:pt x="35632" y="1239"/>
                  </a:lnTo>
                  <a:lnTo>
                    <a:pt x="34930" y="1111"/>
                  </a:lnTo>
                  <a:lnTo>
                    <a:pt x="34202" y="984"/>
                  </a:lnTo>
                  <a:lnTo>
                    <a:pt x="33423" y="856"/>
                  </a:lnTo>
                  <a:lnTo>
                    <a:pt x="32631" y="754"/>
                  </a:lnTo>
                  <a:lnTo>
                    <a:pt x="31801" y="639"/>
                  </a:lnTo>
                  <a:lnTo>
                    <a:pt x="30933" y="549"/>
                  </a:lnTo>
                  <a:lnTo>
                    <a:pt x="30051" y="447"/>
                  </a:lnTo>
                  <a:lnTo>
                    <a:pt x="29132" y="371"/>
                  </a:lnTo>
                  <a:lnTo>
                    <a:pt x="28200" y="294"/>
                  </a:lnTo>
                  <a:lnTo>
                    <a:pt x="27229" y="230"/>
                  </a:lnTo>
                  <a:lnTo>
                    <a:pt x="26246" y="166"/>
                  </a:lnTo>
                  <a:lnTo>
                    <a:pt x="25250" y="115"/>
                  </a:lnTo>
                  <a:lnTo>
                    <a:pt x="24215" y="77"/>
                  </a:lnTo>
                  <a:lnTo>
                    <a:pt x="23181" y="39"/>
                  </a:lnTo>
                  <a:lnTo>
                    <a:pt x="22121" y="13"/>
                  </a:lnTo>
                  <a:lnTo>
                    <a:pt x="21035"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7;p15"/>
            <p:cNvSpPr/>
            <p:nvPr/>
          </p:nvSpPr>
          <p:spPr>
            <a:xfrm>
              <a:off x="4094191" y="3295718"/>
              <a:ext cx="204028" cy="57118"/>
            </a:xfrm>
            <a:custGeom>
              <a:avLst/>
              <a:gdLst/>
              <a:ahLst/>
              <a:cxnLst/>
              <a:rect l="l" t="t" r="r" b="b"/>
              <a:pathLst>
                <a:path w="13781" h="3858" extrusionOk="0">
                  <a:moveTo>
                    <a:pt x="0" y="1"/>
                  </a:moveTo>
                  <a:lnTo>
                    <a:pt x="0" y="384"/>
                  </a:lnTo>
                  <a:lnTo>
                    <a:pt x="2325" y="384"/>
                  </a:lnTo>
                  <a:lnTo>
                    <a:pt x="3346" y="397"/>
                  </a:lnTo>
                  <a:lnTo>
                    <a:pt x="4253" y="422"/>
                  </a:lnTo>
                  <a:lnTo>
                    <a:pt x="5058" y="461"/>
                  </a:lnTo>
                  <a:lnTo>
                    <a:pt x="5747" y="512"/>
                  </a:lnTo>
                  <a:lnTo>
                    <a:pt x="6322" y="588"/>
                  </a:lnTo>
                  <a:lnTo>
                    <a:pt x="6565" y="627"/>
                  </a:lnTo>
                  <a:lnTo>
                    <a:pt x="6795" y="678"/>
                  </a:lnTo>
                  <a:lnTo>
                    <a:pt x="6973" y="729"/>
                  </a:lnTo>
                  <a:lnTo>
                    <a:pt x="7139" y="780"/>
                  </a:lnTo>
                  <a:lnTo>
                    <a:pt x="7267" y="831"/>
                  </a:lnTo>
                  <a:lnTo>
                    <a:pt x="7369" y="895"/>
                  </a:lnTo>
                  <a:lnTo>
                    <a:pt x="0" y="895"/>
                  </a:lnTo>
                  <a:lnTo>
                    <a:pt x="0" y="1189"/>
                  </a:lnTo>
                  <a:lnTo>
                    <a:pt x="7471" y="1189"/>
                  </a:lnTo>
                  <a:lnTo>
                    <a:pt x="7446" y="1227"/>
                  </a:lnTo>
                  <a:lnTo>
                    <a:pt x="7408" y="1265"/>
                  </a:lnTo>
                  <a:lnTo>
                    <a:pt x="7305" y="1329"/>
                  </a:lnTo>
                  <a:lnTo>
                    <a:pt x="7165" y="1406"/>
                  </a:lnTo>
                  <a:lnTo>
                    <a:pt x="6986" y="1470"/>
                  </a:lnTo>
                  <a:lnTo>
                    <a:pt x="6769" y="1521"/>
                  </a:lnTo>
                  <a:lnTo>
                    <a:pt x="6514" y="1572"/>
                  </a:lnTo>
                  <a:lnTo>
                    <a:pt x="6207" y="1623"/>
                  </a:lnTo>
                  <a:lnTo>
                    <a:pt x="5875" y="1674"/>
                  </a:lnTo>
                  <a:lnTo>
                    <a:pt x="5505" y="1712"/>
                  </a:lnTo>
                  <a:lnTo>
                    <a:pt x="5096" y="1751"/>
                  </a:lnTo>
                  <a:lnTo>
                    <a:pt x="4151" y="1814"/>
                  </a:lnTo>
                  <a:lnTo>
                    <a:pt x="3053" y="1840"/>
                  </a:lnTo>
                  <a:lnTo>
                    <a:pt x="1801" y="1853"/>
                  </a:lnTo>
                  <a:lnTo>
                    <a:pt x="0" y="1853"/>
                  </a:lnTo>
                  <a:lnTo>
                    <a:pt x="0" y="2223"/>
                  </a:lnTo>
                  <a:lnTo>
                    <a:pt x="2197" y="2645"/>
                  </a:lnTo>
                  <a:lnTo>
                    <a:pt x="4215" y="3053"/>
                  </a:lnTo>
                  <a:lnTo>
                    <a:pt x="6130" y="3462"/>
                  </a:lnTo>
                  <a:lnTo>
                    <a:pt x="8021" y="3858"/>
                  </a:lnTo>
                  <a:lnTo>
                    <a:pt x="11162" y="3858"/>
                  </a:lnTo>
                  <a:lnTo>
                    <a:pt x="9106" y="3411"/>
                  </a:lnTo>
                  <a:lnTo>
                    <a:pt x="7050" y="2977"/>
                  </a:lnTo>
                  <a:lnTo>
                    <a:pt x="5032" y="2568"/>
                  </a:lnTo>
                  <a:lnTo>
                    <a:pt x="3078" y="2185"/>
                  </a:lnTo>
                  <a:lnTo>
                    <a:pt x="3844" y="2185"/>
                  </a:lnTo>
                  <a:lnTo>
                    <a:pt x="4572" y="2159"/>
                  </a:lnTo>
                  <a:lnTo>
                    <a:pt x="5275" y="2134"/>
                  </a:lnTo>
                  <a:lnTo>
                    <a:pt x="5926" y="2108"/>
                  </a:lnTo>
                  <a:lnTo>
                    <a:pt x="6539" y="2070"/>
                  </a:lnTo>
                  <a:lnTo>
                    <a:pt x="7101" y="2019"/>
                  </a:lnTo>
                  <a:lnTo>
                    <a:pt x="7637" y="1968"/>
                  </a:lnTo>
                  <a:lnTo>
                    <a:pt x="8110" y="1904"/>
                  </a:lnTo>
                  <a:lnTo>
                    <a:pt x="8557" y="1840"/>
                  </a:lnTo>
                  <a:lnTo>
                    <a:pt x="8940" y="1763"/>
                  </a:lnTo>
                  <a:lnTo>
                    <a:pt x="9285" y="1687"/>
                  </a:lnTo>
                  <a:lnTo>
                    <a:pt x="9579" y="1597"/>
                  </a:lnTo>
                  <a:lnTo>
                    <a:pt x="9821" y="1495"/>
                  </a:lnTo>
                  <a:lnTo>
                    <a:pt x="10026" y="1406"/>
                  </a:lnTo>
                  <a:lnTo>
                    <a:pt x="10102" y="1355"/>
                  </a:lnTo>
                  <a:lnTo>
                    <a:pt x="10166" y="1304"/>
                  </a:lnTo>
                  <a:lnTo>
                    <a:pt x="10217" y="1240"/>
                  </a:lnTo>
                  <a:lnTo>
                    <a:pt x="10256" y="1189"/>
                  </a:lnTo>
                  <a:lnTo>
                    <a:pt x="13780" y="1189"/>
                  </a:lnTo>
                  <a:lnTo>
                    <a:pt x="13780" y="895"/>
                  </a:lnTo>
                  <a:lnTo>
                    <a:pt x="10217" y="895"/>
                  </a:lnTo>
                  <a:lnTo>
                    <a:pt x="10179" y="844"/>
                  </a:lnTo>
                  <a:lnTo>
                    <a:pt x="10115" y="793"/>
                  </a:lnTo>
                  <a:lnTo>
                    <a:pt x="9987" y="703"/>
                  </a:lnTo>
                  <a:lnTo>
                    <a:pt x="9796" y="627"/>
                  </a:lnTo>
                  <a:lnTo>
                    <a:pt x="9579" y="550"/>
                  </a:lnTo>
                  <a:lnTo>
                    <a:pt x="9323" y="474"/>
                  </a:lnTo>
                  <a:lnTo>
                    <a:pt x="9042" y="410"/>
                  </a:lnTo>
                  <a:lnTo>
                    <a:pt x="8723" y="359"/>
                  </a:lnTo>
                  <a:lnTo>
                    <a:pt x="8378" y="295"/>
                  </a:lnTo>
                  <a:lnTo>
                    <a:pt x="13780" y="295"/>
                  </a:lnTo>
                  <a:lnTo>
                    <a:pt x="13780"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8;p15"/>
            <p:cNvSpPr/>
            <p:nvPr/>
          </p:nvSpPr>
          <p:spPr>
            <a:xfrm>
              <a:off x="3807921" y="3225009"/>
              <a:ext cx="764071" cy="159598"/>
            </a:xfrm>
            <a:custGeom>
              <a:avLst/>
              <a:gdLst/>
              <a:ahLst/>
              <a:cxnLst/>
              <a:rect l="l" t="t" r="r" b="b"/>
              <a:pathLst>
                <a:path w="51609" h="10780" extrusionOk="0">
                  <a:moveTo>
                    <a:pt x="1" y="1"/>
                  </a:moveTo>
                  <a:lnTo>
                    <a:pt x="1" y="5390"/>
                  </a:lnTo>
                  <a:lnTo>
                    <a:pt x="1" y="5530"/>
                  </a:lnTo>
                  <a:lnTo>
                    <a:pt x="26" y="5658"/>
                  </a:lnTo>
                  <a:lnTo>
                    <a:pt x="77" y="5799"/>
                  </a:lnTo>
                  <a:lnTo>
                    <a:pt x="128" y="5939"/>
                  </a:lnTo>
                  <a:lnTo>
                    <a:pt x="205" y="6080"/>
                  </a:lnTo>
                  <a:lnTo>
                    <a:pt x="294" y="6207"/>
                  </a:lnTo>
                  <a:lnTo>
                    <a:pt x="397" y="6348"/>
                  </a:lnTo>
                  <a:lnTo>
                    <a:pt x="524" y="6476"/>
                  </a:lnTo>
                  <a:lnTo>
                    <a:pt x="665" y="6603"/>
                  </a:lnTo>
                  <a:lnTo>
                    <a:pt x="805" y="6731"/>
                  </a:lnTo>
                  <a:lnTo>
                    <a:pt x="971" y="6859"/>
                  </a:lnTo>
                  <a:lnTo>
                    <a:pt x="1163" y="6986"/>
                  </a:lnTo>
                  <a:lnTo>
                    <a:pt x="1354" y="7114"/>
                  </a:lnTo>
                  <a:lnTo>
                    <a:pt x="1559" y="7242"/>
                  </a:lnTo>
                  <a:lnTo>
                    <a:pt x="1789" y="7370"/>
                  </a:lnTo>
                  <a:lnTo>
                    <a:pt x="2031" y="7484"/>
                  </a:lnTo>
                  <a:lnTo>
                    <a:pt x="2542" y="7727"/>
                  </a:lnTo>
                  <a:lnTo>
                    <a:pt x="3117" y="7957"/>
                  </a:lnTo>
                  <a:lnTo>
                    <a:pt x="3730" y="8187"/>
                  </a:lnTo>
                  <a:lnTo>
                    <a:pt x="4407" y="8404"/>
                  </a:lnTo>
                  <a:lnTo>
                    <a:pt x="5122" y="8608"/>
                  </a:lnTo>
                  <a:lnTo>
                    <a:pt x="5888" y="8813"/>
                  </a:lnTo>
                  <a:lnTo>
                    <a:pt x="6706" y="9017"/>
                  </a:lnTo>
                  <a:lnTo>
                    <a:pt x="7561" y="9196"/>
                  </a:lnTo>
                  <a:lnTo>
                    <a:pt x="8455" y="9375"/>
                  </a:lnTo>
                  <a:lnTo>
                    <a:pt x="9388" y="9553"/>
                  </a:lnTo>
                  <a:lnTo>
                    <a:pt x="10358" y="9707"/>
                  </a:lnTo>
                  <a:lnTo>
                    <a:pt x="11380" y="9860"/>
                  </a:lnTo>
                  <a:lnTo>
                    <a:pt x="12427" y="10000"/>
                  </a:lnTo>
                  <a:lnTo>
                    <a:pt x="13500" y="10128"/>
                  </a:lnTo>
                  <a:lnTo>
                    <a:pt x="14611" y="10243"/>
                  </a:lnTo>
                  <a:lnTo>
                    <a:pt x="15760" y="10358"/>
                  </a:lnTo>
                  <a:lnTo>
                    <a:pt x="16935" y="10447"/>
                  </a:lnTo>
                  <a:lnTo>
                    <a:pt x="18136" y="10537"/>
                  </a:lnTo>
                  <a:lnTo>
                    <a:pt x="19362" y="10613"/>
                  </a:lnTo>
                  <a:lnTo>
                    <a:pt x="20601" y="10664"/>
                  </a:lnTo>
                  <a:lnTo>
                    <a:pt x="21878" y="10716"/>
                  </a:lnTo>
                  <a:lnTo>
                    <a:pt x="23168" y="10754"/>
                  </a:lnTo>
                  <a:lnTo>
                    <a:pt x="24483" y="10767"/>
                  </a:lnTo>
                  <a:lnTo>
                    <a:pt x="25811" y="10779"/>
                  </a:lnTo>
                  <a:lnTo>
                    <a:pt x="27139" y="10767"/>
                  </a:lnTo>
                  <a:lnTo>
                    <a:pt x="28442" y="10754"/>
                  </a:lnTo>
                  <a:lnTo>
                    <a:pt x="29732" y="10716"/>
                  </a:lnTo>
                  <a:lnTo>
                    <a:pt x="31009" y="10664"/>
                  </a:lnTo>
                  <a:lnTo>
                    <a:pt x="32261" y="10613"/>
                  </a:lnTo>
                  <a:lnTo>
                    <a:pt x="33474" y="10537"/>
                  </a:lnTo>
                  <a:lnTo>
                    <a:pt x="34674" y="10447"/>
                  </a:lnTo>
                  <a:lnTo>
                    <a:pt x="35849" y="10358"/>
                  </a:lnTo>
                  <a:lnTo>
                    <a:pt x="36999" y="10243"/>
                  </a:lnTo>
                  <a:lnTo>
                    <a:pt x="38110" y="10128"/>
                  </a:lnTo>
                  <a:lnTo>
                    <a:pt x="39183" y="10000"/>
                  </a:lnTo>
                  <a:lnTo>
                    <a:pt x="40230" y="9860"/>
                  </a:lnTo>
                  <a:lnTo>
                    <a:pt x="41252" y="9707"/>
                  </a:lnTo>
                  <a:lnTo>
                    <a:pt x="42222" y="9553"/>
                  </a:lnTo>
                  <a:lnTo>
                    <a:pt x="43154" y="9375"/>
                  </a:lnTo>
                  <a:lnTo>
                    <a:pt x="44048" y="9196"/>
                  </a:lnTo>
                  <a:lnTo>
                    <a:pt x="44904" y="9017"/>
                  </a:lnTo>
                  <a:lnTo>
                    <a:pt x="45722" y="8813"/>
                  </a:lnTo>
                  <a:lnTo>
                    <a:pt x="46488" y="8608"/>
                  </a:lnTo>
                  <a:lnTo>
                    <a:pt x="47203" y="8404"/>
                  </a:lnTo>
                  <a:lnTo>
                    <a:pt x="47880" y="8187"/>
                  </a:lnTo>
                  <a:lnTo>
                    <a:pt x="48493" y="7957"/>
                  </a:lnTo>
                  <a:lnTo>
                    <a:pt x="49068" y="7727"/>
                  </a:lnTo>
                  <a:lnTo>
                    <a:pt x="49578" y="7484"/>
                  </a:lnTo>
                  <a:lnTo>
                    <a:pt x="49821" y="7370"/>
                  </a:lnTo>
                  <a:lnTo>
                    <a:pt x="50051" y="7242"/>
                  </a:lnTo>
                  <a:lnTo>
                    <a:pt x="50255" y="7114"/>
                  </a:lnTo>
                  <a:lnTo>
                    <a:pt x="50447" y="6986"/>
                  </a:lnTo>
                  <a:lnTo>
                    <a:pt x="50638" y="6859"/>
                  </a:lnTo>
                  <a:lnTo>
                    <a:pt x="50804" y="6731"/>
                  </a:lnTo>
                  <a:lnTo>
                    <a:pt x="50958" y="6603"/>
                  </a:lnTo>
                  <a:lnTo>
                    <a:pt x="51085" y="6476"/>
                  </a:lnTo>
                  <a:lnTo>
                    <a:pt x="51213" y="6348"/>
                  </a:lnTo>
                  <a:lnTo>
                    <a:pt x="51315" y="6207"/>
                  </a:lnTo>
                  <a:lnTo>
                    <a:pt x="51405" y="6080"/>
                  </a:lnTo>
                  <a:lnTo>
                    <a:pt x="51481" y="5939"/>
                  </a:lnTo>
                  <a:lnTo>
                    <a:pt x="51532" y="5799"/>
                  </a:lnTo>
                  <a:lnTo>
                    <a:pt x="51583" y="5658"/>
                  </a:lnTo>
                  <a:lnTo>
                    <a:pt x="51609" y="5530"/>
                  </a:lnTo>
                  <a:lnTo>
                    <a:pt x="51609" y="5390"/>
                  </a:lnTo>
                  <a:lnTo>
                    <a:pt x="51609"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9;p15"/>
            <p:cNvSpPr/>
            <p:nvPr/>
          </p:nvSpPr>
          <p:spPr>
            <a:xfrm>
              <a:off x="3807921" y="3145033"/>
              <a:ext cx="764071" cy="159776"/>
            </a:xfrm>
            <a:custGeom>
              <a:avLst/>
              <a:gdLst/>
              <a:ahLst/>
              <a:cxnLst/>
              <a:rect l="l" t="t" r="r" b="b"/>
              <a:pathLst>
                <a:path w="51609" h="10792" extrusionOk="0">
                  <a:moveTo>
                    <a:pt x="25811" y="0"/>
                  </a:moveTo>
                  <a:lnTo>
                    <a:pt x="24483" y="13"/>
                  </a:lnTo>
                  <a:lnTo>
                    <a:pt x="23168" y="26"/>
                  </a:lnTo>
                  <a:lnTo>
                    <a:pt x="21878" y="64"/>
                  </a:lnTo>
                  <a:lnTo>
                    <a:pt x="20601" y="115"/>
                  </a:lnTo>
                  <a:lnTo>
                    <a:pt x="19362" y="179"/>
                  </a:lnTo>
                  <a:lnTo>
                    <a:pt x="18136" y="243"/>
                  </a:lnTo>
                  <a:lnTo>
                    <a:pt x="16935" y="332"/>
                  </a:lnTo>
                  <a:lnTo>
                    <a:pt x="15760" y="422"/>
                  </a:lnTo>
                  <a:lnTo>
                    <a:pt x="14611" y="537"/>
                  </a:lnTo>
                  <a:lnTo>
                    <a:pt x="13500" y="652"/>
                  </a:lnTo>
                  <a:lnTo>
                    <a:pt x="12427" y="779"/>
                  </a:lnTo>
                  <a:lnTo>
                    <a:pt x="11380" y="920"/>
                  </a:lnTo>
                  <a:lnTo>
                    <a:pt x="10358" y="1073"/>
                  </a:lnTo>
                  <a:lnTo>
                    <a:pt x="9388" y="1239"/>
                  </a:lnTo>
                  <a:lnTo>
                    <a:pt x="8455" y="1405"/>
                  </a:lnTo>
                  <a:lnTo>
                    <a:pt x="7561" y="1584"/>
                  </a:lnTo>
                  <a:lnTo>
                    <a:pt x="6706" y="1776"/>
                  </a:lnTo>
                  <a:lnTo>
                    <a:pt x="5888" y="1967"/>
                  </a:lnTo>
                  <a:lnTo>
                    <a:pt x="5122" y="2171"/>
                  </a:lnTo>
                  <a:lnTo>
                    <a:pt x="4407" y="2376"/>
                  </a:lnTo>
                  <a:lnTo>
                    <a:pt x="3730" y="2606"/>
                  </a:lnTo>
                  <a:lnTo>
                    <a:pt x="3117" y="2823"/>
                  </a:lnTo>
                  <a:lnTo>
                    <a:pt x="2542" y="3053"/>
                  </a:lnTo>
                  <a:lnTo>
                    <a:pt x="2031" y="3295"/>
                  </a:lnTo>
                  <a:lnTo>
                    <a:pt x="1789" y="3423"/>
                  </a:lnTo>
                  <a:lnTo>
                    <a:pt x="1559" y="3538"/>
                  </a:lnTo>
                  <a:lnTo>
                    <a:pt x="1354" y="3666"/>
                  </a:lnTo>
                  <a:lnTo>
                    <a:pt x="1163" y="3793"/>
                  </a:lnTo>
                  <a:lnTo>
                    <a:pt x="971" y="3921"/>
                  </a:lnTo>
                  <a:lnTo>
                    <a:pt x="805" y="4049"/>
                  </a:lnTo>
                  <a:lnTo>
                    <a:pt x="665" y="4176"/>
                  </a:lnTo>
                  <a:lnTo>
                    <a:pt x="524" y="4304"/>
                  </a:lnTo>
                  <a:lnTo>
                    <a:pt x="397" y="4445"/>
                  </a:lnTo>
                  <a:lnTo>
                    <a:pt x="294" y="4572"/>
                  </a:lnTo>
                  <a:lnTo>
                    <a:pt x="205" y="4713"/>
                  </a:lnTo>
                  <a:lnTo>
                    <a:pt x="128" y="4841"/>
                  </a:lnTo>
                  <a:lnTo>
                    <a:pt x="77" y="4981"/>
                  </a:lnTo>
                  <a:lnTo>
                    <a:pt x="26" y="5122"/>
                  </a:lnTo>
                  <a:lnTo>
                    <a:pt x="1" y="5262"/>
                  </a:lnTo>
                  <a:lnTo>
                    <a:pt x="1" y="5403"/>
                  </a:lnTo>
                  <a:lnTo>
                    <a:pt x="1" y="5530"/>
                  </a:lnTo>
                  <a:lnTo>
                    <a:pt x="26" y="5671"/>
                  </a:lnTo>
                  <a:lnTo>
                    <a:pt x="77" y="5811"/>
                  </a:lnTo>
                  <a:lnTo>
                    <a:pt x="128" y="5952"/>
                  </a:lnTo>
                  <a:lnTo>
                    <a:pt x="205" y="6079"/>
                  </a:lnTo>
                  <a:lnTo>
                    <a:pt x="294" y="6220"/>
                  </a:lnTo>
                  <a:lnTo>
                    <a:pt x="397" y="6348"/>
                  </a:lnTo>
                  <a:lnTo>
                    <a:pt x="524" y="6488"/>
                  </a:lnTo>
                  <a:lnTo>
                    <a:pt x="665" y="6616"/>
                  </a:lnTo>
                  <a:lnTo>
                    <a:pt x="805" y="6744"/>
                  </a:lnTo>
                  <a:lnTo>
                    <a:pt x="971" y="6871"/>
                  </a:lnTo>
                  <a:lnTo>
                    <a:pt x="1163" y="6999"/>
                  </a:lnTo>
                  <a:lnTo>
                    <a:pt x="1354" y="7127"/>
                  </a:lnTo>
                  <a:lnTo>
                    <a:pt x="1559" y="7254"/>
                  </a:lnTo>
                  <a:lnTo>
                    <a:pt x="1789" y="7369"/>
                  </a:lnTo>
                  <a:lnTo>
                    <a:pt x="2031" y="7497"/>
                  </a:lnTo>
                  <a:lnTo>
                    <a:pt x="2542" y="7740"/>
                  </a:lnTo>
                  <a:lnTo>
                    <a:pt x="3117" y="7970"/>
                  </a:lnTo>
                  <a:lnTo>
                    <a:pt x="3730" y="8187"/>
                  </a:lnTo>
                  <a:lnTo>
                    <a:pt x="4407" y="8417"/>
                  </a:lnTo>
                  <a:lnTo>
                    <a:pt x="5122" y="8621"/>
                  </a:lnTo>
                  <a:lnTo>
                    <a:pt x="5888" y="8825"/>
                  </a:lnTo>
                  <a:lnTo>
                    <a:pt x="6706" y="9017"/>
                  </a:lnTo>
                  <a:lnTo>
                    <a:pt x="7561" y="9208"/>
                  </a:lnTo>
                  <a:lnTo>
                    <a:pt x="8455" y="9387"/>
                  </a:lnTo>
                  <a:lnTo>
                    <a:pt x="9388" y="9553"/>
                  </a:lnTo>
                  <a:lnTo>
                    <a:pt x="10358" y="9719"/>
                  </a:lnTo>
                  <a:lnTo>
                    <a:pt x="11380" y="9872"/>
                  </a:lnTo>
                  <a:lnTo>
                    <a:pt x="12427" y="10013"/>
                  </a:lnTo>
                  <a:lnTo>
                    <a:pt x="13500" y="10141"/>
                  </a:lnTo>
                  <a:lnTo>
                    <a:pt x="14611" y="10256"/>
                  </a:lnTo>
                  <a:lnTo>
                    <a:pt x="15760" y="10371"/>
                  </a:lnTo>
                  <a:lnTo>
                    <a:pt x="16935" y="10460"/>
                  </a:lnTo>
                  <a:lnTo>
                    <a:pt x="18136" y="10549"/>
                  </a:lnTo>
                  <a:lnTo>
                    <a:pt x="19362" y="10613"/>
                  </a:lnTo>
                  <a:lnTo>
                    <a:pt x="20601" y="10677"/>
                  </a:lnTo>
                  <a:lnTo>
                    <a:pt x="21878" y="10728"/>
                  </a:lnTo>
                  <a:lnTo>
                    <a:pt x="23168" y="10766"/>
                  </a:lnTo>
                  <a:lnTo>
                    <a:pt x="24483" y="10779"/>
                  </a:lnTo>
                  <a:lnTo>
                    <a:pt x="25811" y="10792"/>
                  </a:lnTo>
                  <a:lnTo>
                    <a:pt x="27139" y="10779"/>
                  </a:lnTo>
                  <a:lnTo>
                    <a:pt x="28442" y="10766"/>
                  </a:lnTo>
                  <a:lnTo>
                    <a:pt x="29732" y="10728"/>
                  </a:lnTo>
                  <a:lnTo>
                    <a:pt x="31009" y="10677"/>
                  </a:lnTo>
                  <a:lnTo>
                    <a:pt x="32261" y="10613"/>
                  </a:lnTo>
                  <a:lnTo>
                    <a:pt x="33474" y="10549"/>
                  </a:lnTo>
                  <a:lnTo>
                    <a:pt x="34674" y="10460"/>
                  </a:lnTo>
                  <a:lnTo>
                    <a:pt x="35849" y="10371"/>
                  </a:lnTo>
                  <a:lnTo>
                    <a:pt x="36999" y="10256"/>
                  </a:lnTo>
                  <a:lnTo>
                    <a:pt x="38110" y="10141"/>
                  </a:lnTo>
                  <a:lnTo>
                    <a:pt x="39183" y="10013"/>
                  </a:lnTo>
                  <a:lnTo>
                    <a:pt x="40230" y="9872"/>
                  </a:lnTo>
                  <a:lnTo>
                    <a:pt x="41252" y="9719"/>
                  </a:lnTo>
                  <a:lnTo>
                    <a:pt x="42222" y="9553"/>
                  </a:lnTo>
                  <a:lnTo>
                    <a:pt x="43154" y="9387"/>
                  </a:lnTo>
                  <a:lnTo>
                    <a:pt x="44048" y="9208"/>
                  </a:lnTo>
                  <a:lnTo>
                    <a:pt x="44904" y="9017"/>
                  </a:lnTo>
                  <a:lnTo>
                    <a:pt x="45722" y="8825"/>
                  </a:lnTo>
                  <a:lnTo>
                    <a:pt x="46488" y="8621"/>
                  </a:lnTo>
                  <a:lnTo>
                    <a:pt x="47203" y="8417"/>
                  </a:lnTo>
                  <a:lnTo>
                    <a:pt x="47880" y="8187"/>
                  </a:lnTo>
                  <a:lnTo>
                    <a:pt x="48493" y="7970"/>
                  </a:lnTo>
                  <a:lnTo>
                    <a:pt x="49068" y="7740"/>
                  </a:lnTo>
                  <a:lnTo>
                    <a:pt x="49578" y="7497"/>
                  </a:lnTo>
                  <a:lnTo>
                    <a:pt x="49821" y="7369"/>
                  </a:lnTo>
                  <a:lnTo>
                    <a:pt x="50051" y="7254"/>
                  </a:lnTo>
                  <a:lnTo>
                    <a:pt x="50255" y="7127"/>
                  </a:lnTo>
                  <a:lnTo>
                    <a:pt x="50447" y="6999"/>
                  </a:lnTo>
                  <a:lnTo>
                    <a:pt x="50638" y="6871"/>
                  </a:lnTo>
                  <a:lnTo>
                    <a:pt x="50804" y="6744"/>
                  </a:lnTo>
                  <a:lnTo>
                    <a:pt x="50958" y="6616"/>
                  </a:lnTo>
                  <a:lnTo>
                    <a:pt x="51085" y="6488"/>
                  </a:lnTo>
                  <a:lnTo>
                    <a:pt x="51213" y="6348"/>
                  </a:lnTo>
                  <a:lnTo>
                    <a:pt x="51315" y="6220"/>
                  </a:lnTo>
                  <a:lnTo>
                    <a:pt x="51405" y="6079"/>
                  </a:lnTo>
                  <a:lnTo>
                    <a:pt x="51481" y="5952"/>
                  </a:lnTo>
                  <a:lnTo>
                    <a:pt x="51532" y="5811"/>
                  </a:lnTo>
                  <a:lnTo>
                    <a:pt x="51583" y="5671"/>
                  </a:lnTo>
                  <a:lnTo>
                    <a:pt x="51609" y="5530"/>
                  </a:lnTo>
                  <a:lnTo>
                    <a:pt x="51609" y="5403"/>
                  </a:lnTo>
                  <a:lnTo>
                    <a:pt x="51609" y="5262"/>
                  </a:lnTo>
                  <a:lnTo>
                    <a:pt x="51583" y="5122"/>
                  </a:lnTo>
                  <a:lnTo>
                    <a:pt x="51532" y="4981"/>
                  </a:lnTo>
                  <a:lnTo>
                    <a:pt x="51481" y="4841"/>
                  </a:lnTo>
                  <a:lnTo>
                    <a:pt x="51405" y="4713"/>
                  </a:lnTo>
                  <a:lnTo>
                    <a:pt x="51315" y="4572"/>
                  </a:lnTo>
                  <a:lnTo>
                    <a:pt x="51213" y="4445"/>
                  </a:lnTo>
                  <a:lnTo>
                    <a:pt x="51085" y="4304"/>
                  </a:lnTo>
                  <a:lnTo>
                    <a:pt x="50958" y="4176"/>
                  </a:lnTo>
                  <a:lnTo>
                    <a:pt x="50804" y="4049"/>
                  </a:lnTo>
                  <a:lnTo>
                    <a:pt x="50638" y="3921"/>
                  </a:lnTo>
                  <a:lnTo>
                    <a:pt x="50447" y="3793"/>
                  </a:lnTo>
                  <a:lnTo>
                    <a:pt x="50255" y="3666"/>
                  </a:lnTo>
                  <a:lnTo>
                    <a:pt x="50051" y="3538"/>
                  </a:lnTo>
                  <a:lnTo>
                    <a:pt x="49821" y="3423"/>
                  </a:lnTo>
                  <a:lnTo>
                    <a:pt x="49578" y="3295"/>
                  </a:lnTo>
                  <a:lnTo>
                    <a:pt x="49068" y="3053"/>
                  </a:lnTo>
                  <a:lnTo>
                    <a:pt x="48493" y="2823"/>
                  </a:lnTo>
                  <a:lnTo>
                    <a:pt x="47880" y="2606"/>
                  </a:lnTo>
                  <a:lnTo>
                    <a:pt x="47203" y="2376"/>
                  </a:lnTo>
                  <a:lnTo>
                    <a:pt x="46488" y="2171"/>
                  </a:lnTo>
                  <a:lnTo>
                    <a:pt x="45722" y="1967"/>
                  </a:lnTo>
                  <a:lnTo>
                    <a:pt x="44904" y="1776"/>
                  </a:lnTo>
                  <a:lnTo>
                    <a:pt x="44048" y="1584"/>
                  </a:lnTo>
                  <a:lnTo>
                    <a:pt x="43154" y="1405"/>
                  </a:lnTo>
                  <a:lnTo>
                    <a:pt x="42222" y="1239"/>
                  </a:lnTo>
                  <a:lnTo>
                    <a:pt x="41252" y="1073"/>
                  </a:lnTo>
                  <a:lnTo>
                    <a:pt x="40230" y="920"/>
                  </a:lnTo>
                  <a:lnTo>
                    <a:pt x="39183" y="779"/>
                  </a:lnTo>
                  <a:lnTo>
                    <a:pt x="38110" y="652"/>
                  </a:lnTo>
                  <a:lnTo>
                    <a:pt x="36999" y="537"/>
                  </a:lnTo>
                  <a:lnTo>
                    <a:pt x="35849" y="422"/>
                  </a:lnTo>
                  <a:lnTo>
                    <a:pt x="34674" y="332"/>
                  </a:lnTo>
                  <a:lnTo>
                    <a:pt x="33474" y="243"/>
                  </a:lnTo>
                  <a:lnTo>
                    <a:pt x="32261" y="179"/>
                  </a:lnTo>
                  <a:lnTo>
                    <a:pt x="31009" y="115"/>
                  </a:lnTo>
                  <a:lnTo>
                    <a:pt x="29732" y="64"/>
                  </a:lnTo>
                  <a:lnTo>
                    <a:pt x="28442" y="26"/>
                  </a:lnTo>
                  <a:lnTo>
                    <a:pt x="27139" y="13"/>
                  </a:lnTo>
                  <a:lnTo>
                    <a:pt x="25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0;p15"/>
            <p:cNvSpPr/>
            <p:nvPr/>
          </p:nvSpPr>
          <p:spPr>
            <a:xfrm>
              <a:off x="3876187" y="3159394"/>
              <a:ext cx="627554" cy="112148"/>
            </a:xfrm>
            <a:custGeom>
              <a:avLst/>
              <a:gdLst/>
              <a:ahLst/>
              <a:cxnLst/>
              <a:rect l="l" t="t" r="r" b="b"/>
              <a:pathLst>
                <a:path w="42388" h="7575" extrusionOk="0">
                  <a:moveTo>
                    <a:pt x="20102" y="1"/>
                  </a:moveTo>
                  <a:lnTo>
                    <a:pt x="19029" y="14"/>
                  </a:lnTo>
                  <a:lnTo>
                    <a:pt x="17969" y="39"/>
                  </a:lnTo>
                  <a:lnTo>
                    <a:pt x="16922" y="78"/>
                  </a:lnTo>
                  <a:lnTo>
                    <a:pt x="15900" y="116"/>
                  </a:lnTo>
                  <a:lnTo>
                    <a:pt x="14891" y="167"/>
                  </a:lnTo>
                  <a:lnTo>
                    <a:pt x="13908" y="231"/>
                  </a:lnTo>
                  <a:lnTo>
                    <a:pt x="12950" y="295"/>
                  </a:lnTo>
                  <a:lnTo>
                    <a:pt x="12005" y="371"/>
                  </a:lnTo>
                  <a:lnTo>
                    <a:pt x="11085" y="461"/>
                  </a:lnTo>
                  <a:lnTo>
                    <a:pt x="10204" y="550"/>
                  </a:lnTo>
                  <a:lnTo>
                    <a:pt x="9349" y="639"/>
                  </a:lnTo>
                  <a:lnTo>
                    <a:pt x="8518" y="754"/>
                  </a:lnTo>
                  <a:lnTo>
                    <a:pt x="7714" y="857"/>
                  </a:lnTo>
                  <a:lnTo>
                    <a:pt x="6948" y="984"/>
                  </a:lnTo>
                  <a:lnTo>
                    <a:pt x="6207" y="1112"/>
                  </a:lnTo>
                  <a:lnTo>
                    <a:pt x="5504" y="1240"/>
                  </a:lnTo>
                  <a:lnTo>
                    <a:pt x="4840" y="1380"/>
                  </a:lnTo>
                  <a:lnTo>
                    <a:pt x="4215" y="1521"/>
                  </a:lnTo>
                  <a:lnTo>
                    <a:pt x="3614" y="1674"/>
                  </a:lnTo>
                  <a:lnTo>
                    <a:pt x="3065" y="1827"/>
                  </a:lnTo>
                  <a:lnTo>
                    <a:pt x="2554" y="1980"/>
                  </a:lnTo>
                  <a:lnTo>
                    <a:pt x="2095" y="2146"/>
                  </a:lnTo>
                  <a:lnTo>
                    <a:pt x="1660" y="2313"/>
                  </a:lnTo>
                  <a:lnTo>
                    <a:pt x="1290" y="2479"/>
                  </a:lnTo>
                  <a:lnTo>
                    <a:pt x="958" y="2657"/>
                  </a:lnTo>
                  <a:lnTo>
                    <a:pt x="664" y="2836"/>
                  </a:lnTo>
                  <a:lnTo>
                    <a:pt x="537" y="2926"/>
                  </a:lnTo>
                  <a:lnTo>
                    <a:pt x="434" y="3028"/>
                  </a:lnTo>
                  <a:lnTo>
                    <a:pt x="332" y="3117"/>
                  </a:lnTo>
                  <a:lnTo>
                    <a:pt x="243" y="3206"/>
                  </a:lnTo>
                  <a:lnTo>
                    <a:pt x="166" y="3309"/>
                  </a:lnTo>
                  <a:lnTo>
                    <a:pt x="102" y="3398"/>
                  </a:lnTo>
                  <a:lnTo>
                    <a:pt x="64" y="3500"/>
                  </a:lnTo>
                  <a:lnTo>
                    <a:pt x="26" y="3590"/>
                  </a:lnTo>
                  <a:lnTo>
                    <a:pt x="0" y="3692"/>
                  </a:lnTo>
                  <a:lnTo>
                    <a:pt x="0" y="3781"/>
                  </a:lnTo>
                  <a:lnTo>
                    <a:pt x="0" y="3883"/>
                  </a:lnTo>
                  <a:lnTo>
                    <a:pt x="26" y="3986"/>
                  </a:lnTo>
                  <a:lnTo>
                    <a:pt x="64" y="4075"/>
                  </a:lnTo>
                  <a:lnTo>
                    <a:pt x="102" y="4177"/>
                  </a:lnTo>
                  <a:lnTo>
                    <a:pt x="166" y="4267"/>
                  </a:lnTo>
                  <a:lnTo>
                    <a:pt x="243" y="4369"/>
                  </a:lnTo>
                  <a:lnTo>
                    <a:pt x="332" y="4458"/>
                  </a:lnTo>
                  <a:lnTo>
                    <a:pt x="434" y="4547"/>
                  </a:lnTo>
                  <a:lnTo>
                    <a:pt x="537" y="4650"/>
                  </a:lnTo>
                  <a:lnTo>
                    <a:pt x="664" y="4739"/>
                  </a:lnTo>
                  <a:lnTo>
                    <a:pt x="958" y="4918"/>
                  </a:lnTo>
                  <a:lnTo>
                    <a:pt x="1290" y="5097"/>
                  </a:lnTo>
                  <a:lnTo>
                    <a:pt x="1660" y="5263"/>
                  </a:lnTo>
                  <a:lnTo>
                    <a:pt x="2095" y="5429"/>
                  </a:lnTo>
                  <a:lnTo>
                    <a:pt x="2554" y="5595"/>
                  </a:lnTo>
                  <a:lnTo>
                    <a:pt x="3065" y="5748"/>
                  </a:lnTo>
                  <a:lnTo>
                    <a:pt x="3614" y="5901"/>
                  </a:lnTo>
                  <a:lnTo>
                    <a:pt x="4215" y="6054"/>
                  </a:lnTo>
                  <a:lnTo>
                    <a:pt x="4840" y="6195"/>
                  </a:lnTo>
                  <a:lnTo>
                    <a:pt x="5504" y="6335"/>
                  </a:lnTo>
                  <a:lnTo>
                    <a:pt x="6207" y="6463"/>
                  </a:lnTo>
                  <a:lnTo>
                    <a:pt x="6948" y="6591"/>
                  </a:lnTo>
                  <a:lnTo>
                    <a:pt x="7714" y="6706"/>
                  </a:lnTo>
                  <a:lnTo>
                    <a:pt x="8518" y="6821"/>
                  </a:lnTo>
                  <a:lnTo>
                    <a:pt x="9349" y="6936"/>
                  </a:lnTo>
                  <a:lnTo>
                    <a:pt x="10204" y="7025"/>
                  </a:lnTo>
                  <a:lnTo>
                    <a:pt x="11085" y="7114"/>
                  </a:lnTo>
                  <a:lnTo>
                    <a:pt x="12005" y="7204"/>
                  </a:lnTo>
                  <a:lnTo>
                    <a:pt x="12950" y="7281"/>
                  </a:lnTo>
                  <a:lnTo>
                    <a:pt x="13908" y="7344"/>
                  </a:lnTo>
                  <a:lnTo>
                    <a:pt x="14891" y="7408"/>
                  </a:lnTo>
                  <a:lnTo>
                    <a:pt x="15900" y="7459"/>
                  </a:lnTo>
                  <a:lnTo>
                    <a:pt x="16922" y="7498"/>
                  </a:lnTo>
                  <a:lnTo>
                    <a:pt x="17969" y="7536"/>
                  </a:lnTo>
                  <a:lnTo>
                    <a:pt x="19029" y="7561"/>
                  </a:lnTo>
                  <a:lnTo>
                    <a:pt x="20102" y="7574"/>
                  </a:lnTo>
                  <a:lnTo>
                    <a:pt x="22286" y="7574"/>
                  </a:lnTo>
                  <a:lnTo>
                    <a:pt x="23359" y="7561"/>
                  </a:lnTo>
                  <a:lnTo>
                    <a:pt x="24419" y="7536"/>
                  </a:lnTo>
                  <a:lnTo>
                    <a:pt x="25466" y="7498"/>
                  </a:lnTo>
                  <a:lnTo>
                    <a:pt x="26488" y="7459"/>
                  </a:lnTo>
                  <a:lnTo>
                    <a:pt x="27496" y="7408"/>
                  </a:lnTo>
                  <a:lnTo>
                    <a:pt x="28480" y="7344"/>
                  </a:lnTo>
                  <a:lnTo>
                    <a:pt x="29450" y="7281"/>
                  </a:lnTo>
                  <a:lnTo>
                    <a:pt x="30383" y="7204"/>
                  </a:lnTo>
                  <a:lnTo>
                    <a:pt x="31302" y="7114"/>
                  </a:lnTo>
                  <a:lnTo>
                    <a:pt x="32183" y="7025"/>
                  </a:lnTo>
                  <a:lnTo>
                    <a:pt x="33039" y="6936"/>
                  </a:lnTo>
                  <a:lnTo>
                    <a:pt x="33869" y="6821"/>
                  </a:lnTo>
                  <a:lnTo>
                    <a:pt x="34674" y="6706"/>
                  </a:lnTo>
                  <a:lnTo>
                    <a:pt x="35440" y="6591"/>
                  </a:lnTo>
                  <a:lnTo>
                    <a:pt x="36181" y="6463"/>
                  </a:lnTo>
                  <a:lnTo>
                    <a:pt x="36883" y="6335"/>
                  </a:lnTo>
                  <a:lnTo>
                    <a:pt x="37547" y="6195"/>
                  </a:lnTo>
                  <a:lnTo>
                    <a:pt x="38173" y="6054"/>
                  </a:lnTo>
                  <a:lnTo>
                    <a:pt x="38773" y="5901"/>
                  </a:lnTo>
                  <a:lnTo>
                    <a:pt x="39323" y="5748"/>
                  </a:lnTo>
                  <a:lnTo>
                    <a:pt x="39833" y="5595"/>
                  </a:lnTo>
                  <a:lnTo>
                    <a:pt x="40293" y="5429"/>
                  </a:lnTo>
                  <a:lnTo>
                    <a:pt x="40727" y="5263"/>
                  </a:lnTo>
                  <a:lnTo>
                    <a:pt x="41098" y="5097"/>
                  </a:lnTo>
                  <a:lnTo>
                    <a:pt x="41443" y="4918"/>
                  </a:lnTo>
                  <a:lnTo>
                    <a:pt x="41724" y="4739"/>
                  </a:lnTo>
                  <a:lnTo>
                    <a:pt x="41851" y="4650"/>
                  </a:lnTo>
                  <a:lnTo>
                    <a:pt x="41953" y="4547"/>
                  </a:lnTo>
                  <a:lnTo>
                    <a:pt x="42056" y="4458"/>
                  </a:lnTo>
                  <a:lnTo>
                    <a:pt x="42145" y="4369"/>
                  </a:lnTo>
                  <a:lnTo>
                    <a:pt x="42222" y="4267"/>
                  </a:lnTo>
                  <a:lnTo>
                    <a:pt x="42285" y="4177"/>
                  </a:lnTo>
                  <a:lnTo>
                    <a:pt x="42324" y="4075"/>
                  </a:lnTo>
                  <a:lnTo>
                    <a:pt x="42362" y="3986"/>
                  </a:lnTo>
                  <a:lnTo>
                    <a:pt x="42388" y="3883"/>
                  </a:lnTo>
                  <a:lnTo>
                    <a:pt x="42388" y="3781"/>
                  </a:lnTo>
                  <a:lnTo>
                    <a:pt x="42388" y="3692"/>
                  </a:lnTo>
                  <a:lnTo>
                    <a:pt x="42362" y="3590"/>
                  </a:lnTo>
                  <a:lnTo>
                    <a:pt x="42324" y="3500"/>
                  </a:lnTo>
                  <a:lnTo>
                    <a:pt x="42285" y="3398"/>
                  </a:lnTo>
                  <a:lnTo>
                    <a:pt x="42222" y="3309"/>
                  </a:lnTo>
                  <a:lnTo>
                    <a:pt x="42145" y="3206"/>
                  </a:lnTo>
                  <a:lnTo>
                    <a:pt x="42056" y="3117"/>
                  </a:lnTo>
                  <a:lnTo>
                    <a:pt x="41953" y="3028"/>
                  </a:lnTo>
                  <a:lnTo>
                    <a:pt x="41851" y="2926"/>
                  </a:lnTo>
                  <a:lnTo>
                    <a:pt x="41724" y="2836"/>
                  </a:lnTo>
                  <a:lnTo>
                    <a:pt x="41443" y="2657"/>
                  </a:lnTo>
                  <a:lnTo>
                    <a:pt x="41098" y="2479"/>
                  </a:lnTo>
                  <a:lnTo>
                    <a:pt x="40727" y="2313"/>
                  </a:lnTo>
                  <a:lnTo>
                    <a:pt x="40293" y="2146"/>
                  </a:lnTo>
                  <a:lnTo>
                    <a:pt x="39833" y="1980"/>
                  </a:lnTo>
                  <a:lnTo>
                    <a:pt x="39323" y="1827"/>
                  </a:lnTo>
                  <a:lnTo>
                    <a:pt x="38773" y="1674"/>
                  </a:lnTo>
                  <a:lnTo>
                    <a:pt x="38173" y="1521"/>
                  </a:lnTo>
                  <a:lnTo>
                    <a:pt x="37547" y="1380"/>
                  </a:lnTo>
                  <a:lnTo>
                    <a:pt x="36883" y="1240"/>
                  </a:lnTo>
                  <a:lnTo>
                    <a:pt x="36181" y="1112"/>
                  </a:lnTo>
                  <a:lnTo>
                    <a:pt x="35440" y="984"/>
                  </a:lnTo>
                  <a:lnTo>
                    <a:pt x="34674" y="857"/>
                  </a:lnTo>
                  <a:lnTo>
                    <a:pt x="33869" y="754"/>
                  </a:lnTo>
                  <a:lnTo>
                    <a:pt x="33039" y="639"/>
                  </a:lnTo>
                  <a:lnTo>
                    <a:pt x="32183" y="550"/>
                  </a:lnTo>
                  <a:lnTo>
                    <a:pt x="31302" y="461"/>
                  </a:lnTo>
                  <a:lnTo>
                    <a:pt x="30383" y="371"/>
                  </a:lnTo>
                  <a:lnTo>
                    <a:pt x="29450" y="295"/>
                  </a:lnTo>
                  <a:lnTo>
                    <a:pt x="28480" y="231"/>
                  </a:lnTo>
                  <a:lnTo>
                    <a:pt x="27496" y="167"/>
                  </a:lnTo>
                  <a:lnTo>
                    <a:pt x="26488" y="116"/>
                  </a:lnTo>
                  <a:lnTo>
                    <a:pt x="25466" y="78"/>
                  </a:lnTo>
                  <a:lnTo>
                    <a:pt x="24419" y="39"/>
                  </a:lnTo>
                  <a:lnTo>
                    <a:pt x="23359" y="14"/>
                  </a:lnTo>
                  <a:lnTo>
                    <a:pt x="22286" y="1"/>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1;p15"/>
            <p:cNvSpPr/>
            <p:nvPr/>
          </p:nvSpPr>
          <p:spPr>
            <a:xfrm>
              <a:off x="3885440" y="3159394"/>
              <a:ext cx="609033" cy="83411"/>
            </a:xfrm>
            <a:custGeom>
              <a:avLst/>
              <a:gdLst/>
              <a:ahLst/>
              <a:cxnLst/>
              <a:rect l="l" t="t" r="r" b="b"/>
              <a:pathLst>
                <a:path w="41137" h="5634" extrusionOk="0">
                  <a:moveTo>
                    <a:pt x="19949" y="1"/>
                  </a:moveTo>
                  <a:lnTo>
                    <a:pt x="18238" y="14"/>
                  </a:lnTo>
                  <a:lnTo>
                    <a:pt x="16565" y="39"/>
                  </a:lnTo>
                  <a:lnTo>
                    <a:pt x="14943" y="103"/>
                  </a:lnTo>
                  <a:lnTo>
                    <a:pt x="13360" y="180"/>
                  </a:lnTo>
                  <a:lnTo>
                    <a:pt x="11840" y="282"/>
                  </a:lnTo>
                  <a:lnTo>
                    <a:pt x="10371" y="410"/>
                  </a:lnTo>
                  <a:lnTo>
                    <a:pt x="8966" y="550"/>
                  </a:lnTo>
                  <a:lnTo>
                    <a:pt x="7625" y="703"/>
                  </a:lnTo>
                  <a:lnTo>
                    <a:pt x="6361" y="882"/>
                  </a:lnTo>
                  <a:lnTo>
                    <a:pt x="5173" y="1074"/>
                  </a:lnTo>
                  <a:lnTo>
                    <a:pt x="4075" y="1278"/>
                  </a:lnTo>
                  <a:lnTo>
                    <a:pt x="3551" y="1380"/>
                  </a:lnTo>
                  <a:lnTo>
                    <a:pt x="3066" y="1495"/>
                  </a:lnTo>
                  <a:lnTo>
                    <a:pt x="2593" y="1610"/>
                  </a:lnTo>
                  <a:lnTo>
                    <a:pt x="2134" y="1738"/>
                  </a:lnTo>
                  <a:lnTo>
                    <a:pt x="1712" y="1853"/>
                  </a:lnTo>
                  <a:lnTo>
                    <a:pt x="1316" y="1980"/>
                  </a:lnTo>
                  <a:lnTo>
                    <a:pt x="946" y="2108"/>
                  </a:lnTo>
                  <a:lnTo>
                    <a:pt x="601" y="2236"/>
                  </a:lnTo>
                  <a:lnTo>
                    <a:pt x="282" y="2376"/>
                  </a:lnTo>
                  <a:lnTo>
                    <a:pt x="1" y="2504"/>
                  </a:lnTo>
                  <a:lnTo>
                    <a:pt x="716" y="2287"/>
                  </a:lnTo>
                  <a:lnTo>
                    <a:pt x="1508" y="2095"/>
                  </a:lnTo>
                  <a:lnTo>
                    <a:pt x="2364" y="1891"/>
                  </a:lnTo>
                  <a:lnTo>
                    <a:pt x="3296" y="1712"/>
                  </a:lnTo>
                  <a:lnTo>
                    <a:pt x="4292" y="1533"/>
                  </a:lnTo>
                  <a:lnTo>
                    <a:pt x="5352" y="1380"/>
                  </a:lnTo>
                  <a:lnTo>
                    <a:pt x="6463" y="1227"/>
                  </a:lnTo>
                  <a:lnTo>
                    <a:pt x="7625" y="1099"/>
                  </a:lnTo>
                  <a:lnTo>
                    <a:pt x="8851" y="972"/>
                  </a:lnTo>
                  <a:lnTo>
                    <a:pt x="10116" y="869"/>
                  </a:lnTo>
                  <a:lnTo>
                    <a:pt x="11431" y="780"/>
                  </a:lnTo>
                  <a:lnTo>
                    <a:pt x="12772" y="703"/>
                  </a:lnTo>
                  <a:lnTo>
                    <a:pt x="14164" y="639"/>
                  </a:lnTo>
                  <a:lnTo>
                    <a:pt x="15595" y="588"/>
                  </a:lnTo>
                  <a:lnTo>
                    <a:pt x="17050" y="563"/>
                  </a:lnTo>
                  <a:lnTo>
                    <a:pt x="18532" y="550"/>
                  </a:lnTo>
                  <a:lnTo>
                    <a:pt x="19617" y="563"/>
                  </a:lnTo>
                  <a:lnTo>
                    <a:pt x="20690" y="576"/>
                  </a:lnTo>
                  <a:lnTo>
                    <a:pt x="21750" y="601"/>
                  </a:lnTo>
                  <a:lnTo>
                    <a:pt x="22797" y="639"/>
                  </a:lnTo>
                  <a:lnTo>
                    <a:pt x="23819" y="678"/>
                  </a:lnTo>
                  <a:lnTo>
                    <a:pt x="24828" y="729"/>
                  </a:lnTo>
                  <a:lnTo>
                    <a:pt x="25811" y="793"/>
                  </a:lnTo>
                  <a:lnTo>
                    <a:pt x="26782" y="857"/>
                  </a:lnTo>
                  <a:lnTo>
                    <a:pt x="27714" y="933"/>
                  </a:lnTo>
                  <a:lnTo>
                    <a:pt x="28634" y="1010"/>
                  </a:lnTo>
                  <a:lnTo>
                    <a:pt x="29515" y="1099"/>
                  </a:lnTo>
                  <a:lnTo>
                    <a:pt x="30371" y="1201"/>
                  </a:lnTo>
                  <a:lnTo>
                    <a:pt x="31214" y="1304"/>
                  </a:lnTo>
                  <a:lnTo>
                    <a:pt x="32005" y="1419"/>
                  </a:lnTo>
                  <a:lnTo>
                    <a:pt x="32772" y="1546"/>
                  </a:lnTo>
                  <a:lnTo>
                    <a:pt x="33512" y="1661"/>
                  </a:lnTo>
                  <a:lnTo>
                    <a:pt x="34215" y="1802"/>
                  </a:lnTo>
                  <a:lnTo>
                    <a:pt x="34879" y="1929"/>
                  </a:lnTo>
                  <a:lnTo>
                    <a:pt x="35505" y="2083"/>
                  </a:lnTo>
                  <a:lnTo>
                    <a:pt x="36105" y="2223"/>
                  </a:lnTo>
                  <a:lnTo>
                    <a:pt x="36654" y="2376"/>
                  </a:lnTo>
                  <a:lnTo>
                    <a:pt x="37165" y="2542"/>
                  </a:lnTo>
                  <a:lnTo>
                    <a:pt x="37638" y="2708"/>
                  </a:lnTo>
                  <a:lnTo>
                    <a:pt x="38059" y="2874"/>
                  </a:lnTo>
                  <a:lnTo>
                    <a:pt x="38429" y="3040"/>
                  </a:lnTo>
                  <a:lnTo>
                    <a:pt x="38774" y="3219"/>
                  </a:lnTo>
                  <a:lnTo>
                    <a:pt x="39055" y="3398"/>
                  </a:lnTo>
                  <a:lnTo>
                    <a:pt x="39183" y="3487"/>
                  </a:lnTo>
                  <a:lnTo>
                    <a:pt x="39285" y="3577"/>
                  </a:lnTo>
                  <a:lnTo>
                    <a:pt x="39387" y="3679"/>
                  </a:lnTo>
                  <a:lnTo>
                    <a:pt x="39477" y="3768"/>
                  </a:lnTo>
                  <a:lnTo>
                    <a:pt x="39553" y="3858"/>
                  </a:lnTo>
                  <a:lnTo>
                    <a:pt x="39617" y="3960"/>
                  </a:lnTo>
                  <a:lnTo>
                    <a:pt x="39655" y="4049"/>
                  </a:lnTo>
                  <a:lnTo>
                    <a:pt x="39694" y="4152"/>
                  </a:lnTo>
                  <a:lnTo>
                    <a:pt x="39719" y="4254"/>
                  </a:lnTo>
                  <a:lnTo>
                    <a:pt x="39719" y="4343"/>
                  </a:lnTo>
                  <a:lnTo>
                    <a:pt x="39719" y="4433"/>
                  </a:lnTo>
                  <a:lnTo>
                    <a:pt x="39706" y="4509"/>
                  </a:lnTo>
                  <a:lnTo>
                    <a:pt x="39681" y="4599"/>
                  </a:lnTo>
                  <a:lnTo>
                    <a:pt x="39643" y="4675"/>
                  </a:lnTo>
                  <a:lnTo>
                    <a:pt x="39592" y="4765"/>
                  </a:lnTo>
                  <a:lnTo>
                    <a:pt x="39540" y="4841"/>
                  </a:lnTo>
                  <a:lnTo>
                    <a:pt x="39400" y="5007"/>
                  </a:lnTo>
                  <a:lnTo>
                    <a:pt x="39221" y="5160"/>
                  </a:lnTo>
                  <a:lnTo>
                    <a:pt x="39017" y="5327"/>
                  </a:lnTo>
                  <a:lnTo>
                    <a:pt x="38761" y="5480"/>
                  </a:lnTo>
                  <a:lnTo>
                    <a:pt x="38480" y="5633"/>
                  </a:lnTo>
                  <a:lnTo>
                    <a:pt x="38480" y="5633"/>
                  </a:lnTo>
                  <a:lnTo>
                    <a:pt x="39081" y="5416"/>
                  </a:lnTo>
                  <a:lnTo>
                    <a:pt x="39349" y="5314"/>
                  </a:lnTo>
                  <a:lnTo>
                    <a:pt x="39604" y="5199"/>
                  </a:lnTo>
                  <a:lnTo>
                    <a:pt x="39847" y="5097"/>
                  </a:lnTo>
                  <a:lnTo>
                    <a:pt x="40064" y="4982"/>
                  </a:lnTo>
                  <a:lnTo>
                    <a:pt x="40268" y="4867"/>
                  </a:lnTo>
                  <a:lnTo>
                    <a:pt x="40447" y="4752"/>
                  </a:lnTo>
                  <a:lnTo>
                    <a:pt x="40600" y="4637"/>
                  </a:lnTo>
                  <a:lnTo>
                    <a:pt x="40741" y="4522"/>
                  </a:lnTo>
                  <a:lnTo>
                    <a:pt x="40869" y="4394"/>
                  </a:lnTo>
                  <a:lnTo>
                    <a:pt x="40971" y="4279"/>
                  </a:lnTo>
                  <a:lnTo>
                    <a:pt x="41047" y="4164"/>
                  </a:lnTo>
                  <a:lnTo>
                    <a:pt x="41099" y="4037"/>
                  </a:lnTo>
                  <a:lnTo>
                    <a:pt x="41137" y="3909"/>
                  </a:lnTo>
                  <a:lnTo>
                    <a:pt x="41137" y="3781"/>
                  </a:lnTo>
                  <a:lnTo>
                    <a:pt x="41137" y="3692"/>
                  </a:lnTo>
                  <a:lnTo>
                    <a:pt x="41111" y="3590"/>
                  </a:lnTo>
                  <a:lnTo>
                    <a:pt x="41086" y="3500"/>
                  </a:lnTo>
                  <a:lnTo>
                    <a:pt x="41035" y="3398"/>
                  </a:lnTo>
                  <a:lnTo>
                    <a:pt x="40971" y="3309"/>
                  </a:lnTo>
                  <a:lnTo>
                    <a:pt x="40894" y="3206"/>
                  </a:lnTo>
                  <a:lnTo>
                    <a:pt x="40818" y="3117"/>
                  </a:lnTo>
                  <a:lnTo>
                    <a:pt x="40715" y="3028"/>
                  </a:lnTo>
                  <a:lnTo>
                    <a:pt x="40600" y="2926"/>
                  </a:lnTo>
                  <a:lnTo>
                    <a:pt x="40473" y="2836"/>
                  </a:lnTo>
                  <a:lnTo>
                    <a:pt x="40192" y="2657"/>
                  </a:lnTo>
                  <a:lnTo>
                    <a:pt x="39860" y="2479"/>
                  </a:lnTo>
                  <a:lnTo>
                    <a:pt x="39477" y="2313"/>
                  </a:lnTo>
                  <a:lnTo>
                    <a:pt x="39055" y="2146"/>
                  </a:lnTo>
                  <a:lnTo>
                    <a:pt x="38583" y="1980"/>
                  </a:lnTo>
                  <a:lnTo>
                    <a:pt x="38072" y="1827"/>
                  </a:lnTo>
                  <a:lnTo>
                    <a:pt x="37523" y="1674"/>
                  </a:lnTo>
                  <a:lnTo>
                    <a:pt x="36935" y="1521"/>
                  </a:lnTo>
                  <a:lnTo>
                    <a:pt x="36297" y="1380"/>
                  </a:lnTo>
                  <a:lnTo>
                    <a:pt x="35632" y="1240"/>
                  </a:lnTo>
                  <a:lnTo>
                    <a:pt x="34930" y="1112"/>
                  </a:lnTo>
                  <a:lnTo>
                    <a:pt x="34202" y="984"/>
                  </a:lnTo>
                  <a:lnTo>
                    <a:pt x="33423" y="857"/>
                  </a:lnTo>
                  <a:lnTo>
                    <a:pt x="32631" y="754"/>
                  </a:lnTo>
                  <a:lnTo>
                    <a:pt x="31801" y="639"/>
                  </a:lnTo>
                  <a:lnTo>
                    <a:pt x="30933" y="550"/>
                  </a:lnTo>
                  <a:lnTo>
                    <a:pt x="30051" y="461"/>
                  </a:lnTo>
                  <a:lnTo>
                    <a:pt x="29132" y="371"/>
                  </a:lnTo>
                  <a:lnTo>
                    <a:pt x="28200" y="295"/>
                  </a:lnTo>
                  <a:lnTo>
                    <a:pt x="27229" y="231"/>
                  </a:lnTo>
                  <a:lnTo>
                    <a:pt x="26246" y="167"/>
                  </a:lnTo>
                  <a:lnTo>
                    <a:pt x="25250" y="116"/>
                  </a:lnTo>
                  <a:lnTo>
                    <a:pt x="24215" y="78"/>
                  </a:lnTo>
                  <a:lnTo>
                    <a:pt x="23181" y="39"/>
                  </a:lnTo>
                  <a:lnTo>
                    <a:pt x="22121" y="14"/>
                  </a:lnTo>
                  <a:lnTo>
                    <a:pt x="21035" y="1"/>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2;p15"/>
            <p:cNvSpPr/>
            <p:nvPr/>
          </p:nvSpPr>
          <p:spPr>
            <a:xfrm>
              <a:off x="4094191" y="3190410"/>
              <a:ext cx="204028" cy="57118"/>
            </a:xfrm>
            <a:custGeom>
              <a:avLst/>
              <a:gdLst/>
              <a:ahLst/>
              <a:cxnLst/>
              <a:rect l="l" t="t" r="r" b="b"/>
              <a:pathLst>
                <a:path w="13781" h="3858" extrusionOk="0">
                  <a:moveTo>
                    <a:pt x="0" y="0"/>
                  </a:moveTo>
                  <a:lnTo>
                    <a:pt x="0" y="371"/>
                  </a:lnTo>
                  <a:lnTo>
                    <a:pt x="2325" y="371"/>
                  </a:lnTo>
                  <a:lnTo>
                    <a:pt x="3346" y="384"/>
                  </a:lnTo>
                  <a:lnTo>
                    <a:pt x="4253" y="409"/>
                  </a:lnTo>
                  <a:lnTo>
                    <a:pt x="5058" y="447"/>
                  </a:lnTo>
                  <a:lnTo>
                    <a:pt x="5747" y="498"/>
                  </a:lnTo>
                  <a:lnTo>
                    <a:pt x="6322" y="575"/>
                  </a:lnTo>
                  <a:lnTo>
                    <a:pt x="6565" y="613"/>
                  </a:lnTo>
                  <a:lnTo>
                    <a:pt x="6795" y="665"/>
                  </a:lnTo>
                  <a:lnTo>
                    <a:pt x="6973" y="716"/>
                  </a:lnTo>
                  <a:lnTo>
                    <a:pt x="7139" y="767"/>
                  </a:lnTo>
                  <a:lnTo>
                    <a:pt x="7267" y="818"/>
                  </a:lnTo>
                  <a:lnTo>
                    <a:pt x="7369" y="882"/>
                  </a:lnTo>
                  <a:lnTo>
                    <a:pt x="0" y="882"/>
                  </a:lnTo>
                  <a:lnTo>
                    <a:pt x="0" y="1175"/>
                  </a:lnTo>
                  <a:lnTo>
                    <a:pt x="7471" y="1175"/>
                  </a:lnTo>
                  <a:lnTo>
                    <a:pt x="7446" y="1214"/>
                  </a:lnTo>
                  <a:lnTo>
                    <a:pt x="7408" y="1252"/>
                  </a:lnTo>
                  <a:lnTo>
                    <a:pt x="7305" y="1316"/>
                  </a:lnTo>
                  <a:lnTo>
                    <a:pt x="7165" y="1392"/>
                  </a:lnTo>
                  <a:lnTo>
                    <a:pt x="6986" y="1456"/>
                  </a:lnTo>
                  <a:lnTo>
                    <a:pt x="6769" y="1507"/>
                  </a:lnTo>
                  <a:lnTo>
                    <a:pt x="6514" y="1571"/>
                  </a:lnTo>
                  <a:lnTo>
                    <a:pt x="6207" y="1622"/>
                  </a:lnTo>
                  <a:lnTo>
                    <a:pt x="5875" y="1661"/>
                  </a:lnTo>
                  <a:lnTo>
                    <a:pt x="5505" y="1699"/>
                  </a:lnTo>
                  <a:lnTo>
                    <a:pt x="5096" y="1737"/>
                  </a:lnTo>
                  <a:lnTo>
                    <a:pt x="4636" y="1776"/>
                  </a:lnTo>
                  <a:lnTo>
                    <a:pt x="4151" y="1801"/>
                  </a:lnTo>
                  <a:lnTo>
                    <a:pt x="3053" y="1827"/>
                  </a:lnTo>
                  <a:lnTo>
                    <a:pt x="1801" y="1839"/>
                  </a:lnTo>
                  <a:lnTo>
                    <a:pt x="0" y="1839"/>
                  </a:lnTo>
                  <a:lnTo>
                    <a:pt x="0" y="2210"/>
                  </a:lnTo>
                  <a:lnTo>
                    <a:pt x="2197" y="2631"/>
                  </a:lnTo>
                  <a:lnTo>
                    <a:pt x="4215" y="3040"/>
                  </a:lnTo>
                  <a:lnTo>
                    <a:pt x="6130" y="3449"/>
                  </a:lnTo>
                  <a:lnTo>
                    <a:pt x="8021" y="3857"/>
                  </a:lnTo>
                  <a:lnTo>
                    <a:pt x="11162" y="3857"/>
                  </a:lnTo>
                  <a:lnTo>
                    <a:pt x="9106" y="3398"/>
                  </a:lnTo>
                  <a:lnTo>
                    <a:pt x="7050" y="2963"/>
                  </a:lnTo>
                  <a:lnTo>
                    <a:pt x="5032" y="2555"/>
                  </a:lnTo>
                  <a:lnTo>
                    <a:pt x="3078" y="2172"/>
                  </a:lnTo>
                  <a:lnTo>
                    <a:pt x="3844" y="2172"/>
                  </a:lnTo>
                  <a:lnTo>
                    <a:pt x="4572" y="2159"/>
                  </a:lnTo>
                  <a:lnTo>
                    <a:pt x="5275" y="2133"/>
                  </a:lnTo>
                  <a:lnTo>
                    <a:pt x="5926" y="2095"/>
                  </a:lnTo>
                  <a:lnTo>
                    <a:pt x="6539" y="2057"/>
                  </a:lnTo>
                  <a:lnTo>
                    <a:pt x="7101" y="2005"/>
                  </a:lnTo>
                  <a:lnTo>
                    <a:pt x="7637" y="1954"/>
                  </a:lnTo>
                  <a:lnTo>
                    <a:pt x="8110" y="1891"/>
                  </a:lnTo>
                  <a:lnTo>
                    <a:pt x="8557" y="1827"/>
                  </a:lnTo>
                  <a:lnTo>
                    <a:pt x="8940" y="1750"/>
                  </a:lnTo>
                  <a:lnTo>
                    <a:pt x="9285" y="1673"/>
                  </a:lnTo>
                  <a:lnTo>
                    <a:pt x="9579" y="1584"/>
                  </a:lnTo>
                  <a:lnTo>
                    <a:pt x="9821" y="1495"/>
                  </a:lnTo>
                  <a:lnTo>
                    <a:pt x="10026" y="1392"/>
                  </a:lnTo>
                  <a:lnTo>
                    <a:pt x="10102" y="1341"/>
                  </a:lnTo>
                  <a:lnTo>
                    <a:pt x="10166" y="1290"/>
                  </a:lnTo>
                  <a:lnTo>
                    <a:pt x="10217" y="1226"/>
                  </a:lnTo>
                  <a:lnTo>
                    <a:pt x="10256" y="1175"/>
                  </a:lnTo>
                  <a:lnTo>
                    <a:pt x="13780" y="1175"/>
                  </a:lnTo>
                  <a:lnTo>
                    <a:pt x="13780" y="882"/>
                  </a:lnTo>
                  <a:lnTo>
                    <a:pt x="10217" y="882"/>
                  </a:lnTo>
                  <a:lnTo>
                    <a:pt x="10179" y="831"/>
                  </a:lnTo>
                  <a:lnTo>
                    <a:pt x="10115" y="792"/>
                  </a:lnTo>
                  <a:lnTo>
                    <a:pt x="9987" y="690"/>
                  </a:lnTo>
                  <a:lnTo>
                    <a:pt x="9796" y="613"/>
                  </a:lnTo>
                  <a:lnTo>
                    <a:pt x="9579" y="537"/>
                  </a:lnTo>
                  <a:lnTo>
                    <a:pt x="9323" y="460"/>
                  </a:lnTo>
                  <a:lnTo>
                    <a:pt x="9042" y="396"/>
                  </a:lnTo>
                  <a:lnTo>
                    <a:pt x="8723" y="345"/>
                  </a:lnTo>
                  <a:lnTo>
                    <a:pt x="8378" y="281"/>
                  </a:lnTo>
                  <a:lnTo>
                    <a:pt x="13780" y="281"/>
                  </a:lnTo>
                  <a:lnTo>
                    <a:pt x="13780" y="0"/>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3;p15"/>
            <p:cNvSpPr/>
            <p:nvPr/>
          </p:nvSpPr>
          <p:spPr>
            <a:xfrm>
              <a:off x="3807921" y="3119509"/>
              <a:ext cx="764071" cy="159598"/>
            </a:xfrm>
            <a:custGeom>
              <a:avLst/>
              <a:gdLst/>
              <a:ahLst/>
              <a:cxnLst/>
              <a:rect l="l" t="t" r="r" b="b"/>
              <a:pathLst>
                <a:path w="51609" h="10780" extrusionOk="0">
                  <a:moveTo>
                    <a:pt x="1" y="0"/>
                  </a:moveTo>
                  <a:lnTo>
                    <a:pt x="1" y="5390"/>
                  </a:lnTo>
                  <a:lnTo>
                    <a:pt x="1" y="5530"/>
                  </a:lnTo>
                  <a:lnTo>
                    <a:pt x="26" y="5671"/>
                  </a:lnTo>
                  <a:lnTo>
                    <a:pt x="77" y="5798"/>
                  </a:lnTo>
                  <a:lnTo>
                    <a:pt x="128" y="5939"/>
                  </a:lnTo>
                  <a:lnTo>
                    <a:pt x="205" y="6079"/>
                  </a:lnTo>
                  <a:lnTo>
                    <a:pt x="294" y="6207"/>
                  </a:lnTo>
                  <a:lnTo>
                    <a:pt x="397" y="6347"/>
                  </a:lnTo>
                  <a:lnTo>
                    <a:pt x="524" y="6475"/>
                  </a:lnTo>
                  <a:lnTo>
                    <a:pt x="665" y="6603"/>
                  </a:lnTo>
                  <a:lnTo>
                    <a:pt x="805" y="6731"/>
                  </a:lnTo>
                  <a:lnTo>
                    <a:pt x="971" y="6858"/>
                  </a:lnTo>
                  <a:lnTo>
                    <a:pt x="1163" y="6986"/>
                  </a:lnTo>
                  <a:lnTo>
                    <a:pt x="1354" y="7114"/>
                  </a:lnTo>
                  <a:lnTo>
                    <a:pt x="1559" y="7241"/>
                  </a:lnTo>
                  <a:lnTo>
                    <a:pt x="1789" y="7369"/>
                  </a:lnTo>
                  <a:lnTo>
                    <a:pt x="2031" y="7484"/>
                  </a:lnTo>
                  <a:lnTo>
                    <a:pt x="2542" y="7727"/>
                  </a:lnTo>
                  <a:lnTo>
                    <a:pt x="3117" y="7957"/>
                  </a:lnTo>
                  <a:lnTo>
                    <a:pt x="3730" y="8187"/>
                  </a:lnTo>
                  <a:lnTo>
                    <a:pt x="4407" y="8404"/>
                  </a:lnTo>
                  <a:lnTo>
                    <a:pt x="5122" y="8608"/>
                  </a:lnTo>
                  <a:lnTo>
                    <a:pt x="5888" y="8812"/>
                  </a:lnTo>
                  <a:lnTo>
                    <a:pt x="6706" y="9017"/>
                  </a:lnTo>
                  <a:lnTo>
                    <a:pt x="7561" y="9195"/>
                  </a:lnTo>
                  <a:lnTo>
                    <a:pt x="8455" y="9374"/>
                  </a:lnTo>
                  <a:lnTo>
                    <a:pt x="9388" y="9553"/>
                  </a:lnTo>
                  <a:lnTo>
                    <a:pt x="10358" y="9706"/>
                  </a:lnTo>
                  <a:lnTo>
                    <a:pt x="11380" y="9860"/>
                  </a:lnTo>
                  <a:lnTo>
                    <a:pt x="12427" y="10000"/>
                  </a:lnTo>
                  <a:lnTo>
                    <a:pt x="13500" y="10128"/>
                  </a:lnTo>
                  <a:lnTo>
                    <a:pt x="14611" y="10243"/>
                  </a:lnTo>
                  <a:lnTo>
                    <a:pt x="15760" y="10358"/>
                  </a:lnTo>
                  <a:lnTo>
                    <a:pt x="16935" y="10447"/>
                  </a:lnTo>
                  <a:lnTo>
                    <a:pt x="18136" y="10536"/>
                  </a:lnTo>
                  <a:lnTo>
                    <a:pt x="19362" y="10613"/>
                  </a:lnTo>
                  <a:lnTo>
                    <a:pt x="20601" y="10677"/>
                  </a:lnTo>
                  <a:lnTo>
                    <a:pt x="21878" y="10715"/>
                  </a:lnTo>
                  <a:lnTo>
                    <a:pt x="23168" y="10754"/>
                  </a:lnTo>
                  <a:lnTo>
                    <a:pt x="24483" y="10779"/>
                  </a:lnTo>
                  <a:lnTo>
                    <a:pt x="27139" y="10779"/>
                  </a:lnTo>
                  <a:lnTo>
                    <a:pt x="28442" y="10754"/>
                  </a:lnTo>
                  <a:lnTo>
                    <a:pt x="29732" y="10715"/>
                  </a:lnTo>
                  <a:lnTo>
                    <a:pt x="31009" y="10677"/>
                  </a:lnTo>
                  <a:lnTo>
                    <a:pt x="32261" y="10613"/>
                  </a:lnTo>
                  <a:lnTo>
                    <a:pt x="33474" y="10536"/>
                  </a:lnTo>
                  <a:lnTo>
                    <a:pt x="34674" y="10447"/>
                  </a:lnTo>
                  <a:lnTo>
                    <a:pt x="35849" y="10358"/>
                  </a:lnTo>
                  <a:lnTo>
                    <a:pt x="36999" y="10243"/>
                  </a:lnTo>
                  <a:lnTo>
                    <a:pt x="38110" y="10128"/>
                  </a:lnTo>
                  <a:lnTo>
                    <a:pt x="39183" y="10000"/>
                  </a:lnTo>
                  <a:lnTo>
                    <a:pt x="40230" y="9860"/>
                  </a:lnTo>
                  <a:lnTo>
                    <a:pt x="41252" y="9706"/>
                  </a:lnTo>
                  <a:lnTo>
                    <a:pt x="42222" y="9553"/>
                  </a:lnTo>
                  <a:lnTo>
                    <a:pt x="43154" y="9374"/>
                  </a:lnTo>
                  <a:lnTo>
                    <a:pt x="44048" y="9195"/>
                  </a:lnTo>
                  <a:lnTo>
                    <a:pt x="44904" y="9017"/>
                  </a:lnTo>
                  <a:lnTo>
                    <a:pt x="45722" y="8812"/>
                  </a:lnTo>
                  <a:lnTo>
                    <a:pt x="46488" y="8608"/>
                  </a:lnTo>
                  <a:lnTo>
                    <a:pt x="47203" y="8404"/>
                  </a:lnTo>
                  <a:lnTo>
                    <a:pt x="47880" y="8187"/>
                  </a:lnTo>
                  <a:lnTo>
                    <a:pt x="48493" y="7957"/>
                  </a:lnTo>
                  <a:lnTo>
                    <a:pt x="49068" y="7727"/>
                  </a:lnTo>
                  <a:lnTo>
                    <a:pt x="49578" y="7484"/>
                  </a:lnTo>
                  <a:lnTo>
                    <a:pt x="49821" y="7369"/>
                  </a:lnTo>
                  <a:lnTo>
                    <a:pt x="50051" y="7241"/>
                  </a:lnTo>
                  <a:lnTo>
                    <a:pt x="50255" y="7114"/>
                  </a:lnTo>
                  <a:lnTo>
                    <a:pt x="50447" y="6986"/>
                  </a:lnTo>
                  <a:lnTo>
                    <a:pt x="50638" y="6858"/>
                  </a:lnTo>
                  <a:lnTo>
                    <a:pt x="50804" y="6731"/>
                  </a:lnTo>
                  <a:lnTo>
                    <a:pt x="50958" y="6603"/>
                  </a:lnTo>
                  <a:lnTo>
                    <a:pt x="51085" y="6475"/>
                  </a:lnTo>
                  <a:lnTo>
                    <a:pt x="51213" y="6347"/>
                  </a:lnTo>
                  <a:lnTo>
                    <a:pt x="51315" y="6207"/>
                  </a:lnTo>
                  <a:lnTo>
                    <a:pt x="51405" y="6079"/>
                  </a:lnTo>
                  <a:lnTo>
                    <a:pt x="51481" y="5939"/>
                  </a:lnTo>
                  <a:lnTo>
                    <a:pt x="51532" y="5798"/>
                  </a:lnTo>
                  <a:lnTo>
                    <a:pt x="51583" y="5671"/>
                  </a:lnTo>
                  <a:lnTo>
                    <a:pt x="51609" y="5530"/>
                  </a:lnTo>
                  <a:lnTo>
                    <a:pt x="51609" y="5390"/>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4;p15"/>
            <p:cNvSpPr/>
            <p:nvPr/>
          </p:nvSpPr>
          <p:spPr>
            <a:xfrm>
              <a:off x="3807921" y="3039518"/>
              <a:ext cx="764071" cy="159790"/>
            </a:xfrm>
            <a:custGeom>
              <a:avLst/>
              <a:gdLst/>
              <a:ahLst/>
              <a:cxnLst/>
              <a:rect l="l" t="t" r="r" b="b"/>
              <a:pathLst>
                <a:path w="51609" h="10793" extrusionOk="0">
                  <a:moveTo>
                    <a:pt x="25811" y="1"/>
                  </a:moveTo>
                  <a:lnTo>
                    <a:pt x="24483" y="14"/>
                  </a:lnTo>
                  <a:lnTo>
                    <a:pt x="23168" y="39"/>
                  </a:lnTo>
                  <a:lnTo>
                    <a:pt x="21878" y="65"/>
                  </a:lnTo>
                  <a:lnTo>
                    <a:pt x="20601" y="116"/>
                  </a:lnTo>
                  <a:lnTo>
                    <a:pt x="19362" y="180"/>
                  </a:lnTo>
                  <a:lnTo>
                    <a:pt x="18136" y="244"/>
                  </a:lnTo>
                  <a:lnTo>
                    <a:pt x="16935" y="333"/>
                  </a:lnTo>
                  <a:lnTo>
                    <a:pt x="15760" y="435"/>
                  </a:lnTo>
                  <a:lnTo>
                    <a:pt x="14611" y="537"/>
                  </a:lnTo>
                  <a:lnTo>
                    <a:pt x="13500" y="652"/>
                  </a:lnTo>
                  <a:lnTo>
                    <a:pt x="12427" y="780"/>
                  </a:lnTo>
                  <a:lnTo>
                    <a:pt x="11380" y="921"/>
                  </a:lnTo>
                  <a:lnTo>
                    <a:pt x="10358" y="1074"/>
                  </a:lnTo>
                  <a:lnTo>
                    <a:pt x="9388" y="1240"/>
                  </a:lnTo>
                  <a:lnTo>
                    <a:pt x="8455" y="1406"/>
                  </a:lnTo>
                  <a:lnTo>
                    <a:pt x="7561" y="1585"/>
                  </a:lnTo>
                  <a:lnTo>
                    <a:pt x="6706" y="1776"/>
                  </a:lnTo>
                  <a:lnTo>
                    <a:pt x="5888" y="1968"/>
                  </a:lnTo>
                  <a:lnTo>
                    <a:pt x="5122" y="2172"/>
                  </a:lnTo>
                  <a:lnTo>
                    <a:pt x="4407" y="2389"/>
                  </a:lnTo>
                  <a:lnTo>
                    <a:pt x="3730" y="2606"/>
                  </a:lnTo>
                  <a:lnTo>
                    <a:pt x="3117" y="2823"/>
                  </a:lnTo>
                  <a:lnTo>
                    <a:pt x="2542" y="3066"/>
                  </a:lnTo>
                  <a:lnTo>
                    <a:pt x="2031" y="3296"/>
                  </a:lnTo>
                  <a:lnTo>
                    <a:pt x="1789" y="3424"/>
                  </a:lnTo>
                  <a:lnTo>
                    <a:pt x="1559" y="3539"/>
                  </a:lnTo>
                  <a:lnTo>
                    <a:pt x="1354" y="3666"/>
                  </a:lnTo>
                  <a:lnTo>
                    <a:pt x="1163" y="3794"/>
                  </a:lnTo>
                  <a:lnTo>
                    <a:pt x="971" y="3922"/>
                  </a:lnTo>
                  <a:lnTo>
                    <a:pt x="805" y="4049"/>
                  </a:lnTo>
                  <a:lnTo>
                    <a:pt x="665" y="4177"/>
                  </a:lnTo>
                  <a:lnTo>
                    <a:pt x="524" y="4318"/>
                  </a:lnTo>
                  <a:lnTo>
                    <a:pt x="397" y="4445"/>
                  </a:lnTo>
                  <a:lnTo>
                    <a:pt x="294" y="4573"/>
                  </a:lnTo>
                  <a:lnTo>
                    <a:pt x="205" y="4714"/>
                  </a:lnTo>
                  <a:lnTo>
                    <a:pt x="128" y="4841"/>
                  </a:lnTo>
                  <a:lnTo>
                    <a:pt x="77" y="4982"/>
                  </a:lnTo>
                  <a:lnTo>
                    <a:pt x="26" y="5122"/>
                  </a:lnTo>
                  <a:lnTo>
                    <a:pt x="1" y="5263"/>
                  </a:lnTo>
                  <a:lnTo>
                    <a:pt x="1" y="5403"/>
                  </a:lnTo>
                  <a:lnTo>
                    <a:pt x="1" y="5544"/>
                  </a:lnTo>
                  <a:lnTo>
                    <a:pt x="26" y="5671"/>
                  </a:lnTo>
                  <a:lnTo>
                    <a:pt x="77" y="5812"/>
                  </a:lnTo>
                  <a:lnTo>
                    <a:pt x="128" y="5952"/>
                  </a:lnTo>
                  <a:lnTo>
                    <a:pt x="205" y="6080"/>
                  </a:lnTo>
                  <a:lnTo>
                    <a:pt x="294" y="6221"/>
                  </a:lnTo>
                  <a:lnTo>
                    <a:pt x="397" y="6348"/>
                  </a:lnTo>
                  <a:lnTo>
                    <a:pt x="524" y="6489"/>
                  </a:lnTo>
                  <a:lnTo>
                    <a:pt x="665" y="6616"/>
                  </a:lnTo>
                  <a:lnTo>
                    <a:pt x="805" y="6744"/>
                  </a:lnTo>
                  <a:lnTo>
                    <a:pt x="971" y="6872"/>
                  </a:lnTo>
                  <a:lnTo>
                    <a:pt x="1163" y="7000"/>
                  </a:lnTo>
                  <a:lnTo>
                    <a:pt x="1354" y="7127"/>
                  </a:lnTo>
                  <a:lnTo>
                    <a:pt x="1559" y="7255"/>
                  </a:lnTo>
                  <a:lnTo>
                    <a:pt x="1789" y="7370"/>
                  </a:lnTo>
                  <a:lnTo>
                    <a:pt x="2031" y="7498"/>
                  </a:lnTo>
                  <a:lnTo>
                    <a:pt x="2542" y="7740"/>
                  </a:lnTo>
                  <a:lnTo>
                    <a:pt x="3117" y="7970"/>
                  </a:lnTo>
                  <a:lnTo>
                    <a:pt x="3730" y="8200"/>
                  </a:lnTo>
                  <a:lnTo>
                    <a:pt x="4407" y="8417"/>
                  </a:lnTo>
                  <a:lnTo>
                    <a:pt x="5122" y="8622"/>
                  </a:lnTo>
                  <a:lnTo>
                    <a:pt x="5888" y="8826"/>
                  </a:lnTo>
                  <a:lnTo>
                    <a:pt x="6706" y="9030"/>
                  </a:lnTo>
                  <a:lnTo>
                    <a:pt x="7561" y="9209"/>
                  </a:lnTo>
                  <a:lnTo>
                    <a:pt x="8455" y="9388"/>
                  </a:lnTo>
                  <a:lnTo>
                    <a:pt x="9388" y="9554"/>
                  </a:lnTo>
                  <a:lnTo>
                    <a:pt x="10358" y="9720"/>
                  </a:lnTo>
                  <a:lnTo>
                    <a:pt x="11380" y="9873"/>
                  </a:lnTo>
                  <a:lnTo>
                    <a:pt x="12427" y="10014"/>
                  </a:lnTo>
                  <a:lnTo>
                    <a:pt x="13500" y="10141"/>
                  </a:lnTo>
                  <a:lnTo>
                    <a:pt x="14611" y="10256"/>
                  </a:lnTo>
                  <a:lnTo>
                    <a:pt x="15760" y="10371"/>
                  </a:lnTo>
                  <a:lnTo>
                    <a:pt x="16935" y="10461"/>
                  </a:lnTo>
                  <a:lnTo>
                    <a:pt x="18136" y="10550"/>
                  </a:lnTo>
                  <a:lnTo>
                    <a:pt x="19362" y="10627"/>
                  </a:lnTo>
                  <a:lnTo>
                    <a:pt x="20601" y="10678"/>
                  </a:lnTo>
                  <a:lnTo>
                    <a:pt x="21878" y="10729"/>
                  </a:lnTo>
                  <a:lnTo>
                    <a:pt x="23168" y="10767"/>
                  </a:lnTo>
                  <a:lnTo>
                    <a:pt x="24483" y="10780"/>
                  </a:lnTo>
                  <a:lnTo>
                    <a:pt x="25811" y="10793"/>
                  </a:lnTo>
                  <a:lnTo>
                    <a:pt x="27139" y="10780"/>
                  </a:lnTo>
                  <a:lnTo>
                    <a:pt x="28442" y="10767"/>
                  </a:lnTo>
                  <a:lnTo>
                    <a:pt x="29732" y="10729"/>
                  </a:lnTo>
                  <a:lnTo>
                    <a:pt x="31009" y="10678"/>
                  </a:lnTo>
                  <a:lnTo>
                    <a:pt x="32261" y="10627"/>
                  </a:lnTo>
                  <a:lnTo>
                    <a:pt x="33474" y="10550"/>
                  </a:lnTo>
                  <a:lnTo>
                    <a:pt x="34674" y="10461"/>
                  </a:lnTo>
                  <a:lnTo>
                    <a:pt x="35849" y="10371"/>
                  </a:lnTo>
                  <a:lnTo>
                    <a:pt x="36999" y="10256"/>
                  </a:lnTo>
                  <a:lnTo>
                    <a:pt x="38110" y="10141"/>
                  </a:lnTo>
                  <a:lnTo>
                    <a:pt x="39183" y="10014"/>
                  </a:lnTo>
                  <a:lnTo>
                    <a:pt x="40230" y="9873"/>
                  </a:lnTo>
                  <a:lnTo>
                    <a:pt x="41252" y="9720"/>
                  </a:lnTo>
                  <a:lnTo>
                    <a:pt x="42222" y="9554"/>
                  </a:lnTo>
                  <a:lnTo>
                    <a:pt x="43154" y="9388"/>
                  </a:lnTo>
                  <a:lnTo>
                    <a:pt x="44048" y="9209"/>
                  </a:lnTo>
                  <a:lnTo>
                    <a:pt x="44904" y="9030"/>
                  </a:lnTo>
                  <a:lnTo>
                    <a:pt x="45722" y="8826"/>
                  </a:lnTo>
                  <a:lnTo>
                    <a:pt x="46488" y="8622"/>
                  </a:lnTo>
                  <a:lnTo>
                    <a:pt x="47203" y="8417"/>
                  </a:lnTo>
                  <a:lnTo>
                    <a:pt x="47880" y="8200"/>
                  </a:lnTo>
                  <a:lnTo>
                    <a:pt x="48493" y="7970"/>
                  </a:lnTo>
                  <a:lnTo>
                    <a:pt x="49068" y="7740"/>
                  </a:lnTo>
                  <a:lnTo>
                    <a:pt x="49578" y="7498"/>
                  </a:lnTo>
                  <a:lnTo>
                    <a:pt x="49821" y="7370"/>
                  </a:lnTo>
                  <a:lnTo>
                    <a:pt x="50051" y="7255"/>
                  </a:lnTo>
                  <a:lnTo>
                    <a:pt x="50255" y="7127"/>
                  </a:lnTo>
                  <a:lnTo>
                    <a:pt x="50447" y="7000"/>
                  </a:lnTo>
                  <a:lnTo>
                    <a:pt x="50638" y="6872"/>
                  </a:lnTo>
                  <a:lnTo>
                    <a:pt x="50804" y="6744"/>
                  </a:lnTo>
                  <a:lnTo>
                    <a:pt x="50958" y="6616"/>
                  </a:lnTo>
                  <a:lnTo>
                    <a:pt x="51085" y="6489"/>
                  </a:lnTo>
                  <a:lnTo>
                    <a:pt x="51213" y="6348"/>
                  </a:lnTo>
                  <a:lnTo>
                    <a:pt x="51315" y="6221"/>
                  </a:lnTo>
                  <a:lnTo>
                    <a:pt x="51405" y="6080"/>
                  </a:lnTo>
                  <a:lnTo>
                    <a:pt x="51481" y="5952"/>
                  </a:lnTo>
                  <a:lnTo>
                    <a:pt x="51532" y="5812"/>
                  </a:lnTo>
                  <a:lnTo>
                    <a:pt x="51583" y="5671"/>
                  </a:lnTo>
                  <a:lnTo>
                    <a:pt x="51609" y="5544"/>
                  </a:lnTo>
                  <a:lnTo>
                    <a:pt x="51609" y="5403"/>
                  </a:lnTo>
                  <a:lnTo>
                    <a:pt x="51609" y="5263"/>
                  </a:lnTo>
                  <a:lnTo>
                    <a:pt x="51583" y="5122"/>
                  </a:lnTo>
                  <a:lnTo>
                    <a:pt x="51532" y="4982"/>
                  </a:lnTo>
                  <a:lnTo>
                    <a:pt x="51481" y="4841"/>
                  </a:lnTo>
                  <a:lnTo>
                    <a:pt x="51405" y="4714"/>
                  </a:lnTo>
                  <a:lnTo>
                    <a:pt x="51315" y="4573"/>
                  </a:lnTo>
                  <a:lnTo>
                    <a:pt x="51213" y="4445"/>
                  </a:lnTo>
                  <a:lnTo>
                    <a:pt x="51085" y="4318"/>
                  </a:lnTo>
                  <a:lnTo>
                    <a:pt x="50958" y="4177"/>
                  </a:lnTo>
                  <a:lnTo>
                    <a:pt x="50804" y="4049"/>
                  </a:lnTo>
                  <a:lnTo>
                    <a:pt x="50638" y="3922"/>
                  </a:lnTo>
                  <a:lnTo>
                    <a:pt x="50447" y="3794"/>
                  </a:lnTo>
                  <a:lnTo>
                    <a:pt x="50255" y="3666"/>
                  </a:lnTo>
                  <a:lnTo>
                    <a:pt x="50051" y="3539"/>
                  </a:lnTo>
                  <a:lnTo>
                    <a:pt x="49821" y="3424"/>
                  </a:lnTo>
                  <a:lnTo>
                    <a:pt x="49578" y="3296"/>
                  </a:lnTo>
                  <a:lnTo>
                    <a:pt x="49068" y="3066"/>
                  </a:lnTo>
                  <a:lnTo>
                    <a:pt x="48493" y="2823"/>
                  </a:lnTo>
                  <a:lnTo>
                    <a:pt x="47880" y="2606"/>
                  </a:lnTo>
                  <a:lnTo>
                    <a:pt x="47203" y="2389"/>
                  </a:lnTo>
                  <a:lnTo>
                    <a:pt x="46488" y="2172"/>
                  </a:lnTo>
                  <a:lnTo>
                    <a:pt x="45722" y="1968"/>
                  </a:lnTo>
                  <a:lnTo>
                    <a:pt x="44904" y="1776"/>
                  </a:lnTo>
                  <a:lnTo>
                    <a:pt x="44048" y="1585"/>
                  </a:lnTo>
                  <a:lnTo>
                    <a:pt x="43154" y="1406"/>
                  </a:lnTo>
                  <a:lnTo>
                    <a:pt x="42222" y="1240"/>
                  </a:lnTo>
                  <a:lnTo>
                    <a:pt x="41252" y="1074"/>
                  </a:lnTo>
                  <a:lnTo>
                    <a:pt x="40230" y="921"/>
                  </a:lnTo>
                  <a:lnTo>
                    <a:pt x="39183" y="780"/>
                  </a:lnTo>
                  <a:lnTo>
                    <a:pt x="38110" y="652"/>
                  </a:lnTo>
                  <a:lnTo>
                    <a:pt x="36999" y="537"/>
                  </a:lnTo>
                  <a:lnTo>
                    <a:pt x="35849" y="435"/>
                  </a:lnTo>
                  <a:lnTo>
                    <a:pt x="34674" y="333"/>
                  </a:lnTo>
                  <a:lnTo>
                    <a:pt x="33474" y="244"/>
                  </a:lnTo>
                  <a:lnTo>
                    <a:pt x="32261" y="180"/>
                  </a:lnTo>
                  <a:lnTo>
                    <a:pt x="31009" y="116"/>
                  </a:lnTo>
                  <a:lnTo>
                    <a:pt x="29732" y="65"/>
                  </a:lnTo>
                  <a:lnTo>
                    <a:pt x="28442" y="39"/>
                  </a:lnTo>
                  <a:lnTo>
                    <a:pt x="27139" y="14"/>
                  </a:lnTo>
                  <a:lnTo>
                    <a:pt x="258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5;p15"/>
            <p:cNvSpPr/>
            <p:nvPr/>
          </p:nvSpPr>
          <p:spPr>
            <a:xfrm>
              <a:off x="3876187" y="3053893"/>
              <a:ext cx="627554" cy="112133"/>
            </a:xfrm>
            <a:custGeom>
              <a:avLst/>
              <a:gdLst/>
              <a:ahLst/>
              <a:cxnLst/>
              <a:rect l="l" t="t" r="r" b="b"/>
              <a:pathLst>
                <a:path w="42388" h="7574" extrusionOk="0">
                  <a:moveTo>
                    <a:pt x="20102" y="1"/>
                  </a:moveTo>
                  <a:lnTo>
                    <a:pt x="19029" y="13"/>
                  </a:lnTo>
                  <a:lnTo>
                    <a:pt x="17969" y="39"/>
                  </a:lnTo>
                  <a:lnTo>
                    <a:pt x="16922" y="77"/>
                  </a:lnTo>
                  <a:lnTo>
                    <a:pt x="15900" y="116"/>
                  </a:lnTo>
                  <a:lnTo>
                    <a:pt x="14891" y="167"/>
                  </a:lnTo>
                  <a:lnTo>
                    <a:pt x="13908" y="230"/>
                  </a:lnTo>
                  <a:lnTo>
                    <a:pt x="12950" y="294"/>
                  </a:lnTo>
                  <a:lnTo>
                    <a:pt x="12005" y="371"/>
                  </a:lnTo>
                  <a:lnTo>
                    <a:pt x="11085" y="460"/>
                  </a:lnTo>
                  <a:lnTo>
                    <a:pt x="10204" y="550"/>
                  </a:lnTo>
                  <a:lnTo>
                    <a:pt x="9349" y="639"/>
                  </a:lnTo>
                  <a:lnTo>
                    <a:pt x="8518" y="754"/>
                  </a:lnTo>
                  <a:lnTo>
                    <a:pt x="7714" y="869"/>
                  </a:lnTo>
                  <a:lnTo>
                    <a:pt x="6948" y="984"/>
                  </a:lnTo>
                  <a:lnTo>
                    <a:pt x="6207" y="1112"/>
                  </a:lnTo>
                  <a:lnTo>
                    <a:pt x="5504" y="1239"/>
                  </a:lnTo>
                  <a:lnTo>
                    <a:pt x="4840" y="1380"/>
                  </a:lnTo>
                  <a:lnTo>
                    <a:pt x="4215" y="1520"/>
                  </a:lnTo>
                  <a:lnTo>
                    <a:pt x="3614" y="1674"/>
                  </a:lnTo>
                  <a:lnTo>
                    <a:pt x="3065" y="1827"/>
                  </a:lnTo>
                  <a:lnTo>
                    <a:pt x="2554" y="1980"/>
                  </a:lnTo>
                  <a:lnTo>
                    <a:pt x="2095" y="2146"/>
                  </a:lnTo>
                  <a:lnTo>
                    <a:pt x="1660" y="2312"/>
                  </a:lnTo>
                  <a:lnTo>
                    <a:pt x="1290" y="2491"/>
                  </a:lnTo>
                  <a:lnTo>
                    <a:pt x="958" y="2657"/>
                  </a:lnTo>
                  <a:lnTo>
                    <a:pt x="664" y="2836"/>
                  </a:lnTo>
                  <a:lnTo>
                    <a:pt x="537" y="2938"/>
                  </a:lnTo>
                  <a:lnTo>
                    <a:pt x="434" y="3027"/>
                  </a:lnTo>
                  <a:lnTo>
                    <a:pt x="332" y="3117"/>
                  </a:lnTo>
                  <a:lnTo>
                    <a:pt x="243" y="3206"/>
                  </a:lnTo>
                  <a:lnTo>
                    <a:pt x="166" y="3308"/>
                  </a:lnTo>
                  <a:lnTo>
                    <a:pt x="102" y="3398"/>
                  </a:lnTo>
                  <a:lnTo>
                    <a:pt x="64" y="3500"/>
                  </a:lnTo>
                  <a:lnTo>
                    <a:pt x="26" y="3589"/>
                  </a:lnTo>
                  <a:lnTo>
                    <a:pt x="0" y="3691"/>
                  </a:lnTo>
                  <a:lnTo>
                    <a:pt x="0" y="3794"/>
                  </a:lnTo>
                  <a:lnTo>
                    <a:pt x="0" y="3883"/>
                  </a:lnTo>
                  <a:lnTo>
                    <a:pt x="26" y="3985"/>
                  </a:lnTo>
                  <a:lnTo>
                    <a:pt x="64" y="4075"/>
                  </a:lnTo>
                  <a:lnTo>
                    <a:pt x="102" y="4177"/>
                  </a:lnTo>
                  <a:lnTo>
                    <a:pt x="166" y="4266"/>
                  </a:lnTo>
                  <a:lnTo>
                    <a:pt x="243" y="4368"/>
                  </a:lnTo>
                  <a:lnTo>
                    <a:pt x="332" y="4458"/>
                  </a:lnTo>
                  <a:lnTo>
                    <a:pt x="434" y="4547"/>
                  </a:lnTo>
                  <a:lnTo>
                    <a:pt x="537" y="4649"/>
                  </a:lnTo>
                  <a:lnTo>
                    <a:pt x="664" y="4739"/>
                  </a:lnTo>
                  <a:lnTo>
                    <a:pt x="958" y="4918"/>
                  </a:lnTo>
                  <a:lnTo>
                    <a:pt x="1290" y="5096"/>
                  </a:lnTo>
                  <a:lnTo>
                    <a:pt x="1660" y="5262"/>
                  </a:lnTo>
                  <a:lnTo>
                    <a:pt x="2095" y="5428"/>
                  </a:lnTo>
                  <a:lnTo>
                    <a:pt x="2554" y="5594"/>
                  </a:lnTo>
                  <a:lnTo>
                    <a:pt x="3065" y="5748"/>
                  </a:lnTo>
                  <a:lnTo>
                    <a:pt x="3614" y="5901"/>
                  </a:lnTo>
                  <a:lnTo>
                    <a:pt x="4215" y="6054"/>
                  </a:lnTo>
                  <a:lnTo>
                    <a:pt x="4840" y="6195"/>
                  </a:lnTo>
                  <a:lnTo>
                    <a:pt x="5504" y="6335"/>
                  </a:lnTo>
                  <a:lnTo>
                    <a:pt x="6207" y="6463"/>
                  </a:lnTo>
                  <a:lnTo>
                    <a:pt x="6948" y="6591"/>
                  </a:lnTo>
                  <a:lnTo>
                    <a:pt x="7714" y="6718"/>
                  </a:lnTo>
                  <a:lnTo>
                    <a:pt x="8518" y="6820"/>
                  </a:lnTo>
                  <a:lnTo>
                    <a:pt x="9349" y="6935"/>
                  </a:lnTo>
                  <a:lnTo>
                    <a:pt x="10204" y="7025"/>
                  </a:lnTo>
                  <a:lnTo>
                    <a:pt x="11085" y="7127"/>
                  </a:lnTo>
                  <a:lnTo>
                    <a:pt x="12005" y="7204"/>
                  </a:lnTo>
                  <a:lnTo>
                    <a:pt x="12950" y="7280"/>
                  </a:lnTo>
                  <a:lnTo>
                    <a:pt x="13908" y="7344"/>
                  </a:lnTo>
                  <a:lnTo>
                    <a:pt x="14891" y="7408"/>
                  </a:lnTo>
                  <a:lnTo>
                    <a:pt x="15900" y="7459"/>
                  </a:lnTo>
                  <a:lnTo>
                    <a:pt x="16922" y="7497"/>
                  </a:lnTo>
                  <a:lnTo>
                    <a:pt x="17969" y="7536"/>
                  </a:lnTo>
                  <a:lnTo>
                    <a:pt x="19029" y="7561"/>
                  </a:lnTo>
                  <a:lnTo>
                    <a:pt x="20102" y="7574"/>
                  </a:lnTo>
                  <a:lnTo>
                    <a:pt x="22286" y="7574"/>
                  </a:lnTo>
                  <a:lnTo>
                    <a:pt x="23359" y="7561"/>
                  </a:lnTo>
                  <a:lnTo>
                    <a:pt x="24419" y="7536"/>
                  </a:lnTo>
                  <a:lnTo>
                    <a:pt x="25466" y="7497"/>
                  </a:lnTo>
                  <a:lnTo>
                    <a:pt x="26488" y="7459"/>
                  </a:lnTo>
                  <a:lnTo>
                    <a:pt x="27496" y="7408"/>
                  </a:lnTo>
                  <a:lnTo>
                    <a:pt x="28480" y="7344"/>
                  </a:lnTo>
                  <a:lnTo>
                    <a:pt x="29450" y="7280"/>
                  </a:lnTo>
                  <a:lnTo>
                    <a:pt x="30383" y="7204"/>
                  </a:lnTo>
                  <a:lnTo>
                    <a:pt x="31302" y="7127"/>
                  </a:lnTo>
                  <a:lnTo>
                    <a:pt x="32183" y="7025"/>
                  </a:lnTo>
                  <a:lnTo>
                    <a:pt x="33039" y="6935"/>
                  </a:lnTo>
                  <a:lnTo>
                    <a:pt x="33869" y="6820"/>
                  </a:lnTo>
                  <a:lnTo>
                    <a:pt x="34674" y="6718"/>
                  </a:lnTo>
                  <a:lnTo>
                    <a:pt x="35440" y="6591"/>
                  </a:lnTo>
                  <a:lnTo>
                    <a:pt x="36181" y="6463"/>
                  </a:lnTo>
                  <a:lnTo>
                    <a:pt x="36883" y="6335"/>
                  </a:lnTo>
                  <a:lnTo>
                    <a:pt x="37547" y="6195"/>
                  </a:lnTo>
                  <a:lnTo>
                    <a:pt x="38173" y="6054"/>
                  </a:lnTo>
                  <a:lnTo>
                    <a:pt x="38773" y="5901"/>
                  </a:lnTo>
                  <a:lnTo>
                    <a:pt x="39323" y="5748"/>
                  </a:lnTo>
                  <a:lnTo>
                    <a:pt x="39833" y="5594"/>
                  </a:lnTo>
                  <a:lnTo>
                    <a:pt x="40293" y="5428"/>
                  </a:lnTo>
                  <a:lnTo>
                    <a:pt x="40727" y="5262"/>
                  </a:lnTo>
                  <a:lnTo>
                    <a:pt x="41098" y="5096"/>
                  </a:lnTo>
                  <a:lnTo>
                    <a:pt x="41443" y="4918"/>
                  </a:lnTo>
                  <a:lnTo>
                    <a:pt x="41724" y="4739"/>
                  </a:lnTo>
                  <a:lnTo>
                    <a:pt x="41851" y="4649"/>
                  </a:lnTo>
                  <a:lnTo>
                    <a:pt x="41953" y="4547"/>
                  </a:lnTo>
                  <a:lnTo>
                    <a:pt x="42056" y="4458"/>
                  </a:lnTo>
                  <a:lnTo>
                    <a:pt x="42145" y="4368"/>
                  </a:lnTo>
                  <a:lnTo>
                    <a:pt x="42222" y="4266"/>
                  </a:lnTo>
                  <a:lnTo>
                    <a:pt x="42285" y="4177"/>
                  </a:lnTo>
                  <a:lnTo>
                    <a:pt x="42324" y="4075"/>
                  </a:lnTo>
                  <a:lnTo>
                    <a:pt x="42362" y="3985"/>
                  </a:lnTo>
                  <a:lnTo>
                    <a:pt x="42388" y="3883"/>
                  </a:lnTo>
                  <a:lnTo>
                    <a:pt x="42388" y="3794"/>
                  </a:lnTo>
                  <a:lnTo>
                    <a:pt x="42388" y="3691"/>
                  </a:lnTo>
                  <a:lnTo>
                    <a:pt x="42362" y="3589"/>
                  </a:lnTo>
                  <a:lnTo>
                    <a:pt x="42324" y="3500"/>
                  </a:lnTo>
                  <a:lnTo>
                    <a:pt x="42285" y="3398"/>
                  </a:lnTo>
                  <a:lnTo>
                    <a:pt x="42222" y="3308"/>
                  </a:lnTo>
                  <a:lnTo>
                    <a:pt x="42145" y="3206"/>
                  </a:lnTo>
                  <a:lnTo>
                    <a:pt x="42056" y="3117"/>
                  </a:lnTo>
                  <a:lnTo>
                    <a:pt x="41953" y="3027"/>
                  </a:lnTo>
                  <a:lnTo>
                    <a:pt x="41851" y="2938"/>
                  </a:lnTo>
                  <a:lnTo>
                    <a:pt x="41724" y="2836"/>
                  </a:lnTo>
                  <a:lnTo>
                    <a:pt x="41443" y="2657"/>
                  </a:lnTo>
                  <a:lnTo>
                    <a:pt x="41098" y="2491"/>
                  </a:lnTo>
                  <a:lnTo>
                    <a:pt x="40727" y="2312"/>
                  </a:lnTo>
                  <a:lnTo>
                    <a:pt x="40293" y="2146"/>
                  </a:lnTo>
                  <a:lnTo>
                    <a:pt x="39833" y="1980"/>
                  </a:lnTo>
                  <a:lnTo>
                    <a:pt x="39323" y="1827"/>
                  </a:lnTo>
                  <a:lnTo>
                    <a:pt x="38773" y="1674"/>
                  </a:lnTo>
                  <a:lnTo>
                    <a:pt x="38173" y="1520"/>
                  </a:lnTo>
                  <a:lnTo>
                    <a:pt x="37547" y="1380"/>
                  </a:lnTo>
                  <a:lnTo>
                    <a:pt x="36883" y="1239"/>
                  </a:lnTo>
                  <a:lnTo>
                    <a:pt x="36181" y="1112"/>
                  </a:lnTo>
                  <a:lnTo>
                    <a:pt x="35440" y="984"/>
                  </a:lnTo>
                  <a:lnTo>
                    <a:pt x="34674" y="869"/>
                  </a:lnTo>
                  <a:lnTo>
                    <a:pt x="33869" y="754"/>
                  </a:lnTo>
                  <a:lnTo>
                    <a:pt x="33039" y="639"/>
                  </a:lnTo>
                  <a:lnTo>
                    <a:pt x="32183" y="550"/>
                  </a:lnTo>
                  <a:lnTo>
                    <a:pt x="31302" y="460"/>
                  </a:lnTo>
                  <a:lnTo>
                    <a:pt x="30383" y="371"/>
                  </a:lnTo>
                  <a:lnTo>
                    <a:pt x="29450" y="294"/>
                  </a:lnTo>
                  <a:lnTo>
                    <a:pt x="28480" y="230"/>
                  </a:lnTo>
                  <a:lnTo>
                    <a:pt x="27496" y="167"/>
                  </a:lnTo>
                  <a:lnTo>
                    <a:pt x="26488" y="116"/>
                  </a:lnTo>
                  <a:lnTo>
                    <a:pt x="25466" y="77"/>
                  </a:lnTo>
                  <a:lnTo>
                    <a:pt x="24419" y="39"/>
                  </a:lnTo>
                  <a:lnTo>
                    <a:pt x="23359" y="13"/>
                  </a:lnTo>
                  <a:lnTo>
                    <a:pt x="22286" y="1"/>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6;p15"/>
            <p:cNvSpPr/>
            <p:nvPr/>
          </p:nvSpPr>
          <p:spPr>
            <a:xfrm>
              <a:off x="3885440" y="3053893"/>
              <a:ext cx="609033" cy="83397"/>
            </a:xfrm>
            <a:custGeom>
              <a:avLst/>
              <a:gdLst/>
              <a:ahLst/>
              <a:cxnLst/>
              <a:rect l="l" t="t" r="r" b="b"/>
              <a:pathLst>
                <a:path w="41137" h="5633" extrusionOk="0">
                  <a:moveTo>
                    <a:pt x="19949" y="1"/>
                  </a:moveTo>
                  <a:lnTo>
                    <a:pt x="18238" y="13"/>
                  </a:lnTo>
                  <a:lnTo>
                    <a:pt x="16565" y="52"/>
                  </a:lnTo>
                  <a:lnTo>
                    <a:pt x="14943" y="103"/>
                  </a:lnTo>
                  <a:lnTo>
                    <a:pt x="13360" y="179"/>
                  </a:lnTo>
                  <a:lnTo>
                    <a:pt x="11840" y="282"/>
                  </a:lnTo>
                  <a:lnTo>
                    <a:pt x="10371" y="409"/>
                  </a:lnTo>
                  <a:lnTo>
                    <a:pt x="8966" y="550"/>
                  </a:lnTo>
                  <a:lnTo>
                    <a:pt x="7625" y="703"/>
                  </a:lnTo>
                  <a:lnTo>
                    <a:pt x="6361" y="882"/>
                  </a:lnTo>
                  <a:lnTo>
                    <a:pt x="5173" y="1073"/>
                  </a:lnTo>
                  <a:lnTo>
                    <a:pt x="4075" y="1278"/>
                  </a:lnTo>
                  <a:lnTo>
                    <a:pt x="3551" y="1380"/>
                  </a:lnTo>
                  <a:lnTo>
                    <a:pt x="3066" y="1495"/>
                  </a:lnTo>
                  <a:lnTo>
                    <a:pt x="2593" y="1610"/>
                  </a:lnTo>
                  <a:lnTo>
                    <a:pt x="2134" y="1737"/>
                  </a:lnTo>
                  <a:lnTo>
                    <a:pt x="1712" y="1852"/>
                  </a:lnTo>
                  <a:lnTo>
                    <a:pt x="1316" y="1980"/>
                  </a:lnTo>
                  <a:lnTo>
                    <a:pt x="946" y="2108"/>
                  </a:lnTo>
                  <a:lnTo>
                    <a:pt x="601" y="2236"/>
                  </a:lnTo>
                  <a:lnTo>
                    <a:pt x="282" y="2376"/>
                  </a:lnTo>
                  <a:lnTo>
                    <a:pt x="1" y="2504"/>
                  </a:lnTo>
                  <a:lnTo>
                    <a:pt x="716" y="2299"/>
                  </a:lnTo>
                  <a:lnTo>
                    <a:pt x="1508" y="2095"/>
                  </a:lnTo>
                  <a:lnTo>
                    <a:pt x="2364" y="1891"/>
                  </a:lnTo>
                  <a:lnTo>
                    <a:pt x="3296" y="1712"/>
                  </a:lnTo>
                  <a:lnTo>
                    <a:pt x="4292" y="1546"/>
                  </a:lnTo>
                  <a:lnTo>
                    <a:pt x="5352" y="1380"/>
                  </a:lnTo>
                  <a:lnTo>
                    <a:pt x="6463" y="1227"/>
                  </a:lnTo>
                  <a:lnTo>
                    <a:pt x="7625" y="1099"/>
                  </a:lnTo>
                  <a:lnTo>
                    <a:pt x="8851" y="971"/>
                  </a:lnTo>
                  <a:lnTo>
                    <a:pt x="10116" y="869"/>
                  </a:lnTo>
                  <a:lnTo>
                    <a:pt x="11431" y="780"/>
                  </a:lnTo>
                  <a:lnTo>
                    <a:pt x="12772" y="703"/>
                  </a:lnTo>
                  <a:lnTo>
                    <a:pt x="14164" y="639"/>
                  </a:lnTo>
                  <a:lnTo>
                    <a:pt x="15595" y="588"/>
                  </a:lnTo>
                  <a:lnTo>
                    <a:pt x="17050" y="563"/>
                  </a:lnTo>
                  <a:lnTo>
                    <a:pt x="19617" y="563"/>
                  </a:lnTo>
                  <a:lnTo>
                    <a:pt x="20690" y="575"/>
                  </a:lnTo>
                  <a:lnTo>
                    <a:pt x="21750" y="601"/>
                  </a:lnTo>
                  <a:lnTo>
                    <a:pt x="22797" y="639"/>
                  </a:lnTo>
                  <a:lnTo>
                    <a:pt x="23819" y="677"/>
                  </a:lnTo>
                  <a:lnTo>
                    <a:pt x="24828" y="729"/>
                  </a:lnTo>
                  <a:lnTo>
                    <a:pt x="25811" y="792"/>
                  </a:lnTo>
                  <a:lnTo>
                    <a:pt x="26782" y="856"/>
                  </a:lnTo>
                  <a:lnTo>
                    <a:pt x="27714" y="933"/>
                  </a:lnTo>
                  <a:lnTo>
                    <a:pt x="28634" y="1010"/>
                  </a:lnTo>
                  <a:lnTo>
                    <a:pt x="29515" y="1112"/>
                  </a:lnTo>
                  <a:lnTo>
                    <a:pt x="30371" y="1201"/>
                  </a:lnTo>
                  <a:lnTo>
                    <a:pt x="31214" y="1316"/>
                  </a:lnTo>
                  <a:lnTo>
                    <a:pt x="32005" y="1418"/>
                  </a:lnTo>
                  <a:lnTo>
                    <a:pt x="32772" y="1546"/>
                  </a:lnTo>
                  <a:lnTo>
                    <a:pt x="33512" y="1661"/>
                  </a:lnTo>
                  <a:lnTo>
                    <a:pt x="34215" y="1801"/>
                  </a:lnTo>
                  <a:lnTo>
                    <a:pt x="34879" y="1942"/>
                  </a:lnTo>
                  <a:lnTo>
                    <a:pt x="35505" y="2082"/>
                  </a:lnTo>
                  <a:lnTo>
                    <a:pt x="36105" y="2223"/>
                  </a:lnTo>
                  <a:lnTo>
                    <a:pt x="36654" y="2376"/>
                  </a:lnTo>
                  <a:lnTo>
                    <a:pt x="37165" y="2542"/>
                  </a:lnTo>
                  <a:lnTo>
                    <a:pt x="37638" y="2708"/>
                  </a:lnTo>
                  <a:lnTo>
                    <a:pt x="38059" y="2874"/>
                  </a:lnTo>
                  <a:lnTo>
                    <a:pt x="38429" y="3040"/>
                  </a:lnTo>
                  <a:lnTo>
                    <a:pt x="38774" y="3219"/>
                  </a:lnTo>
                  <a:lnTo>
                    <a:pt x="39055" y="3398"/>
                  </a:lnTo>
                  <a:lnTo>
                    <a:pt x="39183" y="3487"/>
                  </a:lnTo>
                  <a:lnTo>
                    <a:pt x="39285" y="3589"/>
                  </a:lnTo>
                  <a:lnTo>
                    <a:pt x="39387" y="3679"/>
                  </a:lnTo>
                  <a:lnTo>
                    <a:pt x="39477" y="3768"/>
                  </a:lnTo>
                  <a:lnTo>
                    <a:pt x="39553" y="3870"/>
                  </a:lnTo>
                  <a:lnTo>
                    <a:pt x="39617" y="3960"/>
                  </a:lnTo>
                  <a:lnTo>
                    <a:pt x="39655" y="4062"/>
                  </a:lnTo>
                  <a:lnTo>
                    <a:pt x="39694" y="4151"/>
                  </a:lnTo>
                  <a:lnTo>
                    <a:pt x="39719" y="4253"/>
                  </a:lnTo>
                  <a:lnTo>
                    <a:pt x="39719" y="4343"/>
                  </a:lnTo>
                  <a:lnTo>
                    <a:pt x="39719" y="4432"/>
                  </a:lnTo>
                  <a:lnTo>
                    <a:pt x="39706" y="4509"/>
                  </a:lnTo>
                  <a:lnTo>
                    <a:pt x="39681" y="4598"/>
                  </a:lnTo>
                  <a:lnTo>
                    <a:pt x="39643" y="4675"/>
                  </a:lnTo>
                  <a:lnTo>
                    <a:pt x="39592" y="4764"/>
                  </a:lnTo>
                  <a:lnTo>
                    <a:pt x="39540" y="4841"/>
                  </a:lnTo>
                  <a:lnTo>
                    <a:pt x="39400" y="5007"/>
                  </a:lnTo>
                  <a:lnTo>
                    <a:pt x="39221" y="5160"/>
                  </a:lnTo>
                  <a:lnTo>
                    <a:pt x="39017" y="5326"/>
                  </a:lnTo>
                  <a:lnTo>
                    <a:pt x="38761" y="5479"/>
                  </a:lnTo>
                  <a:lnTo>
                    <a:pt x="38480" y="5633"/>
                  </a:lnTo>
                  <a:lnTo>
                    <a:pt x="39081" y="5416"/>
                  </a:lnTo>
                  <a:lnTo>
                    <a:pt x="39349" y="5313"/>
                  </a:lnTo>
                  <a:lnTo>
                    <a:pt x="39604" y="5198"/>
                  </a:lnTo>
                  <a:lnTo>
                    <a:pt x="39847" y="5096"/>
                  </a:lnTo>
                  <a:lnTo>
                    <a:pt x="40064" y="4981"/>
                  </a:lnTo>
                  <a:lnTo>
                    <a:pt x="40268" y="4866"/>
                  </a:lnTo>
                  <a:lnTo>
                    <a:pt x="40447" y="4751"/>
                  </a:lnTo>
                  <a:lnTo>
                    <a:pt x="40600" y="4637"/>
                  </a:lnTo>
                  <a:lnTo>
                    <a:pt x="40741" y="4522"/>
                  </a:lnTo>
                  <a:lnTo>
                    <a:pt x="40869" y="4407"/>
                  </a:lnTo>
                  <a:lnTo>
                    <a:pt x="40971" y="4279"/>
                  </a:lnTo>
                  <a:lnTo>
                    <a:pt x="41047" y="4164"/>
                  </a:lnTo>
                  <a:lnTo>
                    <a:pt x="41099" y="4036"/>
                  </a:lnTo>
                  <a:lnTo>
                    <a:pt x="41137" y="3909"/>
                  </a:lnTo>
                  <a:lnTo>
                    <a:pt x="41137" y="3794"/>
                  </a:lnTo>
                  <a:lnTo>
                    <a:pt x="41137" y="3691"/>
                  </a:lnTo>
                  <a:lnTo>
                    <a:pt x="41111" y="3589"/>
                  </a:lnTo>
                  <a:lnTo>
                    <a:pt x="41086" y="3500"/>
                  </a:lnTo>
                  <a:lnTo>
                    <a:pt x="41035" y="3398"/>
                  </a:lnTo>
                  <a:lnTo>
                    <a:pt x="40971" y="3308"/>
                  </a:lnTo>
                  <a:lnTo>
                    <a:pt x="40894" y="3206"/>
                  </a:lnTo>
                  <a:lnTo>
                    <a:pt x="40818" y="3117"/>
                  </a:lnTo>
                  <a:lnTo>
                    <a:pt x="40715" y="3027"/>
                  </a:lnTo>
                  <a:lnTo>
                    <a:pt x="40600" y="2938"/>
                  </a:lnTo>
                  <a:lnTo>
                    <a:pt x="40473" y="2836"/>
                  </a:lnTo>
                  <a:lnTo>
                    <a:pt x="40192" y="2657"/>
                  </a:lnTo>
                  <a:lnTo>
                    <a:pt x="39860" y="2491"/>
                  </a:lnTo>
                  <a:lnTo>
                    <a:pt x="39477" y="2312"/>
                  </a:lnTo>
                  <a:lnTo>
                    <a:pt x="39055" y="2146"/>
                  </a:lnTo>
                  <a:lnTo>
                    <a:pt x="38583" y="1980"/>
                  </a:lnTo>
                  <a:lnTo>
                    <a:pt x="38072" y="1827"/>
                  </a:lnTo>
                  <a:lnTo>
                    <a:pt x="37523" y="1674"/>
                  </a:lnTo>
                  <a:lnTo>
                    <a:pt x="36935" y="1520"/>
                  </a:lnTo>
                  <a:lnTo>
                    <a:pt x="36297" y="1380"/>
                  </a:lnTo>
                  <a:lnTo>
                    <a:pt x="35632" y="1239"/>
                  </a:lnTo>
                  <a:lnTo>
                    <a:pt x="34930" y="1112"/>
                  </a:lnTo>
                  <a:lnTo>
                    <a:pt x="34202" y="984"/>
                  </a:lnTo>
                  <a:lnTo>
                    <a:pt x="33423" y="869"/>
                  </a:lnTo>
                  <a:lnTo>
                    <a:pt x="32631" y="754"/>
                  </a:lnTo>
                  <a:lnTo>
                    <a:pt x="31801" y="639"/>
                  </a:lnTo>
                  <a:lnTo>
                    <a:pt x="30933" y="550"/>
                  </a:lnTo>
                  <a:lnTo>
                    <a:pt x="30051" y="460"/>
                  </a:lnTo>
                  <a:lnTo>
                    <a:pt x="29132" y="371"/>
                  </a:lnTo>
                  <a:lnTo>
                    <a:pt x="28200" y="294"/>
                  </a:lnTo>
                  <a:lnTo>
                    <a:pt x="27229" y="230"/>
                  </a:lnTo>
                  <a:lnTo>
                    <a:pt x="26246" y="167"/>
                  </a:lnTo>
                  <a:lnTo>
                    <a:pt x="25250" y="116"/>
                  </a:lnTo>
                  <a:lnTo>
                    <a:pt x="24215" y="77"/>
                  </a:lnTo>
                  <a:lnTo>
                    <a:pt x="23181" y="39"/>
                  </a:lnTo>
                  <a:lnTo>
                    <a:pt x="22121" y="13"/>
                  </a:lnTo>
                  <a:lnTo>
                    <a:pt x="21035" y="1"/>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7;p15"/>
            <p:cNvSpPr/>
            <p:nvPr/>
          </p:nvSpPr>
          <p:spPr>
            <a:xfrm>
              <a:off x="4094191" y="3084910"/>
              <a:ext cx="204028" cy="57103"/>
            </a:xfrm>
            <a:custGeom>
              <a:avLst/>
              <a:gdLst/>
              <a:ahLst/>
              <a:cxnLst/>
              <a:rect l="l" t="t" r="r" b="b"/>
              <a:pathLst>
                <a:path w="13781" h="3857" extrusionOk="0">
                  <a:moveTo>
                    <a:pt x="0" y="0"/>
                  </a:moveTo>
                  <a:lnTo>
                    <a:pt x="0" y="370"/>
                  </a:lnTo>
                  <a:lnTo>
                    <a:pt x="2325" y="370"/>
                  </a:lnTo>
                  <a:lnTo>
                    <a:pt x="3346" y="383"/>
                  </a:lnTo>
                  <a:lnTo>
                    <a:pt x="4253" y="409"/>
                  </a:lnTo>
                  <a:lnTo>
                    <a:pt x="5058" y="447"/>
                  </a:lnTo>
                  <a:lnTo>
                    <a:pt x="5747" y="498"/>
                  </a:lnTo>
                  <a:lnTo>
                    <a:pt x="6322" y="575"/>
                  </a:lnTo>
                  <a:lnTo>
                    <a:pt x="6565" y="613"/>
                  </a:lnTo>
                  <a:lnTo>
                    <a:pt x="6795" y="664"/>
                  </a:lnTo>
                  <a:lnTo>
                    <a:pt x="6973" y="715"/>
                  </a:lnTo>
                  <a:lnTo>
                    <a:pt x="7139" y="766"/>
                  </a:lnTo>
                  <a:lnTo>
                    <a:pt x="7267" y="817"/>
                  </a:lnTo>
                  <a:lnTo>
                    <a:pt x="7369" y="881"/>
                  </a:lnTo>
                  <a:lnTo>
                    <a:pt x="0" y="881"/>
                  </a:lnTo>
                  <a:lnTo>
                    <a:pt x="0" y="1175"/>
                  </a:lnTo>
                  <a:lnTo>
                    <a:pt x="7471" y="1175"/>
                  </a:lnTo>
                  <a:lnTo>
                    <a:pt x="7446" y="1213"/>
                  </a:lnTo>
                  <a:lnTo>
                    <a:pt x="7408" y="1252"/>
                  </a:lnTo>
                  <a:lnTo>
                    <a:pt x="7305" y="1328"/>
                  </a:lnTo>
                  <a:lnTo>
                    <a:pt x="7165" y="1392"/>
                  </a:lnTo>
                  <a:lnTo>
                    <a:pt x="6986" y="1456"/>
                  </a:lnTo>
                  <a:lnTo>
                    <a:pt x="6769" y="1507"/>
                  </a:lnTo>
                  <a:lnTo>
                    <a:pt x="6514" y="1571"/>
                  </a:lnTo>
                  <a:lnTo>
                    <a:pt x="6207" y="1622"/>
                  </a:lnTo>
                  <a:lnTo>
                    <a:pt x="5875" y="1660"/>
                  </a:lnTo>
                  <a:lnTo>
                    <a:pt x="5505" y="1699"/>
                  </a:lnTo>
                  <a:lnTo>
                    <a:pt x="5096" y="1737"/>
                  </a:lnTo>
                  <a:lnTo>
                    <a:pt x="4636" y="1775"/>
                  </a:lnTo>
                  <a:lnTo>
                    <a:pt x="4151" y="1801"/>
                  </a:lnTo>
                  <a:lnTo>
                    <a:pt x="3053" y="1839"/>
                  </a:lnTo>
                  <a:lnTo>
                    <a:pt x="0" y="1839"/>
                  </a:lnTo>
                  <a:lnTo>
                    <a:pt x="0" y="2209"/>
                  </a:lnTo>
                  <a:lnTo>
                    <a:pt x="2197" y="2631"/>
                  </a:lnTo>
                  <a:lnTo>
                    <a:pt x="4215" y="3040"/>
                  </a:lnTo>
                  <a:lnTo>
                    <a:pt x="6130" y="3448"/>
                  </a:lnTo>
                  <a:lnTo>
                    <a:pt x="8021" y="3857"/>
                  </a:lnTo>
                  <a:lnTo>
                    <a:pt x="11162" y="3857"/>
                  </a:lnTo>
                  <a:lnTo>
                    <a:pt x="9106" y="3397"/>
                  </a:lnTo>
                  <a:lnTo>
                    <a:pt x="7050" y="2963"/>
                  </a:lnTo>
                  <a:lnTo>
                    <a:pt x="5032" y="2554"/>
                  </a:lnTo>
                  <a:lnTo>
                    <a:pt x="3078" y="2184"/>
                  </a:lnTo>
                  <a:lnTo>
                    <a:pt x="3844" y="2171"/>
                  </a:lnTo>
                  <a:lnTo>
                    <a:pt x="4572" y="2158"/>
                  </a:lnTo>
                  <a:lnTo>
                    <a:pt x="5275" y="2133"/>
                  </a:lnTo>
                  <a:lnTo>
                    <a:pt x="5926" y="2095"/>
                  </a:lnTo>
                  <a:lnTo>
                    <a:pt x="6539" y="2056"/>
                  </a:lnTo>
                  <a:lnTo>
                    <a:pt x="7101" y="2005"/>
                  </a:lnTo>
                  <a:lnTo>
                    <a:pt x="7637" y="1954"/>
                  </a:lnTo>
                  <a:lnTo>
                    <a:pt x="8110" y="1890"/>
                  </a:lnTo>
                  <a:lnTo>
                    <a:pt x="8557" y="1826"/>
                  </a:lnTo>
                  <a:lnTo>
                    <a:pt x="8940" y="1750"/>
                  </a:lnTo>
                  <a:lnTo>
                    <a:pt x="9285" y="1673"/>
                  </a:lnTo>
                  <a:lnTo>
                    <a:pt x="9579" y="1584"/>
                  </a:lnTo>
                  <a:lnTo>
                    <a:pt x="9821" y="1494"/>
                  </a:lnTo>
                  <a:lnTo>
                    <a:pt x="10026" y="1392"/>
                  </a:lnTo>
                  <a:lnTo>
                    <a:pt x="10102" y="1341"/>
                  </a:lnTo>
                  <a:lnTo>
                    <a:pt x="10166" y="1290"/>
                  </a:lnTo>
                  <a:lnTo>
                    <a:pt x="10217" y="1239"/>
                  </a:lnTo>
                  <a:lnTo>
                    <a:pt x="10256" y="1175"/>
                  </a:lnTo>
                  <a:lnTo>
                    <a:pt x="13780" y="1175"/>
                  </a:lnTo>
                  <a:lnTo>
                    <a:pt x="13780" y="881"/>
                  </a:lnTo>
                  <a:lnTo>
                    <a:pt x="10217" y="881"/>
                  </a:lnTo>
                  <a:lnTo>
                    <a:pt x="10179" y="830"/>
                  </a:lnTo>
                  <a:lnTo>
                    <a:pt x="10115" y="792"/>
                  </a:lnTo>
                  <a:lnTo>
                    <a:pt x="9987" y="702"/>
                  </a:lnTo>
                  <a:lnTo>
                    <a:pt x="9796" y="613"/>
                  </a:lnTo>
                  <a:lnTo>
                    <a:pt x="9579" y="536"/>
                  </a:lnTo>
                  <a:lnTo>
                    <a:pt x="9323" y="460"/>
                  </a:lnTo>
                  <a:lnTo>
                    <a:pt x="9042" y="396"/>
                  </a:lnTo>
                  <a:lnTo>
                    <a:pt x="8723" y="345"/>
                  </a:lnTo>
                  <a:lnTo>
                    <a:pt x="8378" y="294"/>
                  </a:lnTo>
                  <a:lnTo>
                    <a:pt x="13780" y="294"/>
                  </a:lnTo>
                  <a:lnTo>
                    <a:pt x="13780" y="0"/>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8;p15"/>
            <p:cNvSpPr/>
            <p:nvPr/>
          </p:nvSpPr>
          <p:spPr>
            <a:xfrm>
              <a:off x="3807921" y="3013994"/>
              <a:ext cx="764071" cy="159598"/>
            </a:xfrm>
            <a:custGeom>
              <a:avLst/>
              <a:gdLst/>
              <a:ahLst/>
              <a:cxnLst/>
              <a:rect l="l" t="t" r="r" b="b"/>
              <a:pathLst>
                <a:path w="51609" h="10780" extrusionOk="0">
                  <a:moveTo>
                    <a:pt x="1" y="1"/>
                  </a:moveTo>
                  <a:lnTo>
                    <a:pt x="1" y="5390"/>
                  </a:lnTo>
                  <a:lnTo>
                    <a:pt x="1" y="5531"/>
                  </a:lnTo>
                  <a:lnTo>
                    <a:pt x="26" y="5671"/>
                  </a:lnTo>
                  <a:lnTo>
                    <a:pt x="77" y="5799"/>
                  </a:lnTo>
                  <a:lnTo>
                    <a:pt x="128" y="5939"/>
                  </a:lnTo>
                  <a:lnTo>
                    <a:pt x="205" y="6080"/>
                  </a:lnTo>
                  <a:lnTo>
                    <a:pt x="294" y="6208"/>
                  </a:lnTo>
                  <a:lnTo>
                    <a:pt x="397" y="6348"/>
                  </a:lnTo>
                  <a:lnTo>
                    <a:pt x="524" y="6476"/>
                  </a:lnTo>
                  <a:lnTo>
                    <a:pt x="665" y="6604"/>
                  </a:lnTo>
                  <a:lnTo>
                    <a:pt x="805" y="6731"/>
                  </a:lnTo>
                  <a:lnTo>
                    <a:pt x="971" y="6872"/>
                  </a:lnTo>
                  <a:lnTo>
                    <a:pt x="1163" y="6999"/>
                  </a:lnTo>
                  <a:lnTo>
                    <a:pt x="1354" y="7114"/>
                  </a:lnTo>
                  <a:lnTo>
                    <a:pt x="1559" y="7242"/>
                  </a:lnTo>
                  <a:lnTo>
                    <a:pt x="1789" y="7370"/>
                  </a:lnTo>
                  <a:lnTo>
                    <a:pt x="2031" y="7485"/>
                  </a:lnTo>
                  <a:lnTo>
                    <a:pt x="2542" y="7727"/>
                  </a:lnTo>
                  <a:lnTo>
                    <a:pt x="3117" y="7957"/>
                  </a:lnTo>
                  <a:lnTo>
                    <a:pt x="3730" y="8187"/>
                  </a:lnTo>
                  <a:lnTo>
                    <a:pt x="4407" y="8404"/>
                  </a:lnTo>
                  <a:lnTo>
                    <a:pt x="5122" y="8621"/>
                  </a:lnTo>
                  <a:lnTo>
                    <a:pt x="5888" y="8826"/>
                  </a:lnTo>
                  <a:lnTo>
                    <a:pt x="6706" y="9017"/>
                  </a:lnTo>
                  <a:lnTo>
                    <a:pt x="7561" y="9209"/>
                  </a:lnTo>
                  <a:lnTo>
                    <a:pt x="8455" y="9375"/>
                  </a:lnTo>
                  <a:lnTo>
                    <a:pt x="9388" y="9554"/>
                  </a:lnTo>
                  <a:lnTo>
                    <a:pt x="10358" y="9707"/>
                  </a:lnTo>
                  <a:lnTo>
                    <a:pt x="11380" y="9860"/>
                  </a:lnTo>
                  <a:lnTo>
                    <a:pt x="12427" y="10001"/>
                  </a:lnTo>
                  <a:lnTo>
                    <a:pt x="13500" y="10128"/>
                  </a:lnTo>
                  <a:lnTo>
                    <a:pt x="14611" y="10256"/>
                  </a:lnTo>
                  <a:lnTo>
                    <a:pt x="15760" y="10358"/>
                  </a:lnTo>
                  <a:lnTo>
                    <a:pt x="16935" y="10460"/>
                  </a:lnTo>
                  <a:lnTo>
                    <a:pt x="18136" y="10537"/>
                  </a:lnTo>
                  <a:lnTo>
                    <a:pt x="19362" y="10614"/>
                  </a:lnTo>
                  <a:lnTo>
                    <a:pt x="20601" y="10678"/>
                  </a:lnTo>
                  <a:lnTo>
                    <a:pt x="21878" y="10716"/>
                  </a:lnTo>
                  <a:lnTo>
                    <a:pt x="23168" y="10754"/>
                  </a:lnTo>
                  <a:lnTo>
                    <a:pt x="24483" y="10780"/>
                  </a:lnTo>
                  <a:lnTo>
                    <a:pt x="27139" y="10780"/>
                  </a:lnTo>
                  <a:lnTo>
                    <a:pt x="28442" y="10754"/>
                  </a:lnTo>
                  <a:lnTo>
                    <a:pt x="29732" y="10716"/>
                  </a:lnTo>
                  <a:lnTo>
                    <a:pt x="31009" y="10678"/>
                  </a:lnTo>
                  <a:lnTo>
                    <a:pt x="32261" y="10614"/>
                  </a:lnTo>
                  <a:lnTo>
                    <a:pt x="33474" y="10537"/>
                  </a:lnTo>
                  <a:lnTo>
                    <a:pt x="34674" y="10460"/>
                  </a:lnTo>
                  <a:lnTo>
                    <a:pt x="35849" y="10358"/>
                  </a:lnTo>
                  <a:lnTo>
                    <a:pt x="36999" y="10256"/>
                  </a:lnTo>
                  <a:lnTo>
                    <a:pt x="38110" y="10128"/>
                  </a:lnTo>
                  <a:lnTo>
                    <a:pt x="39183" y="10001"/>
                  </a:lnTo>
                  <a:lnTo>
                    <a:pt x="40230" y="9860"/>
                  </a:lnTo>
                  <a:lnTo>
                    <a:pt x="41252" y="9707"/>
                  </a:lnTo>
                  <a:lnTo>
                    <a:pt x="42222" y="9554"/>
                  </a:lnTo>
                  <a:lnTo>
                    <a:pt x="43154" y="9375"/>
                  </a:lnTo>
                  <a:lnTo>
                    <a:pt x="44048" y="9209"/>
                  </a:lnTo>
                  <a:lnTo>
                    <a:pt x="44904" y="9017"/>
                  </a:lnTo>
                  <a:lnTo>
                    <a:pt x="45722" y="8826"/>
                  </a:lnTo>
                  <a:lnTo>
                    <a:pt x="46488" y="8621"/>
                  </a:lnTo>
                  <a:lnTo>
                    <a:pt x="47203" y="8404"/>
                  </a:lnTo>
                  <a:lnTo>
                    <a:pt x="47880" y="8187"/>
                  </a:lnTo>
                  <a:lnTo>
                    <a:pt x="48493" y="7957"/>
                  </a:lnTo>
                  <a:lnTo>
                    <a:pt x="49068" y="7727"/>
                  </a:lnTo>
                  <a:lnTo>
                    <a:pt x="49578" y="7485"/>
                  </a:lnTo>
                  <a:lnTo>
                    <a:pt x="49821" y="7370"/>
                  </a:lnTo>
                  <a:lnTo>
                    <a:pt x="50051" y="7242"/>
                  </a:lnTo>
                  <a:lnTo>
                    <a:pt x="50255" y="7114"/>
                  </a:lnTo>
                  <a:lnTo>
                    <a:pt x="50447" y="6999"/>
                  </a:lnTo>
                  <a:lnTo>
                    <a:pt x="50638" y="6872"/>
                  </a:lnTo>
                  <a:lnTo>
                    <a:pt x="50804" y="6731"/>
                  </a:lnTo>
                  <a:lnTo>
                    <a:pt x="50958" y="6604"/>
                  </a:lnTo>
                  <a:lnTo>
                    <a:pt x="51085" y="6476"/>
                  </a:lnTo>
                  <a:lnTo>
                    <a:pt x="51213" y="6348"/>
                  </a:lnTo>
                  <a:lnTo>
                    <a:pt x="51315" y="6208"/>
                  </a:lnTo>
                  <a:lnTo>
                    <a:pt x="51405" y="6080"/>
                  </a:lnTo>
                  <a:lnTo>
                    <a:pt x="51481" y="5939"/>
                  </a:lnTo>
                  <a:lnTo>
                    <a:pt x="51532" y="5799"/>
                  </a:lnTo>
                  <a:lnTo>
                    <a:pt x="51583" y="5671"/>
                  </a:lnTo>
                  <a:lnTo>
                    <a:pt x="51609" y="5531"/>
                  </a:lnTo>
                  <a:lnTo>
                    <a:pt x="51609" y="5390"/>
                  </a:lnTo>
                  <a:lnTo>
                    <a:pt x="51609"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9;p15"/>
            <p:cNvSpPr/>
            <p:nvPr/>
          </p:nvSpPr>
          <p:spPr>
            <a:xfrm>
              <a:off x="3807921" y="2934017"/>
              <a:ext cx="764071" cy="159790"/>
            </a:xfrm>
            <a:custGeom>
              <a:avLst/>
              <a:gdLst/>
              <a:ahLst/>
              <a:cxnLst/>
              <a:rect l="l" t="t" r="r" b="b"/>
              <a:pathLst>
                <a:path w="51609" h="10793" extrusionOk="0">
                  <a:moveTo>
                    <a:pt x="25811" y="1"/>
                  </a:moveTo>
                  <a:lnTo>
                    <a:pt x="24483" y="13"/>
                  </a:lnTo>
                  <a:lnTo>
                    <a:pt x="23168" y="39"/>
                  </a:lnTo>
                  <a:lnTo>
                    <a:pt x="21878" y="65"/>
                  </a:lnTo>
                  <a:lnTo>
                    <a:pt x="20601" y="116"/>
                  </a:lnTo>
                  <a:lnTo>
                    <a:pt x="19362" y="179"/>
                  </a:lnTo>
                  <a:lnTo>
                    <a:pt x="18136" y="243"/>
                  </a:lnTo>
                  <a:lnTo>
                    <a:pt x="16935" y="333"/>
                  </a:lnTo>
                  <a:lnTo>
                    <a:pt x="15760" y="435"/>
                  </a:lnTo>
                  <a:lnTo>
                    <a:pt x="14611" y="537"/>
                  </a:lnTo>
                  <a:lnTo>
                    <a:pt x="13500" y="652"/>
                  </a:lnTo>
                  <a:lnTo>
                    <a:pt x="12427" y="792"/>
                  </a:lnTo>
                  <a:lnTo>
                    <a:pt x="11380" y="933"/>
                  </a:lnTo>
                  <a:lnTo>
                    <a:pt x="10358" y="1073"/>
                  </a:lnTo>
                  <a:lnTo>
                    <a:pt x="9388" y="1239"/>
                  </a:lnTo>
                  <a:lnTo>
                    <a:pt x="8455" y="1405"/>
                  </a:lnTo>
                  <a:lnTo>
                    <a:pt x="7561" y="1584"/>
                  </a:lnTo>
                  <a:lnTo>
                    <a:pt x="6706" y="1776"/>
                  </a:lnTo>
                  <a:lnTo>
                    <a:pt x="5888" y="1967"/>
                  </a:lnTo>
                  <a:lnTo>
                    <a:pt x="5122" y="2172"/>
                  </a:lnTo>
                  <a:lnTo>
                    <a:pt x="4407" y="2389"/>
                  </a:lnTo>
                  <a:lnTo>
                    <a:pt x="3730" y="2606"/>
                  </a:lnTo>
                  <a:lnTo>
                    <a:pt x="3117" y="2823"/>
                  </a:lnTo>
                  <a:lnTo>
                    <a:pt x="2542" y="3066"/>
                  </a:lnTo>
                  <a:lnTo>
                    <a:pt x="2031" y="3296"/>
                  </a:lnTo>
                  <a:lnTo>
                    <a:pt x="1789" y="3423"/>
                  </a:lnTo>
                  <a:lnTo>
                    <a:pt x="1559" y="3551"/>
                  </a:lnTo>
                  <a:lnTo>
                    <a:pt x="1354" y="3666"/>
                  </a:lnTo>
                  <a:lnTo>
                    <a:pt x="1163" y="3794"/>
                  </a:lnTo>
                  <a:lnTo>
                    <a:pt x="971" y="3921"/>
                  </a:lnTo>
                  <a:lnTo>
                    <a:pt x="805" y="4049"/>
                  </a:lnTo>
                  <a:lnTo>
                    <a:pt x="665" y="4177"/>
                  </a:lnTo>
                  <a:lnTo>
                    <a:pt x="524" y="4317"/>
                  </a:lnTo>
                  <a:lnTo>
                    <a:pt x="397" y="4445"/>
                  </a:lnTo>
                  <a:lnTo>
                    <a:pt x="294" y="4573"/>
                  </a:lnTo>
                  <a:lnTo>
                    <a:pt x="205" y="4713"/>
                  </a:lnTo>
                  <a:lnTo>
                    <a:pt x="128" y="4854"/>
                  </a:lnTo>
                  <a:lnTo>
                    <a:pt x="77" y="4981"/>
                  </a:lnTo>
                  <a:lnTo>
                    <a:pt x="26" y="5122"/>
                  </a:lnTo>
                  <a:lnTo>
                    <a:pt x="1" y="5262"/>
                  </a:lnTo>
                  <a:lnTo>
                    <a:pt x="1" y="5403"/>
                  </a:lnTo>
                  <a:lnTo>
                    <a:pt x="1" y="5543"/>
                  </a:lnTo>
                  <a:lnTo>
                    <a:pt x="26" y="5671"/>
                  </a:lnTo>
                  <a:lnTo>
                    <a:pt x="77" y="5812"/>
                  </a:lnTo>
                  <a:lnTo>
                    <a:pt x="128" y="5952"/>
                  </a:lnTo>
                  <a:lnTo>
                    <a:pt x="205" y="6080"/>
                  </a:lnTo>
                  <a:lnTo>
                    <a:pt x="294" y="6220"/>
                  </a:lnTo>
                  <a:lnTo>
                    <a:pt x="397" y="6348"/>
                  </a:lnTo>
                  <a:lnTo>
                    <a:pt x="524" y="6488"/>
                  </a:lnTo>
                  <a:lnTo>
                    <a:pt x="665" y="6616"/>
                  </a:lnTo>
                  <a:lnTo>
                    <a:pt x="805" y="6744"/>
                  </a:lnTo>
                  <a:lnTo>
                    <a:pt x="971" y="6872"/>
                  </a:lnTo>
                  <a:lnTo>
                    <a:pt x="1163" y="6999"/>
                  </a:lnTo>
                  <a:lnTo>
                    <a:pt x="1354" y="7127"/>
                  </a:lnTo>
                  <a:lnTo>
                    <a:pt x="1559" y="7255"/>
                  </a:lnTo>
                  <a:lnTo>
                    <a:pt x="1789" y="7382"/>
                  </a:lnTo>
                  <a:lnTo>
                    <a:pt x="2031" y="7497"/>
                  </a:lnTo>
                  <a:lnTo>
                    <a:pt x="2542" y="7740"/>
                  </a:lnTo>
                  <a:lnTo>
                    <a:pt x="3117" y="7970"/>
                  </a:lnTo>
                  <a:lnTo>
                    <a:pt x="3730" y="8200"/>
                  </a:lnTo>
                  <a:lnTo>
                    <a:pt x="4407" y="8417"/>
                  </a:lnTo>
                  <a:lnTo>
                    <a:pt x="5122" y="8621"/>
                  </a:lnTo>
                  <a:lnTo>
                    <a:pt x="5888" y="8826"/>
                  </a:lnTo>
                  <a:lnTo>
                    <a:pt x="6706" y="9030"/>
                  </a:lnTo>
                  <a:lnTo>
                    <a:pt x="7561" y="9209"/>
                  </a:lnTo>
                  <a:lnTo>
                    <a:pt x="8455" y="9387"/>
                  </a:lnTo>
                  <a:lnTo>
                    <a:pt x="9388" y="9566"/>
                  </a:lnTo>
                  <a:lnTo>
                    <a:pt x="10358" y="9720"/>
                  </a:lnTo>
                  <a:lnTo>
                    <a:pt x="11380" y="9873"/>
                  </a:lnTo>
                  <a:lnTo>
                    <a:pt x="12427" y="10013"/>
                  </a:lnTo>
                  <a:lnTo>
                    <a:pt x="13500" y="10141"/>
                  </a:lnTo>
                  <a:lnTo>
                    <a:pt x="14611" y="10256"/>
                  </a:lnTo>
                  <a:lnTo>
                    <a:pt x="15760" y="10371"/>
                  </a:lnTo>
                  <a:lnTo>
                    <a:pt x="16935" y="10460"/>
                  </a:lnTo>
                  <a:lnTo>
                    <a:pt x="18136" y="10550"/>
                  </a:lnTo>
                  <a:lnTo>
                    <a:pt x="19362" y="10626"/>
                  </a:lnTo>
                  <a:lnTo>
                    <a:pt x="20601" y="10677"/>
                  </a:lnTo>
                  <a:lnTo>
                    <a:pt x="21878" y="10728"/>
                  </a:lnTo>
                  <a:lnTo>
                    <a:pt x="23168" y="10767"/>
                  </a:lnTo>
                  <a:lnTo>
                    <a:pt x="24483" y="10780"/>
                  </a:lnTo>
                  <a:lnTo>
                    <a:pt x="25811" y="10792"/>
                  </a:lnTo>
                  <a:lnTo>
                    <a:pt x="27139" y="10780"/>
                  </a:lnTo>
                  <a:lnTo>
                    <a:pt x="28442" y="10767"/>
                  </a:lnTo>
                  <a:lnTo>
                    <a:pt x="29732" y="10728"/>
                  </a:lnTo>
                  <a:lnTo>
                    <a:pt x="31009" y="10677"/>
                  </a:lnTo>
                  <a:lnTo>
                    <a:pt x="32261" y="10626"/>
                  </a:lnTo>
                  <a:lnTo>
                    <a:pt x="33474" y="10550"/>
                  </a:lnTo>
                  <a:lnTo>
                    <a:pt x="34674" y="10460"/>
                  </a:lnTo>
                  <a:lnTo>
                    <a:pt x="35849" y="10371"/>
                  </a:lnTo>
                  <a:lnTo>
                    <a:pt x="36999" y="10256"/>
                  </a:lnTo>
                  <a:lnTo>
                    <a:pt x="38110" y="10141"/>
                  </a:lnTo>
                  <a:lnTo>
                    <a:pt x="39183" y="10013"/>
                  </a:lnTo>
                  <a:lnTo>
                    <a:pt x="40230" y="9873"/>
                  </a:lnTo>
                  <a:lnTo>
                    <a:pt x="41252" y="9720"/>
                  </a:lnTo>
                  <a:lnTo>
                    <a:pt x="42222" y="9566"/>
                  </a:lnTo>
                  <a:lnTo>
                    <a:pt x="43154" y="9387"/>
                  </a:lnTo>
                  <a:lnTo>
                    <a:pt x="44048" y="9209"/>
                  </a:lnTo>
                  <a:lnTo>
                    <a:pt x="44904" y="9030"/>
                  </a:lnTo>
                  <a:lnTo>
                    <a:pt x="45722" y="8826"/>
                  </a:lnTo>
                  <a:lnTo>
                    <a:pt x="46488" y="8621"/>
                  </a:lnTo>
                  <a:lnTo>
                    <a:pt x="47203" y="8417"/>
                  </a:lnTo>
                  <a:lnTo>
                    <a:pt x="47880" y="8200"/>
                  </a:lnTo>
                  <a:lnTo>
                    <a:pt x="48493" y="7970"/>
                  </a:lnTo>
                  <a:lnTo>
                    <a:pt x="49068" y="7740"/>
                  </a:lnTo>
                  <a:lnTo>
                    <a:pt x="49578" y="7497"/>
                  </a:lnTo>
                  <a:lnTo>
                    <a:pt x="49821" y="7382"/>
                  </a:lnTo>
                  <a:lnTo>
                    <a:pt x="50051" y="7255"/>
                  </a:lnTo>
                  <a:lnTo>
                    <a:pt x="50255" y="7127"/>
                  </a:lnTo>
                  <a:lnTo>
                    <a:pt x="50447" y="6999"/>
                  </a:lnTo>
                  <a:lnTo>
                    <a:pt x="50638" y="6872"/>
                  </a:lnTo>
                  <a:lnTo>
                    <a:pt x="50804" y="6744"/>
                  </a:lnTo>
                  <a:lnTo>
                    <a:pt x="50958" y="6616"/>
                  </a:lnTo>
                  <a:lnTo>
                    <a:pt x="51085" y="6488"/>
                  </a:lnTo>
                  <a:lnTo>
                    <a:pt x="51213" y="6348"/>
                  </a:lnTo>
                  <a:lnTo>
                    <a:pt x="51315" y="6220"/>
                  </a:lnTo>
                  <a:lnTo>
                    <a:pt x="51405" y="6080"/>
                  </a:lnTo>
                  <a:lnTo>
                    <a:pt x="51481" y="5952"/>
                  </a:lnTo>
                  <a:lnTo>
                    <a:pt x="51532" y="5812"/>
                  </a:lnTo>
                  <a:lnTo>
                    <a:pt x="51583" y="5671"/>
                  </a:lnTo>
                  <a:lnTo>
                    <a:pt x="51609" y="5543"/>
                  </a:lnTo>
                  <a:lnTo>
                    <a:pt x="51609" y="5403"/>
                  </a:lnTo>
                  <a:lnTo>
                    <a:pt x="51609" y="5262"/>
                  </a:lnTo>
                  <a:lnTo>
                    <a:pt x="51583" y="5122"/>
                  </a:lnTo>
                  <a:lnTo>
                    <a:pt x="51532" y="4981"/>
                  </a:lnTo>
                  <a:lnTo>
                    <a:pt x="51481" y="4854"/>
                  </a:lnTo>
                  <a:lnTo>
                    <a:pt x="51405" y="4713"/>
                  </a:lnTo>
                  <a:lnTo>
                    <a:pt x="51315" y="4573"/>
                  </a:lnTo>
                  <a:lnTo>
                    <a:pt x="51213" y="4445"/>
                  </a:lnTo>
                  <a:lnTo>
                    <a:pt x="51085" y="4317"/>
                  </a:lnTo>
                  <a:lnTo>
                    <a:pt x="50958" y="4177"/>
                  </a:lnTo>
                  <a:lnTo>
                    <a:pt x="50804" y="4049"/>
                  </a:lnTo>
                  <a:lnTo>
                    <a:pt x="50638" y="3921"/>
                  </a:lnTo>
                  <a:lnTo>
                    <a:pt x="50447" y="3794"/>
                  </a:lnTo>
                  <a:lnTo>
                    <a:pt x="50255" y="3666"/>
                  </a:lnTo>
                  <a:lnTo>
                    <a:pt x="50051" y="3551"/>
                  </a:lnTo>
                  <a:lnTo>
                    <a:pt x="49821" y="3423"/>
                  </a:lnTo>
                  <a:lnTo>
                    <a:pt x="49578" y="3296"/>
                  </a:lnTo>
                  <a:lnTo>
                    <a:pt x="49068" y="3066"/>
                  </a:lnTo>
                  <a:lnTo>
                    <a:pt x="48493" y="2823"/>
                  </a:lnTo>
                  <a:lnTo>
                    <a:pt x="47880" y="2606"/>
                  </a:lnTo>
                  <a:lnTo>
                    <a:pt x="47203" y="2389"/>
                  </a:lnTo>
                  <a:lnTo>
                    <a:pt x="46488" y="2172"/>
                  </a:lnTo>
                  <a:lnTo>
                    <a:pt x="45722" y="1967"/>
                  </a:lnTo>
                  <a:lnTo>
                    <a:pt x="44904" y="1776"/>
                  </a:lnTo>
                  <a:lnTo>
                    <a:pt x="44048" y="1584"/>
                  </a:lnTo>
                  <a:lnTo>
                    <a:pt x="43154" y="1405"/>
                  </a:lnTo>
                  <a:lnTo>
                    <a:pt x="42222" y="1239"/>
                  </a:lnTo>
                  <a:lnTo>
                    <a:pt x="41252" y="1073"/>
                  </a:lnTo>
                  <a:lnTo>
                    <a:pt x="40230" y="933"/>
                  </a:lnTo>
                  <a:lnTo>
                    <a:pt x="39183" y="792"/>
                  </a:lnTo>
                  <a:lnTo>
                    <a:pt x="38110" y="652"/>
                  </a:lnTo>
                  <a:lnTo>
                    <a:pt x="36999" y="537"/>
                  </a:lnTo>
                  <a:lnTo>
                    <a:pt x="35849" y="435"/>
                  </a:lnTo>
                  <a:lnTo>
                    <a:pt x="34674" y="333"/>
                  </a:lnTo>
                  <a:lnTo>
                    <a:pt x="33474" y="243"/>
                  </a:lnTo>
                  <a:lnTo>
                    <a:pt x="32261" y="179"/>
                  </a:lnTo>
                  <a:lnTo>
                    <a:pt x="31009" y="116"/>
                  </a:lnTo>
                  <a:lnTo>
                    <a:pt x="29732" y="65"/>
                  </a:lnTo>
                  <a:lnTo>
                    <a:pt x="28442" y="39"/>
                  </a:lnTo>
                  <a:lnTo>
                    <a:pt x="27139" y="13"/>
                  </a:lnTo>
                  <a:lnTo>
                    <a:pt x="258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0;p15"/>
            <p:cNvSpPr/>
            <p:nvPr/>
          </p:nvSpPr>
          <p:spPr>
            <a:xfrm>
              <a:off x="3876187" y="2948393"/>
              <a:ext cx="627554" cy="112133"/>
            </a:xfrm>
            <a:custGeom>
              <a:avLst/>
              <a:gdLst/>
              <a:ahLst/>
              <a:cxnLst/>
              <a:rect l="l" t="t" r="r" b="b"/>
              <a:pathLst>
                <a:path w="42388" h="7574" extrusionOk="0">
                  <a:moveTo>
                    <a:pt x="20102" y="0"/>
                  </a:moveTo>
                  <a:lnTo>
                    <a:pt x="19029" y="13"/>
                  </a:lnTo>
                  <a:lnTo>
                    <a:pt x="17969" y="39"/>
                  </a:lnTo>
                  <a:lnTo>
                    <a:pt x="16922" y="77"/>
                  </a:lnTo>
                  <a:lnTo>
                    <a:pt x="15900" y="115"/>
                  </a:lnTo>
                  <a:lnTo>
                    <a:pt x="14891" y="166"/>
                  </a:lnTo>
                  <a:lnTo>
                    <a:pt x="13908" y="230"/>
                  </a:lnTo>
                  <a:lnTo>
                    <a:pt x="12950" y="294"/>
                  </a:lnTo>
                  <a:lnTo>
                    <a:pt x="12005" y="371"/>
                  </a:lnTo>
                  <a:lnTo>
                    <a:pt x="11085" y="460"/>
                  </a:lnTo>
                  <a:lnTo>
                    <a:pt x="10204" y="549"/>
                  </a:lnTo>
                  <a:lnTo>
                    <a:pt x="9349" y="652"/>
                  </a:lnTo>
                  <a:lnTo>
                    <a:pt x="8518" y="754"/>
                  </a:lnTo>
                  <a:lnTo>
                    <a:pt x="7714" y="869"/>
                  </a:lnTo>
                  <a:lnTo>
                    <a:pt x="6948" y="984"/>
                  </a:lnTo>
                  <a:lnTo>
                    <a:pt x="6207" y="1111"/>
                  </a:lnTo>
                  <a:lnTo>
                    <a:pt x="5504" y="1239"/>
                  </a:lnTo>
                  <a:lnTo>
                    <a:pt x="4840" y="1380"/>
                  </a:lnTo>
                  <a:lnTo>
                    <a:pt x="4215" y="1520"/>
                  </a:lnTo>
                  <a:lnTo>
                    <a:pt x="3614" y="1673"/>
                  </a:lnTo>
                  <a:lnTo>
                    <a:pt x="3065" y="1827"/>
                  </a:lnTo>
                  <a:lnTo>
                    <a:pt x="2554" y="1980"/>
                  </a:lnTo>
                  <a:lnTo>
                    <a:pt x="2095" y="2146"/>
                  </a:lnTo>
                  <a:lnTo>
                    <a:pt x="1660" y="2312"/>
                  </a:lnTo>
                  <a:lnTo>
                    <a:pt x="1290" y="2491"/>
                  </a:lnTo>
                  <a:lnTo>
                    <a:pt x="958" y="2657"/>
                  </a:lnTo>
                  <a:lnTo>
                    <a:pt x="664" y="2848"/>
                  </a:lnTo>
                  <a:lnTo>
                    <a:pt x="537" y="2938"/>
                  </a:lnTo>
                  <a:lnTo>
                    <a:pt x="434" y="3027"/>
                  </a:lnTo>
                  <a:lnTo>
                    <a:pt x="332" y="3116"/>
                  </a:lnTo>
                  <a:lnTo>
                    <a:pt x="243" y="3206"/>
                  </a:lnTo>
                  <a:lnTo>
                    <a:pt x="166" y="3308"/>
                  </a:lnTo>
                  <a:lnTo>
                    <a:pt x="102" y="3397"/>
                  </a:lnTo>
                  <a:lnTo>
                    <a:pt x="64" y="3500"/>
                  </a:lnTo>
                  <a:lnTo>
                    <a:pt x="26" y="3589"/>
                  </a:lnTo>
                  <a:lnTo>
                    <a:pt x="0" y="3691"/>
                  </a:lnTo>
                  <a:lnTo>
                    <a:pt x="0" y="3793"/>
                  </a:lnTo>
                  <a:lnTo>
                    <a:pt x="0" y="3883"/>
                  </a:lnTo>
                  <a:lnTo>
                    <a:pt x="26" y="3985"/>
                  </a:lnTo>
                  <a:lnTo>
                    <a:pt x="64" y="4074"/>
                  </a:lnTo>
                  <a:lnTo>
                    <a:pt x="102" y="4176"/>
                  </a:lnTo>
                  <a:lnTo>
                    <a:pt x="166" y="4266"/>
                  </a:lnTo>
                  <a:lnTo>
                    <a:pt x="243" y="4368"/>
                  </a:lnTo>
                  <a:lnTo>
                    <a:pt x="332" y="4457"/>
                  </a:lnTo>
                  <a:lnTo>
                    <a:pt x="434" y="4547"/>
                  </a:lnTo>
                  <a:lnTo>
                    <a:pt x="537" y="4649"/>
                  </a:lnTo>
                  <a:lnTo>
                    <a:pt x="664" y="4738"/>
                  </a:lnTo>
                  <a:lnTo>
                    <a:pt x="958" y="4917"/>
                  </a:lnTo>
                  <a:lnTo>
                    <a:pt x="1290" y="5096"/>
                  </a:lnTo>
                  <a:lnTo>
                    <a:pt x="1660" y="5262"/>
                  </a:lnTo>
                  <a:lnTo>
                    <a:pt x="2095" y="5428"/>
                  </a:lnTo>
                  <a:lnTo>
                    <a:pt x="2554" y="5594"/>
                  </a:lnTo>
                  <a:lnTo>
                    <a:pt x="3065" y="5760"/>
                  </a:lnTo>
                  <a:lnTo>
                    <a:pt x="3614" y="5913"/>
                  </a:lnTo>
                  <a:lnTo>
                    <a:pt x="4215" y="6054"/>
                  </a:lnTo>
                  <a:lnTo>
                    <a:pt x="4840" y="6194"/>
                  </a:lnTo>
                  <a:lnTo>
                    <a:pt x="5504" y="6335"/>
                  </a:lnTo>
                  <a:lnTo>
                    <a:pt x="6207" y="6475"/>
                  </a:lnTo>
                  <a:lnTo>
                    <a:pt x="6948" y="6590"/>
                  </a:lnTo>
                  <a:lnTo>
                    <a:pt x="7714" y="6718"/>
                  </a:lnTo>
                  <a:lnTo>
                    <a:pt x="8518" y="6820"/>
                  </a:lnTo>
                  <a:lnTo>
                    <a:pt x="9349" y="6935"/>
                  </a:lnTo>
                  <a:lnTo>
                    <a:pt x="10204" y="7024"/>
                  </a:lnTo>
                  <a:lnTo>
                    <a:pt x="11085" y="7127"/>
                  </a:lnTo>
                  <a:lnTo>
                    <a:pt x="12005" y="7203"/>
                  </a:lnTo>
                  <a:lnTo>
                    <a:pt x="12950" y="7280"/>
                  </a:lnTo>
                  <a:lnTo>
                    <a:pt x="13908" y="7344"/>
                  </a:lnTo>
                  <a:lnTo>
                    <a:pt x="14891" y="7408"/>
                  </a:lnTo>
                  <a:lnTo>
                    <a:pt x="15900" y="7459"/>
                  </a:lnTo>
                  <a:lnTo>
                    <a:pt x="16922" y="7497"/>
                  </a:lnTo>
                  <a:lnTo>
                    <a:pt x="17969" y="7535"/>
                  </a:lnTo>
                  <a:lnTo>
                    <a:pt x="19029" y="7561"/>
                  </a:lnTo>
                  <a:lnTo>
                    <a:pt x="20102" y="7574"/>
                  </a:lnTo>
                  <a:lnTo>
                    <a:pt x="22286" y="7574"/>
                  </a:lnTo>
                  <a:lnTo>
                    <a:pt x="23359" y="7561"/>
                  </a:lnTo>
                  <a:lnTo>
                    <a:pt x="24419" y="7535"/>
                  </a:lnTo>
                  <a:lnTo>
                    <a:pt x="25466" y="7497"/>
                  </a:lnTo>
                  <a:lnTo>
                    <a:pt x="26488" y="7459"/>
                  </a:lnTo>
                  <a:lnTo>
                    <a:pt x="27496" y="7408"/>
                  </a:lnTo>
                  <a:lnTo>
                    <a:pt x="28480" y="7344"/>
                  </a:lnTo>
                  <a:lnTo>
                    <a:pt x="29450" y="7280"/>
                  </a:lnTo>
                  <a:lnTo>
                    <a:pt x="30383" y="7203"/>
                  </a:lnTo>
                  <a:lnTo>
                    <a:pt x="31302" y="7127"/>
                  </a:lnTo>
                  <a:lnTo>
                    <a:pt x="32183" y="7024"/>
                  </a:lnTo>
                  <a:lnTo>
                    <a:pt x="33039" y="6935"/>
                  </a:lnTo>
                  <a:lnTo>
                    <a:pt x="33869" y="6820"/>
                  </a:lnTo>
                  <a:lnTo>
                    <a:pt x="34674" y="6718"/>
                  </a:lnTo>
                  <a:lnTo>
                    <a:pt x="35440" y="6590"/>
                  </a:lnTo>
                  <a:lnTo>
                    <a:pt x="36181" y="6475"/>
                  </a:lnTo>
                  <a:lnTo>
                    <a:pt x="36883" y="6335"/>
                  </a:lnTo>
                  <a:lnTo>
                    <a:pt x="37547" y="6194"/>
                  </a:lnTo>
                  <a:lnTo>
                    <a:pt x="38173" y="6054"/>
                  </a:lnTo>
                  <a:lnTo>
                    <a:pt x="38773" y="5913"/>
                  </a:lnTo>
                  <a:lnTo>
                    <a:pt x="39323" y="5760"/>
                  </a:lnTo>
                  <a:lnTo>
                    <a:pt x="39833" y="5594"/>
                  </a:lnTo>
                  <a:lnTo>
                    <a:pt x="40293" y="5428"/>
                  </a:lnTo>
                  <a:lnTo>
                    <a:pt x="40727" y="5262"/>
                  </a:lnTo>
                  <a:lnTo>
                    <a:pt x="41098" y="5096"/>
                  </a:lnTo>
                  <a:lnTo>
                    <a:pt x="41443" y="4917"/>
                  </a:lnTo>
                  <a:lnTo>
                    <a:pt x="41724" y="4738"/>
                  </a:lnTo>
                  <a:lnTo>
                    <a:pt x="41851" y="4649"/>
                  </a:lnTo>
                  <a:lnTo>
                    <a:pt x="41953" y="4547"/>
                  </a:lnTo>
                  <a:lnTo>
                    <a:pt x="42056" y="4457"/>
                  </a:lnTo>
                  <a:lnTo>
                    <a:pt x="42145" y="4368"/>
                  </a:lnTo>
                  <a:lnTo>
                    <a:pt x="42222" y="4266"/>
                  </a:lnTo>
                  <a:lnTo>
                    <a:pt x="42285" y="4176"/>
                  </a:lnTo>
                  <a:lnTo>
                    <a:pt x="42324" y="4074"/>
                  </a:lnTo>
                  <a:lnTo>
                    <a:pt x="42362" y="3985"/>
                  </a:lnTo>
                  <a:lnTo>
                    <a:pt x="42388" y="3883"/>
                  </a:lnTo>
                  <a:lnTo>
                    <a:pt x="42388" y="3793"/>
                  </a:lnTo>
                  <a:lnTo>
                    <a:pt x="42388" y="3691"/>
                  </a:lnTo>
                  <a:lnTo>
                    <a:pt x="42362" y="3589"/>
                  </a:lnTo>
                  <a:lnTo>
                    <a:pt x="42324" y="3500"/>
                  </a:lnTo>
                  <a:lnTo>
                    <a:pt x="42285" y="3397"/>
                  </a:lnTo>
                  <a:lnTo>
                    <a:pt x="42222" y="3308"/>
                  </a:lnTo>
                  <a:lnTo>
                    <a:pt x="42145" y="3206"/>
                  </a:lnTo>
                  <a:lnTo>
                    <a:pt x="42056" y="3116"/>
                  </a:lnTo>
                  <a:lnTo>
                    <a:pt x="41953" y="3027"/>
                  </a:lnTo>
                  <a:lnTo>
                    <a:pt x="41851" y="2938"/>
                  </a:lnTo>
                  <a:lnTo>
                    <a:pt x="41724" y="2848"/>
                  </a:lnTo>
                  <a:lnTo>
                    <a:pt x="41443" y="2657"/>
                  </a:lnTo>
                  <a:lnTo>
                    <a:pt x="41098" y="2491"/>
                  </a:lnTo>
                  <a:lnTo>
                    <a:pt x="40727" y="2312"/>
                  </a:lnTo>
                  <a:lnTo>
                    <a:pt x="40293" y="2146"/>
                  </a:lnTo>
                  <a:lnTo>
                    <a:pt x="39833" y="1980"/>
                  </a:lnTo>
                  <a:lnTo>
                    <a:pt x="39323" y="1827"/>
                  </a:lnTo>
                  <a:lnTo>
                    <a:pt x="38773" y="1673"/>
                  </a:lnTo>
                  <a:lnTo>
                    <a:pt x="38173" y="1520"/>
                  </a:lnTo>
                  <a:lnTo>
                    <a:pt x="37547" y="1380"/>
                  </a:lnTo>
                  <a:lnTo>
                    <a:pt x="36883" y="1239"/>
                  </a:lnTo>
                  <a:lnTo>
                    <a:pt x="36181" y="1111"/>
                  </a:lnTo>
                  <a:lnTo>
                    <a:pt x="35440" y="984"/>
                  </a:lnTo>
                  <a:lnTo>
                    <a:pt x="34674" y="869"/>
                  </a:lnTo>
                  <a:lnTo>
                    <a:pt x="33869" y="754"/>
                  </a:lnTo>
                  <a:lnTo>
                    <a:pt x="33039" y="652"/>
                  </a:lnTo>
                  <a:lnTo>
                    <a:pt x="32183" y="549"/>
                  </a:lnTo>
                  <a:lnTo>
                    <a:pt x="31302" y="460"/>
                  </a:lnTo>
                  <a:lnTo>
                    <a:pt x="30383" y="371"/>
                  </a:lnTo>
                  <a:lnTo>
                    <a:pt x="29450" y="294"/>
                  </a:lnTo>
                  <a:lnTo>
                    <a:pt x="28480" y="230"/>
                  </a:lnTo>
                  <a:lnTo>
                    <a:pt x="27496" y="166"/>
                  </a:lnTo>
                  <a:lnTo>
                    <a:pt x="26488" y="115"/>
                  </a:lnTo>
                  <a:lnTo>
                    <a:pt x="25466" y="77"/>
                  </a:lnTo>
                  <a:lnTo>
                    <a:pt x="24419" y="39"/>
                  </a:lnTo>
                  <a:lnTo>
                    <a:pt x="23359" y="13"/>
                  </a:lnTo>
                  <a:lnTo>
                    <a:pt x="22286"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1;p15"/>
            <p:cNvSpPr/>
            <p:nvPr/>
          </p:nvSpPr>
          <p:spPr>
            <a:xfrm>
              <a:off x="3885440" y="2948393"/>
              <a:ext cx="609033" cy="83397"/>
            </a:xfrm>
            <a:custGeom>
              <a:avLst/>
              <a:gdLst/>
              <a:ahLst/>
              <a:cxnLst/>
              <a:rect l="l" t="t" r="r" b="b"/>
              <a:pathLst>
                <a:path w="41137" h="5633" extrusionOk="0">
                  <a:moveTo>
                    <a:pt x="19949" y="0"/>
                  </a:moveTo>
                  <a:lnTo>
                    <a:pt x="18238" y="13"/>
                  </a:lnTo>
                  <a:lnTo>
                    <a:pt x="16565" y="51"/>
                  </a:lnTo>
                  <a:lnTo>
                    <a:pt x="14943" y="102"/>
                  </a:lnTo>
                  <a:lnTo>
                    <a:pt x="13360" y="179"/>
                  </a:lnTo>
                  <a:lnTo>
                    <a:pt x="11840" y="281"/>
                  </a:lnTo>
                  <a:lnTo>
                    <a:pt x="10371" y="409"/>
                  </a:lnTo>
                  <a:lnTo>
                    <a:pt x="8966" y="549"/>
                  </a:lnTo>
                  <a:lnTo>
                    <a:pt x="7625" y="703"/>
                  </a:lnTo>
                  <a:lnTo>
                    <a:pt x="6361" y="881"/>
                  </a:lnTo>
                  <a:lnTo>
                    <a:pt x="5173" y="1073"/>
                  </a:lnTo>
                  <a:lnTo>
                    <a:pt x="4075" y="1277"/>
                  </a:lnTo>
                  <a:lnTo>
                    <a:pt x="3551" y="1392"/>
                  </a:lnTo>
                  <a:lnTo>
                    <a:pt x="3066" y="1494"/>
                  </a:lnTo>
                  <a:lnTo>
                    <a:pt x="2593" y="1609"/>
                  </a:lnTo>
                  <a:lnTo>
                    <a:pt x="2134" y="1737"/>
                  </a:lnTo>
                  <a:lnTo>
                    <a:pt x="1712" y="1852"/>
                  </a:lnTo>
                  <a:lnTo>
                    <a:pt x="1316" y="1980"/>
                  </a:lnTo>
                  <a:lnTo>
                    <a:pt x="946" y="2108"/>
                  </a:lnTo>
                  <a:lnTo>
                    <a:pt x="601" y="2235"/>
                  </a:lnTo>
                  <a:lnTo>
                    <a:pt x="282" y="2376"/>
                  </a:lnTo>
                  <a:lnTo>
                    <a:pt x="1" y="2503"/>
                  </a:lnTo>
                  <a:lnTo>
                    <a:pt x="716" y="2299"/>
                  </a:lnTo>
                  <a:lnTo>
                    <a:pt x="1508" y="2095"/>
                  </a:lnTo>
                  <a:lnTo>
                    <a:pt x="2364" y="1890"/>
                  </a:lnTo>
                  <a:lnTo>
                    <a:pt x="3296" y="1712"/>
                  </a:lnTo>
                  <a:lnTo>
                    <a:pt x="4292" y="1546"/>
                  </a:lnTo>
                  <a:lnTo>
                    <a:pt x="5352" y="1380"/>
                  </a:lnTo>
                  <a:lnTo>
                    <a:pt x="6463" y="1226"/>
                  </a:lnTo>
                  <a:lnTo>
                    <a:pt x="7625" y="1099"/>
                  </a:lnTo>
                  <a:lnTo>
                    <a:pt x="8851" y="971"/>
                  </a:lnTo>
                  <a:lnTo>
                    <a:pt x="10116" y="869"/>
                  </a:lnTo>
                  <a:lnTo>
                    <a:pt x="11431" y="779"/>
                  </a:lnTo>
                  <a:lnTo>
                    <a:pt x="12772" y="703"/>
                  </a:lnTo>
                  <a:lnTo>
                    <a:pt x="14164" y="639"/>
                  </a:lnTo>
                  <a:lnTo>
                    <a:pt x="15595" y="588"/>
                  </a:lnTo>
                  <a:lnTo>
                    <a:pt x="17050" y="562"/>
                  </a:lnTo>
                  <a:lnTo>
                    <a:pt x="19617" y="562"/>
                  </a:lnTo>
                  <a:lnTo>
                    <a:pt x="20690" y="575"/>
                  </a:lnTo>
                  <a:lnTo>
                    <a:pt x="21750" y="601"/>
                  </a:lnTo>
                  <a:lnTo>
                    <a:pt x="22797" y="639"/>
                  </a:lnTo>
                  <a:lnTo>
                    <a:pt x="23819" y="677"/>
                  </a:lnTo>
                  <a:lnTo>
                    <a:pt x="24828" y="728"/>
                  </a:lnTo>
                  <a:lnTo>
                    <a:pt x="25811" y="792"/>
                  </a:lnTo>
                  <a:lnTo>
                    <a:pt x="26782" y="856"/>
                  </a:lnTo>
                  <a:lnTo>
                    <a:pt x="27714" y="933"/>
                  </a:lnTo>
                  <a:lnTo>
                    <a:pt x="28634" y="1009"/>
                  </a:lnTo>
                  <a:lnTo>
                    <a:pt x="29515" y="1111"/>
                  </a:lnTo>
                  <a:lnTo>
                    <a:pt x="30371" y="1201"/>
                  </a:lnTo>
                  <a:lnTo>
                    <a:pt x="31214" y="1316"/>
                  </a:lnTo>
                  <a:lnTo>
                    <a:pt x="32005" y="1418"/>
                  </a:lnTo>
                  <a:lnTo>
                    <a:pt x="32772" y="1546"/>
                  </a:lnTo>
                  <a:lnTo>
                    <a:pt x="33512" y="1673"/>
                  </a:lnTo>
                  <a:lnTo>
                    <a:pt x="34215" y="1801"/>
                  </a:lnTo>
                  <a:lnTo>
                    <a:pt x="34879" y="1941"/>
                  </a:lnTo>
                  <a:lnTo>
                    <a:pt x="35505" y="2082"/>
                  </a:lnTo>
                  <a:lnTo>
                    <a:pt x="36105" y="2235"/>
                  </a:lnTo>
                  <a:lnTo>
                    <a:pt x="36654" y="2388"/>
                  </a:lnTo>
                  <a:lnTo>
                    <a:pt x="37165" y="2542"/>
                  </a:lnTo>
                  <a:lnTo>
                    <a:pt x="37638" y="2708"/>
                  </a:lnTo>
                  <a:lnTo>
                    <a:pt x="38059" y="2874"/>
                  </a:lnTo>
                  <a:lnTo>
                    <a:pt x="38429" y="3040"/>
                  </a:lnTo>
                  <a:lnTo>
                    <a:pt x="38774" y="3219"/>
                  </a:lnTo>
                  <a:lnTo>
                    <a:pt x="39055" y="3397"/>
                  </a:lnTo>
                  <a:lnTo>
                    <a:pt x="39183" y="3487"/>
                  </a:lnTo>
                  <a:lnTo>
                    <a:pt x="39285" y="3589"/>
                  </a:lnTo>
                  <a:lnTo>
                    <a:pt x="39387" y="3678"/>
                  </a:lnTo>
                  <a:lnTo>
                    <a:pt x="39477" y="3768"/>
                  </a:lnTo>
                  <a:lnTo>
                    <a:pt x="39553" y="3870"/>
                  </a:lnTo>
                  <a:lnTo>
                    <a:pt x="39617" y="3959"/>
                  </a:lnTo>
                  <a:lnTo>
                    <a:pt x="39655" y="4062"/>
                  </a:lnTo>
                  <a:lnTo>
                    <a:pt x="39694" y="4151"/>
                  </a:lnTo>
                  <a:lnTo>
                    <a:pt x="39719" y="4253"/>
                  </a:lnTo>
                  <a:lnTo>
                    <a:pt x="39719" y="4342"/>
                  </a:lnTo>
                  <a:lnTo>
                    <a:pt x="39719" y="4432"/>
                  </a:lnTo>
                  <a:lnTo>
                    <a:pt x="39706" y="4521"/>
                  </a:lnTo>
                  <a:lnTo>
                    <a:pt x="39681" y="4598"/>
                  </a:lnTo>
                  <a:lnTo>
                    <a:pt x="39643" y="4687"/>
                  </a:lnTo>
                  <a:lnTo>
                    <a:pt x="39592" y="4764"/>
                  </a:lnTo>
                  <a:lnTo>
                    <a:pt x="39540" y="4841"/>
                  </a:lnTo>
                  <a:lnTo>
                    <a:pt x="39400" y="5007"/>
                  </a:lnTo>
                  <a:lnTo>
                    <a:pt x="39221" y="5160"/>
                  </a:lnTo>
                  <a:lnTo>
                    <a:pt x="39017" y="5326"/>
                  </a:lnTo>
                  <a:lnTo>
                    <a:pt x="38761" y="5479"/>
                  </a:lnTo>
                  <a:lnTo>
                    <a:pt x="38480" y="5632"/>
                  </a:lnTo>
                  <a:lnTo>
                    <a:pt x="38480" y="5632"/>
                  </a:lnTo>
                  <a:lnTo>
                    <a:pt x="39081" y="5415"/>
                  </a:lnTo>
                  <a:lnTo>
                    <a:pt x="39349" y="5313"/>
                  </a:lnTo>
                  <a:lnTo>
                    <a:pt x="39604" y="5211"/>
                  </a:lnTo>
                  <a:lnTo>
                    <a:pt x="39847" y="5096"/>
                  </a:lnTo>
                  <a:lnTo>
                    <a:pt x="40064" y="4981"/>
                  </a:lnTo>
                  <a:lnTo>
                    <a:pt x="40268" y="4866"/>
                  </a:lnTo>
                  <a:lnTo>
                    <a:pt x="40447" y="4751"/>
                  </a:lnTo>
                  <a:lnTo>
                    <a:pt x="40600" y="4636"/>
                  </a:lnTo>
                  <a:lnTo>
                    <a:pt x="40741" y="4521"/>
                  </a:lnTo>
                  <a:lnTo>
                    <a:pt x="40869" y="4406"/>
                  </a:lnTo>
                  <a:lnTo>
                    <a:pt x="40971" y="4279"/>
                  </a:lnTo>
                  <a:lnTo>
                    <a:pt x="41047" y="4164"/>
                  </a:lnTo>
                  <a:lnTo>
                    <a:pt x="41099" y="4036"/>
                  </a:lnTo>
                  <a:lnTo>
                    <a:pt x="41137" y="3908"/>
                  </a:lnTo>
                  <a:lnTo>
                    <a:pt x="41137" y="3793"/>
                  </a:lnTo>
                  <a:lnTo>
                    <a:pt x="41137" y="3691"/>
                  </a:lnTo>
                  <a:lnTo>
                    <a:pt x="41111" y="3589"/>
                  </a:lnTo>
                  <a:lnTo>
                    <a:pt x="41086" y="3500"/>
                  </a:lnTo>
                  <a:lnTo>
                    <a:pt x="41035" y="3397"/>
                  </a:lnTo>
                  <a:lnTo>
                    <a:pt x="40971" y="3308"/>
                  </a:lnTo>
                  <a:lnTo>
                    <a:pt x="40894" y="3206"/>
                  </a:lnTo>
                  <a:lnTo>
                    <a:pt x="40818" y="3116"/>
                  </a:lnTo>
                  <a:lnTo>
                    <a:pt x="40715" y="3027"/>
                  </a:lnTo>
                  <a:lnTo>
                    <a:pt x="40600" y="2938"/>
                  </a:lnTo>
                  <a:lnTo>
                    <a:pt x="40473" y="2848"/>
                  </a:lnTo>
                  <a:lnTo>
                    <a:pt x="40192" y="2657"/>
                  </a:lnTo>
                  <a:lnTo>
                    <a:pt x="39860" y="2491"/>
                  </a:lnTo>
                  <a:lnTo>
                    <a:pt x="39477" y="2312"/>
                  </a:lnTo>
                  <a:lnTo>
                    <a:pt x="39055" y="2146"/>
                  </a:lnTo>
                  <a:lnTo>
                    <a:pt x="38583" y="1980"/>
                  </a:lnTo>
                  <a:lnTo>
                    <a:pt x="38072" y="1827"/>
                  </a:lnTo>
                  <a:lnTo>
                    <a:pt x="37523" y="1673"/>
                  </a:lnTo>
                  <a:lnTo>
                    <a:pt x="36935" y="1520"/>
                  </a:lnTo>
                  <a:lnTo>
                    <a:pt x="36297" y="1380"/>
                  </a:lnTo>
                  <a:lnTo>
                    <a:pt x="35632" y="1239"/>
                  </a:lnTo>
                  <a:lnTo>
                    <a:pt x="34930" y="1111"/>
                  </a:lnTo>
                  <a:lnTo>
                    <a:pt x="34202" y="984"/>
                  </a:lnTo>
                  <a:lnTo>
                    <a:pt x="33423" y="869"/>
                  </a:lnTo>
                  <a:lnTo>
                    <a:pt x="32631" y="754"/>
                  </a:lnTo>
                  <a:lnTo>
                    <a:pt x="31801" y="652"/>
                  </a:lnTo>
                  <a:lnTo>
                    <a:pt x="30933" y="549"/>
                  </a:lnTo>
                  <a:lnTo>
                    <a:pt x="30051" y="460"/>
                  </a:lnTo>
                  <a:lnTo>
                    <a:pt x="29132" y="371"/>
                  </a:lnTo>
                  <a:lnTo>
                    <a:pt x="28200" y="294"/>
                  </a:lnTo>
                  <a:lnTo>
                    <a:pt x="27229" y="230"/>
                  </a:lnTo>
                  <a:lnTo>
                    <a:pt x="26246" y="166"/>
                  </a:lnTo>
                  <a:lnTo>
                    <a:pt x="25250" y="115"/>
                  </a:lnTo>
                  <a:lnTo>
                    <a:pt x="24215" y="77"/>
                  </a:lnTo>
                  <a:lnTo>
                    <a:pt x="23181" y="39"/>
                  </a:lnTo>
                  <a:lnTo>
                    <a:pt x="22121" y="13"/>
                  </a:lnTo>
                  <a:lnTo>
                    <a:pt x="21035"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2;p15"/>
            <p:cNvSpPr/>
            <p:nvPr/>
          </p:nvSpPr>
          <p:spPr>
            <a:xfrm>
              <a:off x="4094191" y="2979394"/>
              <a:ext cx="204028" cy="57118"/>
            </a:xfrm>
            <a:custGeom>
              <a:avLst/>
              <a:gdLst/>
              <a:ahLst/>
              <a:cxnLst/>
              <a:rect l="l" t="t" r="r" b="b"/>
              <a:pathLst>
                <a:path w="13781" h="3858" extrusionOk="0">
                  <a:moveTo>
                    <a:pt x="0" y="1"/>
                  </a:moveTo>
                  <a:lnTo>
                    <a:pt x="0" y="384"/>
                  </a:lnTo>
                  <a:lnTo>
                    <a:pt x="3346" y="384"/>
                  </a:lnTo>
                  <a:lnTo>
                    <a:pt x="4253" y="409"/>
                  </a:lnTo>
                  <a:lnTo>
                    <a:pt x="5058" y="448"/>
                  </a:lnTo>
                  <a:lnTo>
                    <a:pt x="5747" y="499"/>
                  </a:lnTo>
                  <a:lnTo>
                    <a:pt x="6322" y="575"/>
                  </a:lnTo>
                  <a:lnTo>
                    <a:pt x="6565" y="614"/>
                  </a:lnTo>
                  <a:lnTo>
                    <a:pt x="6795" y="665"/>
                  </a:lnTo>
                  <a:lnTo>
                    <a:pt x="6973" y="716"/>
                  </a:lnTo>
                  <a:lnTo>
                    <a:pt x="7139" y="767"/>
                  </a:lnTo>
                  <a:lnTo>
                    <a:pt x="7267" y="831"/>
                  </a:lnTo>
                  <a:lnTo>
                    <a:pt x="7369" y="882"/>
                  </a:lnTo>
                  <a:lnTo>
                    <a:pt x="0" y="882"/>
                  </a:lnTo>
                  <a:lnTo>
                    <a:pt x="0" y="1176"/>
                  </a:lnTo>
                  <a:lnTo>
                    <a:pt x="7471" y="1176"/>
                  </a:lnTo>
                  <a:lnTo>
                    <a:pt x="7446" y="1214"/>
                  </a:lnTo>
                  <a:lnTo>
                    <a:pt x="7408" y="1252"/>
                  </a:lnTo>
                  <a:lnTo>
                    <a:pt x="7305" y="1329"/>
                  </a:lnTo>
                  <a:lnTo>
                    <a:pt x="7165" y="1393"/>
                  </a:lnTo>
                  <a:lnTo>
                    <a:pt x="6986" y="1457"/>
                  </a:lnTo>
                  <a:lnTo>
                    <a:pt x="6769" y="1508"/>
                  </a:lnTo>
                  <a:lnTo>
                    <a:pt x="6514" y="1572"/>
                  </a:lnTo>
                  <a:lnTo>
                    <a:pt x="6207" y="1623"/>
                  </a:lnTo>
                  <a:lnTo>
                    <a:pt x="5875" y="1661"/>
                  </a:lnTo>
                  <a:lnTo>
                    <a:pt x="5505" y="1712"/>
                  </a:lnTo>
                  <a:lnTo>
                    <a:pt x="5096" y="1738"/>
                  </a:lnTo>
                  <a:lnTo>
                    <a:pt x="4636" y="1776"/>
                  </a:lnTo>
                  <a:lnTo>
                    <a:pt x="4151" y="1801"/>
                  </a:lnTo>
                  <a:lnTo>
                    <a:pt x="3053" y="1840"/>
                  </a:lnTo>
                  <a:lnTo>
                    <a:pt x="1801" y="1853"/>
                  </a:lnTo>
                  <a:lnTo>
                    <a:pt x="0" y="1853"/>
                  </a:lnTo>
                  <a:lnTo>
                    <a:pt x="0" y="2210"/>
                  </a:lnTo>
                  <a:lnTo>
                    <a:pt x="2197" y="2632"/>
                  </a:lnTo>
                  <a:lnTo>
                    <a:pt x="4215" y="3040"/>
                  </a:lnTo>
                  <a:lnTo>
                    <a:pt x="6130" y="3449"/>
                  </a:lnTo>
                  <a:lnTo>
                    <a:pt x="8021" y="3858"/>
                  </a:lnTo>
                  <a:lnTo>
                    <a:pt x="11162" y="3858"/>
                  </a:lnTo>
                  <a:lnTo>
                    <a:pt x="9106" y="3411"/>
                  </a:lnTo>
                  <a:lnTo>
                    <a:pt x="7050" y="2964"/>
                  </a:lnTo>
                  <a:lnTo>
                    <a:pt x="5032" y="2555"/>
                  </a:lnTo>
                  <a:lnTo>
                    <a:pt x="3078" y="2185"/>
                  </a:lnTo>
                  <a:lnTo>
                    <a:pt x="3844" y="2172"/>
                  </a:lnTo>
                  <a:lnTo>
                    <a:pt x="4572" y="2159"/>
                  </a:lnTo>
                  <a:lnTo>
                    <a:pt x="5275" y="2134"/>
                  </a:lnTo>
                  <a:lnTo>
                    <a:pt x="5926" y="2095"/>
                  </a:lnTo>
                  <a:lnTo>
                    <a:pt x="6539" y="2057"/>
                  </a:lnTo>
                  <a:lnTo>
                    <a:pt x="7101" y="2006"/>
                  </a:lnTo>
                  <a:lnTo>
                    <a:pt x="7637" y="1955"/>
                  </a:lnTo>
                  <a:lnTo>
                    <a:pt x="8110" y="1891"/>
                  </a:lnTo>
                  <a:lnTo>
                    <a:pt x="8557" y="1827"/>
                  </a:lnTo>
                  <a:lnTo>
                    <a:pt x="8940" y="1750"/>
                  </a:lnTo>
                  <a:lnTo>
                    <a:pt x="9285" y="1674"/>
                  </a:lnTo>
                  <a:lnTo>
                    <a:pt x="9579" y="1584"/>
                  </a:lnTo>
                  <a:lnTo>
                    <a:pt x="9821" y="1495"/>
                  </a:lnTo>
                  <a:lnTo>
                    <a:pt x="10026" y="1393"/>
                  </a:lnTo>
                  <a:lnTo>
                    <a:pt x="10102" y="1342"/>
                  </a:lnTo>
                  <a:lnTo>
                    <a:pt x="10166" y="1291"/>
                  </a:lnTo>
                  <a:lnTo>
                    <a:pt x="10217" y="1240"/>
                  </a:lnTo>
                  <a:lnTo>
                    <a:pt x="10256" y="1176"/>
                  </a:lnTo>
                  <a:lnTo>
                    <a:pt x="13780" y="1176"/>
                  </a:lnTo>
                  <a:lnTo>
                    <a:pt x="13780" y="882"/>
                  </a:lnTo>
                  <a:lnTo>
                    <a:pt x="10217" y="882"/>
                  </a:lnTo>
                  <a:lnTo>
                    <a:pt x="10179" y="844"/>
                  </a:lnTo>
                  <a:lnTo>
                    <a:pt x="10115" y="793"/>
                  </a:lnTo>
                  <a:lnTo>
                    <a:pt x="9987" y="703"/>
                  </a:lnTo>
                  <a:lnTo>
                    <a:pt x="9796" y="614"/>
                  </a:lnTo>
                  <a:lnTo>
                    <a:pt x="9579" y="537"/>
                  </a:lnTo>
                  <a:lnTo>
                    <a:pt x="9323" y="473"/>
                  </a:lnTo>
                  <a:lnTo>
                    <a:pt x="9042" y="397"/>
                  </a:lnTo>
                  <a:lnTo>
                    <a:pt x="8723" y="346"/>
                  </a:lnTo>
                  <a:lnTo>
                    <a:pt x="8378" y="294"/>
                  </a:lnTo>
                  <a:lnTo>
                    <a:pt x="13780" y="294"/>
                  </a:lnTo>
                  <a:lnTo>
                    <a:pt x="13780"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3;p15"/>
            <p:cNvSpPr/>
            <p:nvPr/>
          </p:nvSpPr>
          <p:spPr>
            <a:xfrm>
              <a:off x="3807921" y="2908493"/>
              <a:ext cx="764071" cy="159598"/>
            </a:xfrm>
            <a:custGeom>
              <a:avLst/>
              <a:gdLst/>
              <a:ahLst/>
              <a:cxnLst/>
              <a:rect l="l" t="t" r="r" b="b"/>
              <a:pathLst>
                <a:path w="51609" h="10780" extrusionOk="0">
                  <a:moveTo>
                    <a:pt x="1" y="1"/>
                  </a:moveTo>
                  <a:lnTo>
                    <a:pt x="1" y="5390"/>
                  </a:lnTo>
                  <a:lnTo>
                    <a:pt x="1" y="5530"/>
                  </a:lnTo>
                  <a:lnTo>
                    <a:pt x="26" y="5671"/>
                  </a:lnTo>
                  <a:lnTo>
                    <a:pt x="77" y="5811"/>
                  </a:lnTo>
                  <a:lnTo>
                    <a:pt x="128" y="5939"/>
                  </a:lnTo>
                  <a:lnTo>
                    <a:pt x="205" y="6080"/>
                  </a:lnTo>
                  <a:lnTo>
                    <a:pt x="294" y="6207"/>
                  </a:lnTo>
                  <a:lnTo>
                    <a:pt x="397" y="6348"/>
                  </a:lnTo>
                  <a:lnTo>
                    <a:pt x="524" y="6476"/>
                  </a:lnTo>
                  <a:lnTo>
                    <a:pt x="665" y="6603"/>
                  </a:lnTo>
                  <a:lnTo>
                    <a:pt x="805" y="6744"/>
                  </a:lnTo>
                  <a:lnTo>
                    <a:pt x="971" y="6871"/>
                  </a:lnTo>
                  <a:lnTo>
                    <a:pt x="1163" y="6999"/>
                  </a:lnTo>
                  <a:lnTo>
                    <a:pt x="1354" y="7114"/>
                  </a:lnTo>
                  <a:lnTo>
                    <a:pt x="1559" y="7242"/>
                  </a:lnTo>
                  <a:lnTo>
                    <a:pt x="1789" y="7370"/>
                  </a:lnTo>
                  <a:lnTo>
                    <a:pt x="2031" y="7484"/>
                  </a:lnTo>
                  <a:lnTo>
                    <a:pt x="2542" y="7727"/>
                  </a:lnTo>
                  <a:lnTo>
                    <a:pt x="3117" y="7957"/>
                  </a:lnTo>
                  <a:lnTo>
                    <a:pt x="3730" y="8187"/>
                  </a:lnTo>
                  <a:lnTo>
                    <a:pt x="4407" y="8404"/>
                  </a:lnTo>
                  <a:lnTo>
                    <a:pt x="5122" y="8621"/>
                  </a:lnTo>
                  <a:lnTo>
                    <a:pt x="5888" y="8825"/>
                  </a:lnTo>
                  <a:lnTo>
                    <a:pt x="6706" y="9017"/>
                  </a:lnTo>
                  <a:lnTo>
                    <a:pt x="7561" y="9209"/>
                  </a:lnTo>
                  <a:lnTo>
                    <a:pt x="8455" y="9387"/>
                  </a:lnTo>
                  <a:lnTo>
                    <a:pt x="9388" y="9553"/>
                  </a:lnTo>
                  <a:lnTo>
                    <a:pt x="10358" y="9707"/>
                  </a:lnTo>
                  <a:lnTo>
                    <a:pt x="11380" y="9860"/>
                  </a:lnTo>
                  <a:lnTo>
                    <a:pt x="12427" y="10000"/>
                  </a:lnTo>
                  <a:lnTo>
                    <a:pt x="13500" y="10128"/>
                  </a:lnTo>
                  <a:lnTo>
                    <a:pt x="14611" y="10256"/>
                  </a:lnTo>
                  <a:lnTo>
                    <a:pt x="15760" y="10358"/>
                  </a:lnTo>
                  <a:lnTo>
                    <a:pt x="16935" y="10460"/>
                  </a:lnTo>
                  <a:lnTo>
                    <a:pt x="18136" y="10537"/>
                  </a:lnTo>
                  <a:lnTo>
                    <a:pt x="19362" y="10613"/>
                  </a:lnTo>
                  <a:lnTo>
                    <a:pt x="20601" y="10677"/>
                  </a:lnTo>
                  <a:lnTo>
                    <a:pt x="21878" y="10716"/>
                  </a:lnTo>
                  <a:lnTo>
                    <a:pt x="23168" y="10754"/>
                  </a:lnTo>
                  <a:lnTo>
                    <a:pt x="24483" y="10779"/>
                  </a:lnTo>
                  <a:lnTo>
                    <a:pt x="27139" y="10779"/>
                  </a:lnTo>
                  <a:lnTo>
                    <a:pt x="28442" y="10754"/>
                  </a:lnTo>
                  <a:lnTo>
                    <a:pt x="29732" y="10716"/>
                  </a:lnTo>
                  <a:lnTo>
                    <a:pt x="31009" y="10677"/>
                  </a:lnTo>
                  <a:lnTo>
                    <a:pt x="32261" y="10613"/>
                  </a:lnTo>
                  <a:lnTo>
                    <a:pt x="33474" y="10537"/>
                  </a:lnTo>
                  <a:lnTo>
                    <a:pt x="34674" y="10460"/>
                  </a:lnTo>
                  <a:lnTo>
                    <a:pt x="35849" y="10358"/>
                  </a:lnTo>
                  <a:lnTo>
                    <a:pt x="36999" y="10256"/>
                  </a:lnTo>
                  <a:lnTo>
                    <a:pt x="38110" y="10128"/>
                  </a:lnTo>
                  <a:lnTo>
                    <a:pt x="39183" y="10000"/>
                  </a:lnTo>
                  <a:lnTo>
                    <a:pt x="40230" y="9860"/>
                  </a:lnTo>
                  <a:lnTo>
                    <a:pt x="41252" y="9707"/>
                  </a:lnTo>
                  <a:lnTo>
                    <a:pt x="42222" y="9553"/>
                  </a:lnTo>
                  <a:lnTo>
                    <a:pt x="43154" y="9387"/>
                  </a:lnTo>
                  <a:lnTo>
                    <a:pt x="44048" y="9209"/>
                  </a:lnTo>
                  <a:lnTo>
                    <a:pt x="44904" y="9017"/>
                  </a:lnTo>
                  <a:lnTo>
                    <a:pt x="45722" y="8825"/>
                  </a:lnTo>
                  <a:lnTo>
                    <a:pt x="46488" y="8621"/>
                  </a:lnTo>
                  <a:lnTo>
                    <a:pt x="47203" y="8404"/>
                  </a:lnTo>
                  <a:lnTo>
                    <a:pt x="47880" y="8187"/>
                  </a:lnTo>
                  <a:lnTo>
                    <a:pt x="48493" y="7957"/>
                  </a:lnTo>
                  <a:lnTo>
                    <a:pt x="49068" y="7727"/>
                  </a:lnTo>
                  <a:lnTo>
                    <a:pt x="49578" y="7484"/>
                  </a:lnTo>
                  <a:lnTo>
                    <a:pt x="49821" y="7370"/>
                  </a:lnTo>
                  <a:lnTo>
                    <a:pt x="50051" y="7242"/>
                  </a:lnTo>
                  <a:lnTo>
                    <a:pt x="50255" y="7114"/>
                  </a:lnTo>
                  <a:lnTo>
                    <a:pt x="50447" y="6999"/>
                  </a:lnTo>
                  <a:lnTo>
                    <a:pt x="50638" y="6871"/>
                  </a:lnTo>
                  <a:lnTo>
                    <a:pt x="50804" y="6744"/>
                  </a:lnTo>
                  <a:lnTo>
                    <a:pt x="50958" y="6603"/>
                  </a:lnTo>
                  <a:lnTo>
                    <a:pt x="51085" y="6476"/>
                  </a:lnTo>
                  <a:lnTo>
                    <a:pt x="51213" y="6348"/>
                  </a:lnTo>
                  <a:lnTo>
                    <a:pt x="51315" y="6207"/>
                  </a:lnTo>
                  <a:lnTo>
                    <a:pt x="51405" y="6080"/>
                  </a:lnTo>
                  <a:lnTo>
                    <a:pt x="51481" y="5939"/>
                  </a:lnTo>
                  <a:lnTo>
                    <a:pt x="51532" y="5811"/>
                  </a:lnTo>
                  <a:lnTo>
                    <a:pt x="51583" y="5671"/>
                  </a:lnTo>
                  <a:lnTo>
                    <a:pt x="51609" y="5530"/>
                  </a:lnTo>
                  <a:lnTo>
                    <a:pt x="51609" y="5390"/>
                  </a:lnTo>
                  <a:lnTo>
                    <a:pt x="51609"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4;p15"/>
            <p:cNvSpPr/>
            <p:nvPr/>
          </p:nvSpPr>
          <p:spPr>
            <a:xfrm>
              <a:off x="3807921" y="2828709"/>
              <a:ext cx="764071" cy="159583"/>
            </a:xfrm>
            <a:custGeom>
              <a:avLst/>
              <a:gdLst/>
              <a:ahLst/>
              <a:cxnLst/>
              <a:rect l="l" t="t" r="r" b="b"/>
              <a:pathLst>
                <a:path w="51609" h="10779" extrusionOk="0">
                  <a:moveTo>
                    <a:pt x="24483" y="0"/>
                  </a:moveTo>
                  <a:lnTo>
                    <a:pt x="23168" y="26"/>
                  </a:lnTo>
                  <a:lnTo>
                    <a:pt x="21878" y="51"/>
                  </a:lnTo>
                  <a:lnTo>
                    <a:pt x="20601" y="102"/>
                  </a:lnTo>
                  <a:lnTo>
                    <a:pt x="19362" y="166"/>
                  </a:lnTo>
                  <a:lnTo>
                    <a:pt x="18136" y="243"/>
                  </a:lnTo>
                  <a:lnTo>
                    <a:pt x="16935" y="319"/>
                  </a:lnTo>
                  <a:lnTo>
                    <a:pt x="15760" y="422"/>
                  </a:lnTo>
                  <a:lnTo>
                    <a:pt x="14611" y="524"/>
                  </a:lnTo>
                  <a:lnTo>
                    <a:pt x="13500" y="639"/>
                  </a:lnTo>
                  <a:lnTo>
                    <a:pt x="12427" y="779"/>
                  </a:lnTo>
                  <a:lnTo>
                    <a:pt x="11380" y="920"/>
                  </a:lnTo>
                  <a:lnTo>
                    <a:pt x="10358" y="1060"/>
                  </a:lnTo>
                  <a:lnTo>
                    <a:pt x="9388" y="1226"/>
                  </a:lnTo>
                  <a:lnTo>
                    <a:pt x="8455" y="1392"/>
                  </a:lnTo>
                  <a:lnTo>
                    <a:pt x="7561" y="1571"/>
                  </a:lnTo>
                  <a:lnTo>
                    <a:pt x="6706" y="1763"/>
                  </a:lnTo>
                  <a:lnTo>
                    <a:pt x="5888" y="1954"/>
                  </a:lnTo>
                  <a:lnTo>
                    <a:pt x="5122" y="2158"/>
                  </a:lnTo>
                  <a:lnTo>
                    <a:pt x="4407" y="2376"/>
                  </a:lnTo>
                  <a:lnTo>
                    <a:pt x="3730" y="2593"/>
                  </a:lnTo>
                  <a:lnTo>
                    <a:pt x="3117" y="2823"/>
                  </a:lnTo>
                  <a:lnTo>
                    <a:pt x="2542" y="3052"/>
                  </a:lnTo>
                  <a:lnTo>
                    <a:pt x="2031" y="3282"/>
                  </a:lnTo>
                  <a:lnTo>
                    <a:pt x="1789" y="3410"/>
                  </a:lnTo>
                  <a:lnTo>
                    <a:pt x="1559" y="3538"/>
                  </a:lnTo>
                  <a:lnTo>
                    <a:pt x="1354" y="3653"/>
                  </a:lnTo>
                  <a:lnTo>
                    <a:pt x="1163" y="3780"/>
                  </a:lnTo>
                  <a:lnTo>
                    <a:pt x="971" y="3908"/>
                  </a:lnTo>
                  <a:lnTo>
                    <a:pt x="805" y="4036"/>
                  </a:lnTo>
                  <a:lnTo>
                    <a:pt x="665" y="4163"/>
                  </a:lnTo>
                  <a:lnTo>
                    <a:pt x="524" y="4304"/>
                  </a:lnTo>
                  <a:lnTo>
                    <a:pt x="397" y="4432"/>
                  </a:lnTo>
                  <a:lnTo>
                    <a:pt x="294" y="4559"/>
                  </a:lnTo>
                  <a:lnTo>
                    <a:pt x="205" y="4700"/>
                  </a:lnTo>
                  <a:lnTo>
                    <a:pt x="128" y="4840"/>
                  </a:lnTo>
                  <a:lnTo>
                    <a:pt x="77" y="4968"/>
                  </a:lnTo>
                  <a:lnTo>
                    <a:pt x="26" y="5109"/>
                  </a:lnTo>
                  <a:lnTo>
                    <a:pt x="1" y="5249"/>
                  </a:lnTo>
                  <a:lnTo>
                    <a:pt x="1" y="5390"/>
                  </a:lnTo>
                  <a:lnTo>
                    <a:pt x="1" y="5530"/>
                  </a:lnTo>
                  <a:lnTo>
                    <a:pt x="26" y="5670"/>
                  </a:lnTo>
                  <a:lnTo>
                    <a:pt x="77" y="5798"/>
                  </a:lnTo>
                  <a:lnTo>
                    <a:pt x="128" y="5939"/>
                  </a:lnTo>
                  <a:lnTo>
                    <a:pt x="205" y="6079"/>
                  </a:lnTo>
                  <a:lnTo>
                    <a:pt x="294" y="6207"/>
                  </a:lnTo>
                  <a:lnTo>
                    <a:pt x="397" y="6347"/>
                  </a:lnTo>
                  <a:lnTo>
                    <a:pt x="524" y="6475"/>
                  </a:lnTo>
                  <a:lnTo>
                    <a:pt x="665" y="6603"/>
                  </a:lnTo>
                  <a:lnTo>
                    <a:pt x="805" y="6731"/>
                  </a:lnTo>
                  <a:lnTo>
                    <a:pt x="971" y="6858"/>
                  </a:lnTo>
                  <a:lnTo>
                    <a:pt x="1163" y="6986"/>
                  </a:lnTo>
                  <a:lnTo>
                    <a:pt x="1354" y="7114"/>
                  </a:lnTo>
                  <a:lnTo>
                    <a:pt x="1559" y="7241"/>
                  </a:lnTo>
                  <a:lnTo>
                    <a:pt x="1789" y="7369"/>
                  </a:lnTo>
                  <a:lnTo>
                    <a:pt x="2031" y="7484"/>
                  </a:lnTo>
                  <a:lnTo>
                    <a:pt x="2542" y="7727"/>
                  </a:lnTo>
                  <a:lnTo>
                    <a:pt x="3117" y="7957"/>
                  </a:lnTo>
                  <a:lnTo>
                    <a:pt x="3730" y="8186"/>
                  </a:lnTo>
                  <a:lnTo>
                    <a:pt x="4407" y="8404"/>
                  </a:lnTo>
                  <a:lnTo>
                    <a:pt x="5122" y="8608"/>
                  </a:lnTo>
                  <a:lnTo>
                    <a:pt x="5888" y="8812"/>
                  </a:lnTo>
                  <a:lnTo>
                    <a:pt x="6706" y="9017"/>
                  </a:lnTo>
                  <a:lnTo>
                    <a:pt x="7561" y="9195"/>
                  </a:lnTo>
                  <a:lnTo>
                    <a:pt x="8455" y="9374"/>
                  </a:lnTo>
                  <a:lnTo>
                    <a:pt x="9388" y="9553"/>
                  </a:lnTo>
                  <a:lnTo>
                    <a:pt x="10358" y="9706"/>
                  </a:lnTo>
                  <a:lnTo>
                    <a:pt x="11380" y="9859"/>
                  </a:lnTo>
                  <a:lnTo>
                    <a:pt x="12427" y="10000"/>
                  </a:lnTo>
                  <a:lnTo>
                    <a:pt x="13500" y="10128"/>
                  </a:lnTo>
                  <a:lnTo>
                    <a:pt x="14611" y="10243"/>
                  </a:lnTo>
                  <a:lnTo>
                    <a:pt x="15760" y="10358"/>
                  </a:lnTo>
                  <a:lnTo>
                    <a:pt x="16935" y="10447"/>
                  </a:lnTo>
                  <a:lnTo>
                    <a:pt x="18136" y="10536"/>
                  </a:lnTo>
                  <a:lnTo>
                    <a:pt x="19362" y="10613"/>
                  </a:lnTo>
                  <a:lnTo>
                    <a:pt x="20601" y="10664"/>
                  </a:lnTo>
                  <a:lnTo>
                    <a:pt x="21878" y="10715"/>
                  </a:lnTo>
                  <a:lnTo>
                    <a:pt x="23168" y="10753"/>
                  </a:lnTo>
                  <a:lnTo>
                    <a:pt x="24483" y="10766"/>
                  </a:lnTo>
                  <a:lnTo>
                    <a:pt x="25811" y="10779"/>
                  </a:lnTo>
                  <a:lnTo>
                    <a:pt x="27139" y="10766"/>
                  </a:lnTo>
                  <a:lnTo>
                    <a:pt x="28442" y="10753"/>
                  </a:lnTo>
                  <a:lnTo>
                    <a:pt x="29732" y="10715"/>
                  </a:lnTo>
                  <a:lnTo>
                    <a:pt x="31009" y="10664"/>
                  </a:lnTo>
                  <a:lnTo>
                    <a:pt x="32261" y="10613"/>
                  </a:lnTo>
                  <a:lnTo>
                    <a:pt x="33474" y="10536"/>
                  </a:lnTo>
                  <a:lnTo>
                    <a:pt x="34674" y="10447"/>
                  </a:lnTo>
                  <a:lnTo>
                    <a:pt x="35849" y="10358"/>
                  </a:lnTo>
                  <a:lnTo>
                    <a:pt x="36999" y="10243"/>
                  </a:lnTo>
                  <a:lnTo>
                    <a:pt x="38110" y="10128"/>
                  </a:lnTo>
                  <a:lnTo>
                    <a:pt x="39183" y="10000"/>
                  </a:lnTo>
                  <a:lnTo>
                    <a:pt x="40230" y="9859"/>
                  </a:lnTo>
                  <a:lnTo>
                    <a:pt x="41252" y="9706"/>
                  </a:lnTo>
                  <a:lnTo>
                    <a:pt x="42222" y="9553"/>
                  </a:lnTo>
                  <a:lnTo>
                    <a:pt x="43154" y="9374"/>
                  </a:lnTo>
                  <a:lnTo>
                    <a:pt x="44048" y="9195"/>
                  </a:lnTo>
                  <a:lnTo>
                    <a:pt x="44904" y="9017"/>
                  </a:lnTo>
                  <a:lnTo>
                    <a:pt x="45722" y="8812"/>
                  </a:lnTo>
                  <a:lnTo>
                    <a:pt x="46488" y="8608"/>
                  </a:lnTo>
                  <a:lnTo>
                    <a:pt x="47203" y="8404"/>
                  </a:lnTo>
                  <a:lnTo>
                    <a:pt x="47880" y="8186"/>
                  </a:lnTo>
                  <a:lnTo>
                    <a:pt x="48493" y="7957"/>
                  </a:lnTo>
                  <a:lnTo>
                    <a:pt x="49068" y="7727"/>
                  </a:lnTo>
                  <a:lnTo>
                    <a:pt x="49578" y="7484"/>
                  </a:lnTo>
                  <a:lnTo>
                    <a:pt x="49821" y="7369"/>
                  </a:lnTo>
                  <a:lnTo>
                    <a:pt x="50051" y="7241"/>
                  </a:lnTo>
                  <a:lnTo>
                    <a:pt x="50255" y="7114"/>
                  </a:lnTo>
                  <a:lnTo>
                    <a:pt x="50447" y="6986"/>
                  </a:lnTo>
                  <a:lnTo>
                    <a:pt x="50638" y="6858"/>
                  </a:lnTo>
                  <a:lnTo>
                    <a:pt x="50804" y="6731"/>
                  </a:lnTo>
                  <a:lnTo>
                    <a:pt x="50958" y="6603"/>
                  </a:lnTo>
                  <a:lnTo>
                    <a:pt x="51085" y="6475"/>
                  </a:lnTo>
                  <a:lnTo>
                    <a:pt x="51213" y="6347"/>
                  </a:lnTo>
                  <a:lnTo>
                    <a:pt x="51315" y="6207"/>
                  </a:lnTo>
                  <a:lnTo>
                    <a:pt x="51405" y="6079"/>
                  </a:lnTo>
                  <a:lnTo>
                    <a:pt x="51481" y="5939"/>
                  </a:lnTo>
                  <a:lnTo>
                    <a:pt x="51532" y="5798"/>
                  </a:lnTo>
                  <a:lnTo>
                    <a:pt x="51583" y="5670"/>
                  </a:lnTo>
                  <a:lnTo>
                    <a:pt x="51609" y="5530"/>
                  </a:lnTo>
                  <a:lnTo>
                    <a:pt x="51609" y="5390"/>
                  </a:lnTo>
                  <a:lnTo>
                    <a:pt x="51609" y="5249"/>
                  </a:lnTo>
                  <a:lnTo>
                    <a:pt x="51583" y="5109"/>
                  </a:lnTo>
                  <a:lnTo>
                    <a:pt x="51532" y="4968"/>
                  </a:lnTo>
                  <a:lnTo>
                    <a:pt x="51481" y="4840"/>
                  </a:lnTo>
                  <a:lnTo>
                    <a:pt x="51405" y="4700"/>
                  </a:lnTo>
                  <a:lnTo>
                    <a:pt x="51315" y="4559"/>
                  </a:lnTo>
                  <a:lnTo>
                    <a:pt x="51213" y="4432"/>
                  </a:lnTo>
                  <a:lnTo>
                    <a:pt x="51085" y="4304"/>
                  </a:lnTo>
                  <a:lnTo>
                    <a:pt x="50958" y="4163"/>
                  </a:lnTo>
                  <a:lnTo>
                    <a:pt x="50804" y="4036"/>
                  </a:lnTo>
                  <a:lnTo>
                    <a:pt x="50638" y="3908"/>
                  </a:lnTo>
                  <a:lnTo>
                    <a:pt x="50447" y="3780"/>
                  </a:lnTo>
                  <a:lnTo>
                    <a:pt x="50255" y="3653"/>
                  </a:lnTo>
                  <a:lnTo>
                    <a:pt x="50051" y="3538"/>
                  </a:lnTo>
                  <a:lnTo>
                    <a:pt x="49821" y="3410"/>
                  </a:lnTo>
                  <a:lnTo>
                    <a:pt x="49578" y="3282"/>
                  </a:lnTo>
                  <a:lnTo>
                    <a:pt x="49068" y="3052"/>
                  </a:lnTo>
                  <a:lnTo>
                    <a:pt x="48493" y="2823"/>
                  </a:lnTo>
                  <a:lnTo>
                    <a:pt x="47880" y="2593"/>
                  </a:lnTo>
                  <a:lnTo>
                    <a:pt x="47203" y="2376"/>
                  </a:lnTo>
                  <a:lnTo>
                    <a:pt x="46488" y="2158"/>
                  </a:lnTo>
                  <a:lnTo>
                    <a:pt x="45722" y="1954"/>
                  </a:lnTo>
                  <a:lnTo>
                    <a:pt x="44904" y="1763"/>
                  </a:lnTo>
                  <a:lnTo>
                    <a:pt x="44048" y="1571"/>
                  </a:lnTo>
                  <a:lnTo>
                    <a:pt x="43154" y="1392"/>
                  </a:lnTo>
                  <a:lnTo>
                    <a:pt x="42222" y="1226"/>
                  </a:lnTo>
                  <a:lnTo>
                    <a:pt x="41252" y="1060"/>
                  </a:lnTo>
                  <a:lnTo>
                    <a:pt x="40230" y="920"/>
                  </a:lnTo>
                  <a:lnTo>
                    <a:pt x="39183" y="779"/>
                  </a:lnTo>
                  <a:lnTo>
                    <a:pt x="38110" y="639"/>
                  </a:lnTo>
                  <a:lnTo>
                    <a:pt x="36999" y="524"/>
                  </a:lnTo>
                  <a:lnTo>
                    <a:pt x="35849" y="422"/>
                  </a:lnTo>
                  <a:lnTo>
                    <a:pt x="34674" y="319"/>
                  </a:lnTo>
                  <a:lnTo>
                    <a:pt x="33474" y="243"/>
                  </a:lnTo>
                  <a:lnTo>
                    <a:pt x="32261" y="166"/>
                  </a:lnTo>
                  <a:lnTo>
                    <a:pt x="31009" y="102"/>
                  </a:lnTo>
                  <a:lnTo>
                    <a:pt x="29732" y="51"/>
                  </a:lnTo>
                  <a:lnTo>
                    <a:pt x="28442" y="26"/>
                  </a:lnTo>
                  <a:lnTo>
                    <a:pt x="27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5;p15"/>
            <p:cNvSpPr/>
            <p:nvPr/>
          </p:nvSpPr>
          <p:spPr>
            <a:xfrm>
              <a:off x="3876187" y="2842878"/>
              <a:ext cx="627554" cy="112340"/>
            </a:xfrm>
            <a:custGeom>
              <a:avLst/>
              <a:gdLst/>
              <a:ahLst/>
              <a:cxnLst/>
              <a:rect l="l" t="t" r="r" b="b"/>
              <a:pathLst>
                <a:path w="42388" h="7588" extrusionOk="0">
                  <a:moveTo>
                    <a:pt x="20102" y="1"/>
                  </a:moveTo>
                  <a:lnTo>
                    <a:pt x="19029" y="26"/>
                  </a:lnTo>
                  <a:lnTo>
                    <a:pt x="17969" y="39"/>
                  </a:lnTo>
                  <a:lnTo>
                    <a:pt x="16922" y="78"/>
                  </a:lnTo>
                  <a:lnTo>
                    <a:pt x="15900" y="116"/>
                  </a:lnTo>
                  <a:lnTo>
                    <a:pt x="14891" y="167"/>
                  </a:lnTo>
                  <a:lnTo>
                    <a:pt x="13908" y="231"/>
                  </a:lnTo>
                  <a:lnTo>
                    <a:pt x="12950" y="295"/>
                  </a:lnTo>
                  <a:lnTo>
                    <a:pt x="12005" y="371"/>
                  </a:lnTo>
                  <a:lnTo>
                    <a:pt x="11085" y="461"/>
                  </a:lnTo>
                  <a:lnTo>
                    <a:pt x="10204" y="550"/>
                  </a:lnTo>
                  <a:lnTo>
                    <a:pt x="9349" y="652"/>
                  </a:lnTo>
                  <a:lnTo>
                    <a:pt x="8518" y="754"/>
                  </a:lnTo>
                  <a:lnTo>
                    <a:pt x="7714" y="869"/>
                  </a:lnTo>
                  <a:lnTo>
                    <a:pt x="6948" y="984"/>
                  </a:lnTo>
                  <a:lnTo>
                    <a:pt x="6207" y="1112"/>
                  </a:lnTo>
                  <a:lnTo>
                    <a:pt x="5504" y="1240"/>
                  </a:lnTo>
                  <a:lnTo>
                    <a:pt x="4840" y="1380"/>
                  </a:lnTo>
                  <a:lnTo>
                    <a:pt x="4215" y="1521"/>
                  </a:lnTo>
                  <a:lnTo>
                    <a:pt x="3614" y="1674"/>
                  </a:lnTo>
                  <a:lnTo>
                    <a:pt x="3065" y="1827"/>
                  </a:lnTo>
                  <a:lnTo>
                    <a:pt x="2554" y="1980"/>
                  </a:lnTo>
                  <a:lnTo>
                    <a:pt x="2095" y="2146"/>
                  </a:lnTo>
                  <a:lnTo>
                    <a:pt x="1660" y="2313"/>
                  </a:lnTo>
                  <a:lnTo>
                    <a:pt x="1290" y="2491"/>
                  </a:lnTo>
                  <a:lnTo>
                    <a:pt x="958" y="2670"/>
                  </a:lnTo>
                  <a:lnTo>
                    <a:pt x="664" y="2849"/>
                  </a:lnTo>
                  <a:lnTo>
                    <a:pt x="537" y="2938"/>
                  </a:lnTo>
                  <a:lnTo>
                    <a:pt x="434" y="3028"/>
                  </a:lnTo>
                  <a:lnTo>
                    <a:pt x="332" y="3117"/>
                  </a:lnTo>
                  <a:lnTo>
                    <a:pt x="243" y="3219"/>
                  </a:lnTo>
                  <a:lnTo>
                    <a:pt x="166" y="3309"/>
                  </a:lnTo>
                  <a:lnTo>
                    <a:pt x="102" y="3398"/>
                  </a:lnTo>
                  <a:lnTo>
                    <a:pt x="64" y="3500"/>
                  </a:lnTo>
                  <a:lnTo>
                    <a:pt x="26" y="3590"/>
                  </a:lnTo>
                  <a:lnTo>
                    <a:pt x="0" y="3692"/>
                  </a:lnTo>
                  <a:lnTo>
                    <a:pt x="0" y="3794"/>
                  </a:lnTo>
                  <a:lnTo>
                    <a:pt x="0" y="3883"/>
                  </a:lnTo>
                  <a:lnTo>
                    <a:pt x="26" y="3986"/>
                  </a:lnTo>
                  <a:lnTo>
                    <a:pt x="64" y="4088"/>
                  </a:lnTo>
                  <a:lnTo>
                    <a:pt x="102" y="4177"/>
                  </a:lnTo>
                  <a:lnTo>
                    <a:pt x="166" y="4279"/>
                  </a:lnTo>
                  <a:lnTo>
                    <a:pt x="243" y="4369"/>
                  </a:lnTo>
                  <a:lnTo>
                    <a:pt x="332" y="4458"/>
                  </a:lnTo>
                  <a:lnTo>
                    <a:pt x="434" y="4560"/>
                  </a:lnTo>
                  <a:lnTo>
                    <a:pt x="537" y="4650"/>
                  </a:lnTo>
                  <a:lnTo>
                    <a:pt x="664" y="4739"/>
                  </a:lnTo>
                  <a:lnTo>
                    <a:pt x="958" y="4918"/>
                  </a:lnTo>
                  <a:lnTo>
                    <a:pt x="1290" y="5097"/>
                  </a:lnTo>
                  <a:lnTo>
                    <a:pt x="1660" y="5263"/>
                  </a:lnTo>
                  <a:lnTo>
                    <a:pt x="2095" y="5429"/>
                  </a:lnTo>
                  <a:lnTo>
                    <a:pt x="2554" y="5595"/>
                  </a:lnTo>
                  <a:lnTo>
                    <a:pt x="3065" y="5761"/>
                  </a:lnTo>
                  <a:lnTo>
                    <a:pt x="3614" y="5914"/>
                  </a:lnTo>
                  <a:lnTo>
                    <a:pt x="4215" y="6054"/>
                  </a:lnTo>
                  <a:lnTo>
                    <a:pt x="4840" y="6208"/>
                  </a:lnTo>
                  <a:lnTo>
                    <a:pt x="5504" y="6335"/>
                  </a:lnTo>
                  <a:lnTo>
                    <a:pt x="6207" y="6476"/>
                  </a:lnTo>
                  <a:lnTo>
                    <a:pt x="6948" y="6591"/>
                  </a:lnTo>
                  <a:lnTo>
                    <a:pt x="7714" y="6719"/>
                  </a:lnTo>
                  <a:lnTo>
                    <a:pt x="8518" y="6834"/>
                  </a:lnTo>
                  <a:lnTo>
                    <a:pt x="9349" y="6936"/>
                  </a:lnTo>
                  <a:lnTo>
                    <a:pt x="10204" y="7038"/>
                  </a:lnTo>
                  <a:lnTo>
                    <a:pt x="11085" y="7127"/>
                  </a:lnTo>
                  <a:lnTo>
                    <a:pt x="12005" y="7204"/>
                  </a:lnTo>
                  <a:lnTo>
                    <a:pt x="12950" y="7281"/>
                  </a:lnTo>
                  <a:lnTo>
                    <a:pt x="13908" y="7357"/>
                  </a:lnTo>
                  <a:lnTo>
                    <a:pt x="14891" y="7408"/>
                  </a:lnTo>
                  <a:lnTo>
                    <a:pt x="15900" y="7459"/>
                  </a:lnTo>
                  <a:lnTo>
                    <a:pt x="16922" y="7498"/>
                  </a:lnTo>
                  <a:lnTo>
                    <a:pt x="17969" y="7536"/>
                  </a:lnTo>
                  <a:lnTo>
                    <a:pt x="19029" y="7561"/>
                  </a:lnTo>
                  <a:lnTo>
                    <a:pt x="20102" y="7574"/>
                  </a:lnTo>
                  <a:lnTo>
                    <a:pt x="21200" y="7587"/>
                  </a:lnTo>
                  <a:lnTo>
                    <a:pt x="22286" y="7574"/>
                  </a:lnTo>
                  <a:lnTo>
                    <a:pt x="23359" y="7561"/>
                  </a:lnTo>
                  <a:lnTo>
                    <a:pt x="24419" y="7536"/>
                  </a:lnTo>
                  <a:lnTo>
                    <a:pt x="25466" y="7498"/>
                  </a:lnTo>
                  <a:lnTo>
                    <a:pt x="26488" y="7459"/>
                  </a:lnTo>
                  <a:lnTo>
                    <a:pt x="27496" y="7408"/>
                  </a:lnTo>
                  <a:lnTo>
                    <a:pt x="28480" y="7357"/>
                  </a:lnTo>
                  <a:lnTo>
                    <a:pt x="29450" y="7281"/>
                  </a:lnTo>
                  <a:lnTo>
                    <a:pt x="30383" y="7204"/>
                  </a:lnTo>
                  <a:lnTo>
                    <a:pt x="31302" y="7127"/>
                  </a:lnTo>
                  <a:lnTo>
                    <a:pt x="32183" y="7038"/>
                  </a:lnTo>
                  <a:lnTo>
                    <a:pt x="33039" y="6936"/>
                  </a:lnTo>
                  <a:lnTo>
                    <a:pt x="33869" y="6834"/>
                  </a:lnTo>
                  <a:lnTo>
                    <a:pt x="34674" y="6719"/>
                  </a:lnTo>
                  <a:lnTo>
                    <a:pt x="35440" y="6591"/>
                  </a:lnTo>
                  <a:lnTo>
                    <a:pt x="36181" y="6476"/>
                  </a:lnTo>
                  <a:lnTo>
                    <a:pt x="36883" y="6335"/>
                  </a:lnTo>
                  <a:lnTo>
                    <a:pt x="37547" y="6208"/>
                  </a:lnTo>
                  <a:lnTo>
                    <a:pt x="38173" y="6054"/>
                  </a:lnTo>
                  <a:lnTo>
                    <a:pt x="38773" y="5914"/>
                  </a:lnTo>
                  <a:lnTo>
                    <a:pt x="39323" y="5761"/>
                  </a:lnTo>
                  <a:lnTo>
                    <a:pt x="39833" y="5595"/>
                  </a:lnTo>
                  <a:lnTo>
                    <a:pt x="40293" y="5429"/>
                  </a:lnTo>
                  <a:lnTo>
                    <a:pt x="40727" y="5263"/>
                  </a:lnTo>
                  <a:lnTo>
                    <a:pt x="41098" y="5097"/>
                  </a:lnTo>
                  <a:lnTo>
                    <a:pt x="41443" y="4918"/>
                  </a:lnTo>
                  <a:lnTo>
                    <a:pt x="41724" y="4739"/>
                  </a:lnTo>
                  <a:lnTo>
                    <a:pt x="41851" y="4650"/>
                  </a:lnTo>
                  <a:lnTo>
                    <a:pt x="41953" y="4560"/>
                  </a:lnTo>
                  <a:lnTo>
                    <a:pt x="42056" y="4458"/>
                  </a:lnTo>
                  <a:lnTo>
                    <a:pt x="42145" y="4369"/>
                  </a:lnTo>
                  <a:lnTo>
                    <a:pt x="42222" y="4279"/>
                  </a:lnTo>
                  <a:lnTo>
                    <a:pt x="42285" y="4177"/>
                  </a:lnTo>
                  <a:lnTo>
                    <a:pt x="42324" y="4088"/>
                  </a:lnTo>
                  <a:lnTo>
                    <a:pt x="42362" y="3986"/>
                  </a:lnTo>
                  <a:lnTo>
                    <a:pt x="42388" y="3883"/>
                  </a:lnTo>
                  <a:lnTo>
                    <a:pt x="42388" y="3794"/>
                  </a:lnTo>
                  <a:lnTo>
                    <a:pt x="42388" y="3692"/>
                  </a:lnTo>
                  <a:lnTo>
                    <a:pt x="42362" y="3590"/>
                  </a:lnTo>
                  <a:lnTo>
                    <a:pt x="42324" y="3500"/>
                  </a:lnTo>
                  <a:lnTo>
                    <a:pt x="42285" y="3398"/>
                  </a:lnTo>
                  <a:lnTo>
                    <a:pt x="42222" y="3309"/>
                  </a:lnTo>
                  <a:lnTo>
                    <a:pt x="42145" y="3219"/>
                  </a:lnTo>
                  <a:lnTo>
                    <a:pt x="42056" y="3117"/>
                  </a:lnTo>
                  <a:lnTo>
                    <a:pt x="41953" y="3028"/>
                  </a:lnTo>
                  <a:lnTo>
                    <a:pt x="41851" y="2938"/>
                  </a:lnTo>
                  <a:lnTo>
                    <a:pt x="41724" y="2849"/>
                  </a:lnTo>
                  <a:lnTo>
                    <a:pt x="41443" y="2670"/>
                  </a:lnTo>
                  <a:lnTo>
                    <a:pt x="41098" y="2491"/>
                  </a:lnTo>
                  <a:lnTo>
                    <a:pt x="40727" y="2313"/>
                  </a:lnTo>
                  <a:lnTo>
                    <a:pt x="40293" y="2146"/>
                  </a:lnTo>
                  <a:lnTo>
                    <a:pt x="39833" y="1980"/>
                  </a:lnTo>
                  <a:lnTo>
                    <a:pt x="39323" y="1827"/>
                  </a:lnTo>
                  <a:lnTo>
                    <a:pt x="38773" y="1674"/>
                  </a:lnTo>
                  <a:lnTo>
                    <a:pt x="38173" y="1521"/>
                  </a:lnTo>
                  <a:lnTo>
                    <a:pt x="37547" y="1380"/>
                  </a:lnTo>
                  <a:lnTo>
                    <a:pt x="36883" y="1240"/>
                  </a:lnTo>
                  <a:lnTo>
                    <a:pt x="36181" y="1112"/>
                  </a:lnTo>
                  <a:lnTo>
                    <a:pt x="35440" y="984"/>
                  </a:lnTo>
                  <a:lnTo>
                    <a:pt x="34674" y="869"/>
                  </a:lnTo>
                  <a:lnTo>
                    <a:pt x="33869" y="754"/>
                  </a:lnTo>
                  <a:lnTo>
                    <a:pt x="33039" y="652"/>
                  </a:lnTo>
                  <a:lnTo>
                    <a:pt x="32183" y="550"/>
                  </a:lnTo>
                  <a:lnTo>
                    <a:pt x="31302" y="461"/>
                  </a:lnTo>
                  <a:lnTo>
                    <a:pt x="30383" y="371"/>
                  </a:lnTo>
                  <a:lnTo>
                    <a:pt x="29450" y="295"/>
                  </a:lnTo>
                  <a:lnTo>
                    <a:pt x="28480" y="231"/>
                  </a:lnTo>
                  <a:lnTo>
                    <a:pt x="27496" y="167"/>
                  </a:lnTo>
                  <a:lnTo>
                    <a:pt x="26488" y="116"/>
                  </a:lnTo>
                  <a:lnTo>
                    <a:pt x="25466" y="78"/>
                  </a:lnTo>
                  <a:lnTo>
                    <a:pt x="24419" y="39"/>
                  </a:lnTo>
                  <a:lnTo>
                    <a:pt x="23359" y="26"/>
                  </a:lnTo>
                  <a:lnTo>
                    <a:pt x="22286" y="1"/>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6;p15"/>
            <p:cNvSpPr/>
            <p:nvPr/>
          </p:nvSpPr>
          <p:spPr>
            <a:xfrm>
              <a:off x="3885440" y="2842878"/>
              <a:ext cx="609033" cy="83411"/>
            </a:xfrm>
            <a:custGeom>
              <a:avLst/>
              <a:gdLst/>
              <a:ahLst/>
              <a:cxnLst/>
              <a:rect l="l" t="t" r="r" b="b"/>
              <a:pathLst>
                <a:path w="41137" h="5634" extrusionOk="0">
                  <a:moveTo>
                    <a:pt x="19949" y="1"/>
                  </a:moveTo>
                  <a:lnTo>
                    <a:pt x="18238" y="14"/>
                  </a:lnTo>
                  <a:lnTo>
                    <a:pt x="16565" y="52"/>
                  </a:lnTo>
                  <a:lnTo>
                    <a:pt x="14943" y="103"/>
                  </a:lnTo>
                  <a:lnTo>
                    <a:pt x="13360" y="192"/>
                  </a:lnTo>
                  <a:lnTo>
                    <a:pt x="11840" y="282"/>
                  </a:lnTo>
                  <a:lnTo>
                    <a:pt x="10371" y="410"/>
                  </a:lnTo>
                  <a:lnTo>
                    <a:pt x="8966" y="550"/>
                  </a:lnTo>
                  <a:lnTo>
                    <a:pt x="7625" y="703"/>
                  </a:lnTo>
                  <a:lnTo>
                    <a:pt x="6361" y="882"/>
                  </a:lnTo>
                  <a:lnTo>
                    <a:pt x="5173" y="1074"/>
                  </a:lnTo>
                  <a:lnTo>
                    <a:pt x="4075" y="1278"/>
                  </a:lnTo>
                  <a:lnTo>
                    <a:pt x="3551" y="1393"/>
                  </a:lnTo>
                  <a:lnTo>
                    <a:pt x="3066" y="1495"/>
                  </a:lnTo>
                  <a:lnTo>
                    <a:pt x="2593" y="1623"/>
                  </a:lnTo>
                  <a:lnTo>
                    <a:pt x="2134" y="1738"/>
                  </a:lnTo>
                  <a:lnTo>
                    <a:pt x="1712" y="1853"/>
                  </a:lnTo>
                  <a:lnTo>
                    <a:pt x="1316" y="1980"/>
                  </a:lnTo>
                  <a:lnTo>
                    <a:pt x="946" y="2108"/>
                  </a:lnTo>
                  <a:lnTo>
                    <a:pt x="601" y="2236"/>
                  </a:lnTo>
                  <a:lnTo>
                    <a:pt x="282" y="2376"/>
                  </a:lnTo>
                  <a:lnTo>
                    <a:pt x="1" y="2504"/>
                  </a:lnTo>
                  <a:lnTo>
                    <a:pt x="716" y="2300"/>
                  </a:lnTo>
                  <a:lnTo>
                    <a:pt x="1508" y="2095"/>
                  </a:lnTo>
                  <a:lnTo>
                    <a:pt x="2364" y="1904"/>
                  </a:lnTo>
                  <a:lnTo>
                    <a:pt x="3296" y="1712"/>
                  </a:lnTo>
                  <a:lnTo>
                    <a:pt x="4292" y="1546"/>
                  </a:lnTo>
                  <a:lnTo>
                    <a:pt x="5352" y="1380"/>
                  </a:lnTo>
                  <a:lnTo>
                    <a:pt x="6463" y="1240"/>
                  </a:lnTo>
                  <a:lnTo>
                    <a:pt x="7625" y="1099"/>
                  </a:lnTo>
                  <a:lnTo>
                    <a:pt x="8851" y="972"/>
                  </a:lnTo>
                  <a:lnTo>
                    <a:pt x="10116" y="869"/>
                  </a:lnTo>
                  <a:lnTo>
                    <a:pt x="11431" y="780"/>
                  </a:lnTo>
                  <a:lnTo>
                    <a:pt x="12772" y="703"/>
                  </a:lnTo>
                  <a:lnTo>
                    <a:pt x="14164" y="639"/>
                  </a:lnTo>
                  <a:lnTo>
                    <a:pt x="15595" y="601"/>
                  </a:lnTo>
                  <a:lnTo>
                    <a:pt x="17050" y="563"/>
                  </a:lnTo>
                  <a:lnTo>
                    <a:pt x="19617" y="563"/>
                  </a:lnTo>
                  <a:lnTo>
                    <a:pt x="20690" y="576"/>
                  </a:lnTo>
                  <a:lnTo>
                    <a:pt x="21750" y="601"/>
                  </a:lnTo>
                  <a:lnTo>
                    <a:pt x="22797" y="639"/>
                  </a:lnTo>
                  <a:lnTo>
                    <a:pt x="23819" y="678"/>
                  </a:lnTo>
                  <a:lnTo>
                    <a:pt x="24828" y="729"/>
                  </a:lnTo>
                  <a:lnTo>
                    <a:pt x="25811" y="793"/>
                  </a:lnTo>
                  <a:lnTo>
                    <a:pt x="26782" y="857"/>
                  </a:lnTo>
                  <a:lnTo>
                    <a:pt x="27714" y="933"/>
                  </a:lnTo>
                  <a:lnTo>
                    <a:pt x="28634" y="1023"/>
                  </a:lnTo>
                  <a:lnTo>
                    <a:pt x="29515" y="1112"/>
                  </a:lnTo>
                  <a:lnTo>
                    <a:pt x="30371" y="1201"/>
                  </a:lnTo>
                  <a:lnTo>
                    <a:pt x="31214" y="1316"/>
                  </a:lnTo>
                  <a:lnTo>
                    <a:pt x="32005" y="1431"/>
                  </a:lnTo>
                  <a:lnTo>
                    <a:pt x="32772" y="1546"/>
                  </a:lnTo>
                  <a:lnTo>
                    <a:pt x="33512" y="1674"/>
                  </a:lnTo>
                  <a:lnTo>
                    <a:pt x="34215" y="1802"/>
                  </a:lnTo>
                  <a:lnTo>
                    <a:pt x="34879" y="1942"/>
                  </a:lnTo>
                  <a:lnTo>
                    <a:pt x="35505" y="2083"/>
                  </a:lnTo>
                  <a:lnTo>
                    <a:pt x="36105" y="2236"/>
                  </a:lnTo>
                  <a:lnTo>
                    <a:pt x="36654" y="2389"/>
                  </a:lnTo>
                  <a:lnTo>
                    <a:pt x="37165" y="2542"/>
                  </a:lnTo>
                  <a:lnTo>
                    <a:pt x="37638" y="2708"/>
                  </a:lnTo>
                  <a:lnTo>
                    <a:pt x="38059" y="2874"/>
                  </a:lnTo>
                  <a:lnTo>
                    <a:pt x="38429" y="3040"/>
                  </a:lnTo>
                  <a:lnTo>
                    <a:pt x="38774" y="3219"/>
                  </a:lnTo>
                  <a:lnTo>
                    <a:pt x="39055" y="3398"/>
                  </a:lnTo>
                  <a:lnTo>
                    <a:pt x="39183" y="3500"/>
                  </a:lnTo>
                  <a:lnTo>
                    <a:pt x="39285" y="3590"/>
                  </a:lnTo>
                  <a:lnTo>
                    <a:pt x="39387" y="3679"/>
                  </a:lnTo>
                  <a:lnTo>
                    <a:pt x="39477" y="3768"/>
                  </a:lnTo>
                  <a:lnTo>
                    <a:pt x="39553" y="3871"/>
                  </a:lnTo>
                  <a:lnTo>
                    <a:pt x="39617" y="3960"/>
                  </a:lnTo>
                  <a:lnTo>
                    <a:pt x="39655" y="4062"/>
                  </a:lnTo>
                  <a:lnTo>
                    <a:pt x="39694" y="4152"/>
                  </a:lnTo>
                  <a:lnTo>
                    <a:pt x="39719" y="4254"/>
                  </a:lnTo>
                  <a:lnTo>
                    <a:pt x="39719" y="4356"/>
                  </a:lnTo>
                  <a:lnTo>
                    <a:pt x="39719" y="4433"/>
                  </a:lnTo>
                  <a:lnTo>
                    <a:pt x="39706" y="4522"/>
                  </a:lnTo>
                  <a:lnTo>
                    <a:pt x="39681" y="4599"/>
                  </a:lnTo>
                  <a:lnTo>
                    <a:pt x="39643" y="4688"/>
                  </a:lnTo>
                  <a:lnTo>
                    <a:pt x="39592" y="4765"/>
                  </a:lnTo>
                  <a:lnTo>
                    <a:pt x="39540" y="4841"/>
                  </a:lnTo>
                  <a:lnTo>
                    <a:pt x="39400" y="5007"/>
                  </a:lnTo>
                  <a:lnTo>
                    <a:pt x="39221" y="5173"/>
                  </a:lnTo>
                  <a:lnTo>
                    <a:pt x="39017" y="5327"/>
                  </a:lnTo>
                  <a:lnTo>
                    <a:pt x="38761" y="5480"/>
                  </a:lnTo>
                  <a:lnTo>
                    <a:pt x="38480" y="5633"/>
                  </a:lnTo>
                  <a:lnTo>
                    <a:pt x="39081" y="5429"/>
                  </a:lnTo>
                  <a:lnTo>
                    <a:pt x="39349" y="5314"/>
                  </a:lnTo>
                  <a:lnTo>
                    <a:pt x="39604" y="5212"/>
                  </a:lnTo>
                  <a:lnTo>
                    <a:pt x="39847" y="5097"/>
                  </a:lnTo>
                  <a:lnTo>
                    <a:pt x="40064" y="4982"/>
                  </a:lnTo>
                  <a:lnTo>
                    <a:pt x="40268" y="4867"/>
                  </a:lnTo>
                  <a:lnTo>
                    <a:pt x="40447" y="4752"/>
                  </a:lnTo>
                  <a:lnTo>
                    <a:pt x="40600" y="4637"/>
                  </a:lnTo>
                  <a:lnTo>
                    <a:pt x="40741" y="4522"/>
                  </a:lnTo>
                  <a:lnTo>
                    <a:pt x="40869" y="4407"/>
                  </a:lnTo>
                  <a:lnTo>
                    <a:pt x="40971" y="4279"/>
                  </a:lnTo>
                  <a:lnTo>
                    <a:pt x="41047" y="4164"/>
                  </a:lnTo>
                  <a:lnTo>
                    <a:pt x="41099" y="4037"/>
                  </a:lnTo>
                  <a:lnTo>
                    <a:pt x="41137" y="3922"/>
                  </a:lnTo>
                  <a:lnTo>
                    <a:pt x="41137" y="3794"/>
                  </a:lnTo>
                  <a:lnTo>
                    <a:pt x="41137" y="3692"/>
                  </a:lnTo>
                  <a:lnTo>
                    <a:pt x="41111" y="3590"/>
                  </a:lnTo>
                  <a:lnTo>
                    <a:pt x="41086" y="3500"/>
                  </a:lnTo>
                  <a:lnTo>
                    <a:pt x="41035" y="3398"/>
                  </a:lnTo>
                  <a:lnTo>
                    <a:pt x="40971" y="3309"/>
                  </a:lnTo>
                  <a:lnTo>
                    <a:pt x="40894" y="3219"/>
                  </a:lnTo>
                  <a:lnTo>
                    <a:pt x="40818" y="3117"/>
                  </a:lnTo>
                  <a:lnTo>
                    <a:pt x="40715" y="3028"/>
                  </a:lnTo>
                  <a:lnTo>
                    <a:pt x="40600" y="2938"/>
                  </a:lnTo>
                  <a:lnTo>
                    <a:pt x="40473" y="2849"/>
                  </a:lnTo>
                  <a:lnTo>
                    <a:pt x="40192" y="2670"/>
                  </a:lnTo>
                  <a:lnTo>
                    <a:pt x="39860" y="2491"/>
                  </a:lnTo>
                  <a:lnTo>
                    <a:pt x="39477" y="2313"/>
                  </a:lnTo>
                  <a:lnTo>
                    <a:pt x="39055" y="2146"/>
                  </a:lnTo>
                  <a:lnTo>
                    <a:pt x="38583" y="1980"/>
                  </a:lnTo>
                  <a:lnTo>
                    <a:pt x="38072" y="1827"/>
                  </a:lnTo>
                  <a:lnTo>
                    <a:pt x="37523" y="1674"/>
                  </a:lnTo>
                  <a:lnTo>
                    <a:pt x="36935" y="1521"/>
                  </a:lnTo>
                  <a:lnTo>
                    <a:pt x="36297" y="1380"/>
                  </a:lnTo>
                  <a:lnTo>
                    <a:pt x="35632" y="1240"/>
                  </a:lnTo>
                  <a:lnTo>
                    <a:pt x="34930" y="1112"/>
                  </a:lnTo>
                  <a:lnTo>
                    <a:pt x="34202" y="984"/>
                  </a:lnTo>
                  <a:lnTo>
                    <a:pt x="33423" y="869"/>
                  </a:lnTo>
                  <a:lnTo>
                    <a:pt x="32631" y="754"/>
                  </a:lnTo>
                  <a:lnTo>
                    <a:pt x="31801" y="652"/>
                  </a:lnTo>
                  <a:lnTo>
                    <a:pt x="30933" y="550"/>
                  </a:lnTo>
                  <a:lnTo>
                    <a:pt x="30051" y="461"/>
                  </a:lnTo>
                  <a:lnTo>
                    <a:pt x="29132" y="371"/>
                  </a:lnTo>
                  <a:lnTo>
                    <a:pt x="28200" y="295"/>
                  </a:lnTo>
                  <a:lnTo>
                    <a:pt x="27229" y="231"/>
                  </a:lnTo>
                  <a:lnTo>
                    <a:pt x="26246" y="167"/>
                  </a:lnTo>
                  <a:lnTo>
                    <a:pt x="25250" y="116"/>
                  </a:lnTo>
                  <a:lnTo>
                    <a:pt x="24215" y="78"/>
                  </a:lnTo>
                  <a:lnTo>
                    <a:pt x="23181" y="39"/>
                  </a:lnTo>
                  <a:lnTo>
                    <a:pt x="22121" y="26"/>
                  </a:lnTo>
                  <a:lnTo>
                    <a:pt x="21035" y="1"/>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7;p15"/>
            <p:cNvSpPr/>
            <p:nvPr/>
          </p:nvSpPr>
          <p:spPr>
            <a:xfrm>
              <a:off x="4094191" y="2873894"/>
              <a:ext cx="204028" cy="57118"/>
            </a:xfrm>
            <a:custGeom>
              <a:avLst/>
              <a:gdLst/>
              <a:ahLst/>
              <a:cxnLst/>
              <a:rect l="l" t="t" r="r" b="b"/>
              <a:pathLst>
                <a:path w="13781" h="3858" extrusionOk="0">
                  <a:moveTo>
                    <a:pt x="0" y="0"/>
                  </a:moveTo>
                  <a:lnTo>
                    <a:pt x="0" y="384"/>
                  </a:lnTo>
                  <a:lnTo>
                    <a:pt x="3346" y="384"/>
                  </a:lnTo>
                  <a:lnTo>
                    <a:pt x="4253" y="409"/>
                  </a:lnTo>
                  <a:lnTo>
                    <a:pt x="5058" y="447"/>
                  </a:lnTo>
                  <a:lnTo>
                    <a:pt x="5747" y="511"/>
                  </a:lnTo>
                  <a:lnTo>
                    <a:pt x="6322" y="575"/>
                  </a:lnTo>
                  <a:lnTo>
                    <a:pt x="6565" y="613"/>
                  </a:lnTo>
                  <a:lnTo>
                    <a:pt x="6795" y="665"/>
                  </a:lnTo>
                  <a:lnTo>
                    <a:pt x="6973" y="716"/>
                  </a:lnTo>
                  <a:lnTo>
                    <a:pt x="7139" y="767"/>
                  </a:lnTo>
                  <a:lnTo>
                    <a:pt x="7267" y="831"/>
                  </a:lnTo>
                  <a:lnTo>
                    <a:pt x="7369" y="882"/>
                  </a:lnTo>
                  <a:lnTo>
                    <a:pt x="0" y="882"/>
                  </a:lnTo>
                  <a:lnTo>
                    <a:pt x="0" y="1175"/>
                  </a:lnTo>
                  <a:lnTo>
                    <a:pt x="7471" y="1175"/>
                  </a:lnTo>
                  <a:lnTo>
                    <a:pt x="7446" y="1214"/>
                  </a:lnTo>
                  <a:lnTo>
                    <a:pt x="7408" y="1252"/>
                  </a:lnTo>
                  <a:lnTo>
                    <a:pt x="7305" y="1329"/>
                  </a:lnTo>
                  <a:lnTo>
                    <a:pt x="7165" y="1392"/>
                  </a:lnTo>
                  <a:lnTo>
                    <a:pt x="6986" y="1456"/>
                  </a:lnTo>
                  <a:lnTo>
                    <a:pt x="6769" y="1520"/>
                  </a:lnTo>
                  <a:lnTo>
                    <a:pt x="6514" y="1571"/>
                  </a:lnTo>
                  <a:lnTo>
                    <a:pt x="6207" y="1622"/>
                  </a:lnTo>
                  <a:lnTo>
                    <a:pt x="5875" y="1661"/>
                  </a:lnTo>
                  <a:lnTo>
                    <a:pt x="5505" y="1712"/>
                  </a:lnTo>
                  <a:lnTo>
                    <a:pt x="5096" y="1737"/>
                  </a:lnTo>
                  <a:lnTo>
                    <a:pt x="4636" y="1776"/>
                  </a:lnTo>
                  <a:lnTo>
                    <a:pt x="4151" y="1801"/>
                  </a:lnTo>
                  <a:lnTo>
                    <a:pt x="3053" y="1839"/>
                  </a:lnTo>
                  <a:lnTo>
                    <a:pt x="1801" y="1852"/>
                  </a:lnTo>
                  <a:lnTo>
                    <a:pt x="0" y="1852"/>
                  </a:lnTo>
                  <a:lnTo>
                    <a:pt x="0" y="2210"/>
                  </a:lnTo>
                  <a:lnTo>
                    <a:pt x="2197" y="2631"/>
                  </a:lnTo>
                  <a:lnTo>
                    <a:pt x="4215" y="3040"/>
                  </a:lnTo>
                  <a:lnTo>
                    <a:pt x="6130" y="3449"/>
                  </a:lnTo>
                  <a:lnTo>
                    <a:pt x="8021" y="3857"/>
                  </a:lnTo>
                  <a:lnTo>
                    <a:pt x="11162" y="3857"/>
                  </a:lnTo>
                  <a:lnTo>
                    <a:pt x="9106" y="3410"/>
                  </a:lnTo>
                  <a:lnTo>
                    <a:pt x="7050" y="2976"/>
                  </a:lnTo>
                  <a:lnTo>
                    <a:pt x="5032" y="2555"/>
                  </a:lnTo>
                  <a:lnTo>
                    <a:pt x="3078" y="2184"/>
                  </a:lnTo>
                  <a:lnTo>
                    <a:pt x="3844" y="2172"/>
                  </a:lnTo>
                  <a:lnTo>
                    <a:pt x="4572" y="2159"/>
                  </a:lnTo>
                  <a:lnTo>
                    <a:pt x="5275" y="2133"/>
                  </a:lnTo>
                  <a:lnTo>
                    <a:pt x="5926" y="2095"/>
                  </a:lnTo>
                  <a:lnTo>
                    <a:pt x="6539" y="2057"/>
                  </a:lnTo>
                  <a:lnTo>
                    <a:pt x="7101" y="2005"/>
                  </a:lnTo>
                  <a:lnTo>
                    <a:pt x="7637" y="1954"/>
                  </a:lnTo>
                  <a:lnTo>
                    <a:pt x="8110" y="1891"/>
                  </a:lnTo>
                  <a:lnTo>
                    <a:pt x="8557" y="1827"/>
                  </a:lnTo>
                  <a:lnTo>
                    <a:pt x="8940" y="1750"/>
                  </a:lnTo>
                  <a:lnTo>
                    <a:pt x="9285" y="1673"/>
                  </a:lnTo>
                  <a:lnTo>
                    <a:pt x="9579" y="1584"/>
                  </a:lnTo>
                  <a:lnTo>
                    <a:pt x="9821" y="1495"/>
                  </a:lnTo>
                  <a:lnTo>
                    <a:pt x="10026" y="1392"/>
                  </a:lnTo>
                  <a:lnTo>
                    <a:pt x="10102" y="1341"/>
                  </a:lnTo>
                  <a:lnTo>
                    <a:pt x="10166" y="1290"/>
                  </a:lnTo>
                  <a:lnTo>
                    <a:pt x="10217" y="1239"/>
                  </a:lnTo>
                  <a:lnTo>
                    <a:pt x="10256" y="1175"/>
                  </a:lnTo>
                  <a:lnTo>
                    <a:pt x="13780" y="1175"/>
                  </a:lnTo>
                  <a:lnTo>
                    <a:pt x="13780" y="882"/>
                  </a:lnTo>
                  <a:lnTo>
                    <a:pt x="10217" y="882"/>
                  </a:lnTo>
                  <a:lnTo>
                    <a:pt x="10179" y="843"/>
                  </a:lnTo>
                  <a:lnTo>
                    <a:pt x="10115" y="792"/>
                  </a:lnTo>
                  <a:lnTo>
                    <a:pt x="9987" y="703"/>
                  </a:lnTo>
                  <a:lnTo>
                    <a:pt x="9796" y="613"/>
                  </a:lnTo>
                  <a:lnTo>
                    <a:pt x="9579" y="537"/>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8;p15"/>
            <p:cNvSpPr/>
            <p:nvPr/>
          </p:nvSpPr>
          <p:spPr>
            <a:xfrm>
              <a:off x="3807921" y="2802993"/>
              <a:ext cx="764071" cy="159598"/>
            </a:xfrm>
            <a:custGeom>
              <a:avLst/>
              <a:gdLst/>
              <a:ahLst/>
              <a:cxnLst/>
              <a:rect l="l" t="t" r="r" b="b"/>
              <a:pathLst>
                <a:path w="51609" h="10780" extrusionOk="0">
                  <a:moveTo>
                    <a:pt x="1" y="0"/>
                  </a:moveTo>
                  <a:lnTo>
                    <a:pt x="1" y="5390"/>
                  </a:lnTo>
                  <a:lnTo>
                    <a:pt x="1" y="5530"/>
                  </a:lnTo>
                  <a:lnTo>
                    <a:pt x="26" y="5671"/>
                  </a:lnTo>
                  <a:lnTo>
                    <a:pt x="77" y="5811"/>
                  </a:lnTo>
                  <a:lnTo>
                    <a:pt x="128" y="5939"/>
                  </a:lnTo>
                  <a:lnTo>
                    <a:pt x="205" y="6079"/>
                  </a:lnTo>
                  <a:lnTo>
                    <a:pt x="294" y="6207"/>
                  </a:lnTo>
                  <a:lnTo>
                    <a:pt x="397" y="6347"/>
                  </a:lnTo>
                  <a:lnTo>
                    <a:pt x="524" y="6475"/>
                  </a:lnTo>
                  <a:lnTo>
                    <a:pt x="665" y="6603"/>
                  </a:lnTo>
                  <a:lnTo>
                    <a:pt x="805" y="6743"/>
                  </a:lnTo>
                  <a:lnTo>
                    <a:pt x="971" y="6871"/>
                  </a:lnTo>
                  <a:lnTo>
                    <a:pt x="1163" y="6999"/>
                  </a:lnTo>
                  <a:lnTo>
                    <a:pt x="1354" y="7127"/>
                  </a:lnTo>
                  <a:lnTo>
                    <a:pt x="1559" y="7241"/>
                  </a:lnTo>
                  <a:lnTo>
                    <a:pt x="1789" y="7369"/>
                  </a:lnTo>
                  <a:lnTo>
                    <a:pt x="2031" y="7484"/>
                  </a:lnTo>
                  <a:lnTo>
                    <a:pt x="2542" y="7727"/>
                  </a:lnTo>
                  <a:lnTo>
                    <a:pt x="3117" y="7957"/>
                  </a:lnTo>
                  <a:lnTo>
                    <a:pt x="3730" y="8187"/>
                  </a:lnTo>
                  <a:lnTo>
                    <a:pt x="4407" y="8404"/>
                  </a:lnTo>
                  <a:lnTo>
                    <a:pt x="5122" y="8621"/>
                  </a:lnTo>
                  <a:lnTo>
                    <a:pt x="5888" y="8825"/>
                  </a:lnTo>
                  <a:lnTo>
                    <a:pt x="6706" y="9017"/>
                  </a:lnTo>
                  <a:lnTo>
                    <a:pt x="7561" y="9208"/>
                  </a:lnTo>
                  <a:lnTo>
                    <a:pt x="8455" y="9387"/>
                  </a:lnTo>
                  <a:lnTo>
                    <a:pt x="9388" y="9553"/>
                  </a:lnTo>
                  <a:lnTo>
                    <a:pt x="10358" y="9706"/>
                  </a:lnTo>
                  <a:lnTo>
                    <a:pt x="11380" y="9860"/>
                  </a:lnTo>
                  <a:lnTo>
                    <a:pt x="12427" y="10000"/>
                  </a:lnTo>
                  <a:lnTo>
                    <a:pt x="13500" y="10128"/>
                  </a:lnTo>
                  <a:lnTo>
                    <a:pt x="14611" y="10255"/>
                  </a:lnTo>
                  <a:lnTo>
                    <a:pt x="15760" y="10358"/>
                  </a:lnTo>
                  <a:lnTo>
                    <a:pt x="16935" y="10460"/>
                  </a:lnTo>
                  <a:lnTo>
                    <a:pt x="18136" y="10536"/>
                  </a:lnTo>
                  <a:lnTo>
                    <a:pt x="19362" y="10613"/>
                  </a:lnTo>
                  <a:lnTo>
                    <a:pt x="20601" y="10677"/>
                  </a:lnTo>
                  <a:lnTo>
                    <a:pt x="21878" y="10728"/>
                  </a:lnTo>
                  <a:lnTo>
                    <a:pt x="23168" y="10754"/>
                  </a:lnTo>
                  <a:lnTo>
                    <a:pt x="24483" y="10779"/>
                  </a:lnTo>
                  <a:lnTo>
                    <a:pt x="27139" y="10779"/>
                  </a:lnTo>
                  <a:lnTo>
                    <a:pt x="28442" y="10754"/>
                  </a:lnTo>
                  <a:lnTo>
                    <a:pt x="29732" y="10728"/>
                  </a:lnTo>
                  <a:lnTo>
                    <a:pt x="31009" y="10677"/>
                  </a:lnTo>
                  <a:lnTo>
                    <a:pt x="32261" y="10613"/>
                  </a:lnTo>
                  <a:lnTo>
                    <a:pt x="33474" y="10536"/>
                  </a:lnTo>
                  <a:lnTo>
                    <a:pt x="34674" y="10460"/>
                  </a:lnTo>
                  <a:lnTo>
                    <a:pt x="35849" y="10358"/>
                  </a:lnTo>
                  <a:lnTo>
                    <a:pt x="36999" y="10255"/>
                  </a:lnTo>
                  <a:lnTo>
                    <a:pt x="38110" y="10128"/>
                  </a:lnTo>
                  <a:lnTo>
                    <a:pt x="39183" y="10000"/>
                  </a:lnTo>
                  <a:lnTo>
                    <a:pt x="40230" y="9860"/>
                  </a:lnTo>
                  <a:lnTo>
                    <a:pt x="41252" y="9706"/>
                  </a:lnTo>
                  <a:lnTo>
                    <a:pt x="42222" y="9553"/>
                  </a:lnTo>
                  <a:lnTo>
                    <a:pt x="43154" y="9387"/>
                  </a:lnTo>
                  <a:lnTo>
                    <a:pt x="44048" y="9208"/>
                  </a:lnTo>
                  <a:lnTo>
                    <a:pt x="44904" y="9017"/>
                  </a:lnTo>
                  <a:lnTo>
                    <a:pt x="45722" y="8825"/>
                  </a:lnTo>
                  <a:lnTo>
                    <a:pt x="46488" y="8621"/>
                  </a:lnTo>
                  <a:lnTo>
                    <a:pt x="47203" y="8404"/>
                  </a:lnTo>
                  <a:lnTo>
                    <a:pt x="47880" y="8187"/>
                  </a:lnTo>
                  <a:lnTo>
                    <a:pt x="48493" y="7957"/>
                  </a:lnTo>
                  <a:lnTo>
                    <a:pt x="49068" y="7727"/>
                  </a:lnTo>
                  <a:lnTo>
                    <a:pt x="49578" y="7484"/>
                  </a:lnTo>
                  <a:lnTo>
                    <a:pt x="49821" y="7369"/>
                  </a:lnTo>
                  <a:lnTo>
                    <a:pt x="50051" y="7241"/>
                  </a:lnTo>
                  <a:lnTo>
                    <a:pt x="50255" y="7127"/>
                  </a:lnTo>
                  <a:lnTo>
                    <a:pt x="50447" y="6999"/>
                  </a:lnTo>
                  <a:lnTo>
                    <a:pt x="50638" y="6871"/>
                  </a:lnTo>
                  <a:lnTo>
                    <a:pt x="50804" y="6743"/>
                  </a:lnTo>
                  <a:lnTo>
                    <a:pt x="50958" y="6603"/>
                  </a:lnTo>
                  <a:lnTo>
                    <a:pt x="51085" y="6475"/>
                  </a:lnTo>
                  <a:lnTo>
                    <a:pt x="51213" y="6347"/>
                  </a:lnTo>
                  <a:lnTo>
                    <a:pt x="51315" y="6207"/>
                  </a:lnTo>
                  <a:lnTo>
                    <a:pt x="51405" y="6079"/>
                  </a:lnTo>
                  <a:lnTo>
                    <a:pt x="51481" y="5939"/>
                  </a:lnTo>
                  <a:lnTo>
                    <a:pt x="51532" y="5811"/>
                  </a:lnTo>
                  <a:lnTo>
                    <a:pt x="51583" y="5671"/>
                  </a:lnTo>
                  <a:lnTo>
                    <a:pt x="51609" y="5530"/>
                  </a:lnTo>
                  <a:lnTo>
                    <a:pt x="51609" y="5390"/>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9;p15"/>
            <p:cNvSpPr/>
            <p:nvPr/>
          </p:nvSpPr>
          <p:spPr>
            <a:xfrm>
              <a:off x="3807921" y="2723194"/>
              <a:ext cx="764071" cy="159598"/>
            </a:xfrm>
            <a:custGeom>
              <a:avLst/>
              <a:gdLst/>
              <a:ahLst/>
              <a:cxnLst/>
              <a:rect l="l" t="t" r="r" b="b"/>
              <a:pathLst>
                <a:path w="51609" h="10780" extrusionOk="0">
                  <a:moveTo>
                    <a:pt x="24483" y="1"/>
                  </a:moveTo>
                  <a:lnTo>
                    <a:pt x="23168" y="26"/>
                  </a:lnTo>
                  <a:lnTo>
                    <a:pt x="21878" y="52"/>
                  </a:lnTo>
                  <a:lnTo>
                    <a:pt x="20601" y="103"/>
                  </a:lnTo>
                  <a:lnTo>
                    <a:pt x="19362" y="167"/>
                  </a:lnTo>
                  <a:lnTo>
                    <a:pt x="18136" y="243"/>
                  </a:lnTo>
                  <a:lnTo>
                    <a:pt x="16935" y="320"/>
                  </a:lnTo>
                  <a:lnTo>
                    <a:pt x="15760" y="422"/>
                  </a:lnTo>
                  <a:lnTo>
                    <a:pt x="14611" y="524"/>
                  </a:lnTo>
                  <a:lnTo>
                    <a:pt x="13500" y="652"/>
                  </a:lnTo>
                  <a:lnTo>
                    <a:pt x="12427" y="780"/>
                  </a:lnTo>
                  <a:lnTo>
                    <a:pt x="11380" y="920"/>
                  </a:lnTo>
                  <a:lnTo>
                    <a:pt x="10358" y="1074"/>
                  </a:lnTo>
                  <a:lnTo>
                    <a:pt x="9388" y="1227"/>
                  </a:lnTo>
                  <a:lnTo>
                    <a:pt x="8455" y="1393"/>
                  </a:lnTo>
                  <a:lnTo>
                    <a:pt x="7561" y="1572"/>
                  </a:lnTo>
                  <a:lnTo>
                    <a:pt x="6706" y="1763"/>
                  </a:lnTo>
                  <a:lnTo>
                    <a:pt x="5888" y="1955"/>
                  </a:lnTo>
                  <a:lnTo>
                    <a:pt x="5122" y="2159"/>
                  </a:lnTo>
                  <a:lnTo>
                    <a:pt x="4407" y="2376"/>
                  </a:lnTo>
                  <a:lnTo>
                    <a:pt x="3730" y="2593"/>
                  </a:lnTo>
                  <a:lnTo>
                    <a:pt x="3117" y="2823"/>
                  </a:lnTo>
                  <a:lnTo>
                    <a:pt x="2542" y="3053"/>
                  </a:lnTo>
                  <a:lnTo>
                    <a:pt x="2031" y="3296"/>
                  </a:lnTo>
                  <a:lnTo>
                    <a:pt x="1789" y="3411"/>
                  </a:lnTo>
                  <a:lnTo>
                    <a:pt x="1559" y="3538"/>
                  </a:lnTo>
                  <a:lnTo>
                    <a:pt x="1354" y="3653"/>
                  </a:lnTo>
                  <a:lnTo>
                    <a:pt x="1163" y="3781"/>
                  </a:lnTo>
                  <a:lnTo>
                    <a:pt x="971" y="3909"/>
                  </a:lnTo>
                  <a:lnTo>
                    <a:pt x="805" y="4036"/>
                  </a:lnTo>
                  <a:lnTo>
                    <a:pt x="665" y="4177"/>
                  </a:lnTo>
                  <a:lnTo>
                    <a:pt x="524" y="4305"/>
                  </a:lnTo>
                  <a:lnTo>
                    <a:pt x="397" y="4432"/>
                  </a:lnTo>
                  <a:lnTo>
                    <a:pt x="294" y="4573"/>
                  </a:lnTo>
                  <a:lnTo>
                    <a:pt x="205" y="4701"/>
                  </a:lnTo>
                  <a:lnTo>
                    <a:pt x="128" y="4841"/>
                  </a:lnTo>
                  <a:lnTo>
                    <a:pt x="77" y="4969"/>
                  </a:lnTo>
                  <a:lnTo>
                    <a:pt x="26" y="5109"/>
                  </a:lnTo>
                  <a:lnTo>
                    <a:pt x="1" y="5250"/>
                  </a:lnTo>
                  <a:lnTo>
                    <a:pt x="1" y="5390"/>
                  </a:lnTo>
                  <a:lnTo>
                    <a:pt x="1" y="5531"/>
                  </a:lnTo>
                  <a:lnTo>
                    <a:pt x="26" y="5671"/>
                  </a:lnTo>
                  <a:lnTo>
                    <a:pt x="77" y="5799"/>
                  </a:lnTo>
                  <a:lnTo>
                    <a:pt x="128" y="5939"/>
                  </a:lnTo>
                  <a:lnTo>
                    <a:pt x="205" y="6080"/>
                  </a:lnTo>
                  <a:lnTo>
                    <a:pt x="294" y="6208"/>
                  </a:lnTo>
                  <a:lnTo>
                    <a:pt x="397" y="6348"/>
                  </a:lnTo>
                  <a:lnTo>
                    <a:pt x="524" y="6476"/>
                  </a:lnTo>
                  <a:lnTo>
                    <a:pt x="665" y="6603"/>
                  </a:lnTo>
                  <a:lnTo>
                    <a:pt x="805" y="6731"/>
                  </a:lnTo>
                  <a:lnTo>
                    <a:pt x="971" y="6859"/>
                  </a:lnTo>
                  <a:lnTo>
                    <a:pt x="1163" y="6987"/>
                  </a:lnTo>
                  <a:lnTo>
                    <a:pt x="1354" y="7114"/>
                  </a:lnTo>
                  <a:lnTo>
                    <a:pt x="1559" y="7242"/>
                  </a:lnTo>
                  <a:lnTo>
                    <a:pt x="1789" y="7370"/>
                  </a:lnTo>
                  <a:lnTo>
                    <a:pt x="2031" y="7485"/>
                  </a:lnTo>
                  <a:lnTo>
                    <a:pt x="2542" y="7727"/>
                  </a:lnTo>
                  <a:lnTo>
                    <a:pt x="3117" y="7957"/>
                  </a:lnTo>
                  <a:lnTo>
                    <a:pt x="3730" y="8187"/>
                  </a:lnTo>
                  <a:lnTo>
                    <a:pt x="4407" y="8404"/>
                  </a:lnTo>
                  <a:lnTo>
                    <a:pt x="5122" y="8621"/>
                  </a:lnTo>
                  <a:lnTo>
                    <a:pt x="5888" y="8813"/>
                  </a:lnTo>
                  <a:lnTo>
                    <a:pt x="6706" y="9017"/>
                  </a:lnTo>
                  <a:lnTo>
                    <a:pt x="7561" y="9196"/>
                  </a:lnTo>
                  <a:lnTo>
                    <a:pt x="8455" y="9375"/>
                  </a:lnTo>
                  <a:lnTo>
                    <a:pt x="9388" y="9554"/>
                  </a:lnTo>
                  <a:lnTo>
                    <a:pt x="10358" y="9707"/>
                  </a:lnTo>
                  <a:lnTo>
                    <a:pt x="11380" y="9860"/>
                  </a:lnTo>
                  <a:lnTo>
                    <a:pt x="12427" y="10001"/>
                  </a:lnTo>
                  <a:lnTo>
                    <a:pt x="13500" y="10128"/>
                  </a:lnTo>
                  <a:lnTo>
                    <a:pt x="14611" y="10243"/>
                  </a:lnTo>
                  <a:lnTo>
                    <a:pt x="15760" y="10358"/>
                  </a:lnTo>
                  <a:lnTo>
                    <a:pt x="16935" y="10448"/>
                  </a:lnTo>
                  <a:lnTo>
                    <a:pt x="18136" y="10537"/>
                  </a:lnTo>
                  <a:lnTo>
                    <a:pt x="19362" y="10614"/>
                  </a:lnTo>
                  <a:lnTo>
                    <a:pt x="20601" y="10677"/>
                  </a:lnTo>
                  <a:lnTo>
                    <a:pt x="21878" y="10716"/>
                  </a:lnTo>
                  <a:lnTo>
                    <a:pt x="23168" y="10754"/>
                  </a:lnTo>
                  <a:lnTo>
                    <a:pt x="24483" y="10780"/>
                  </a:lnTo>
                  <a:lnTo>
                    <a:pt x="27139" y="10780"/>
                  </a:lnTo>
                  <a:lnTo>
                    <a:pt x="28442" y="10754"/>
                  </a:lnTo>
                  <a:lnTo>
                    <a:pt x="29732" y="10716"/>
                  </a:lnTo>
                  <a:lnTo>
                    <a:pt x="31009" y="10677"/>
                  </a:lnTo>
                  <a:lnTo>
                    <a:pt x="32261" y="10614"/>
                  </a:lnTo>
                  <a:lnTo>
                    <a:pt x="33474" y="10537"/>
                  </a:lnTo>
                  <a:lnTo>
                    <a:pt x="34674" y="10448"/>
                  </a:lnTo>
                  <a:lnTo>
                    <a:pt x="35849" y="10358"/>
                  </a:lnTo>
                  <a:lnTo>
                    <a:pt x="36999" y="10243"/>
                  </a:lnTo>
                  <a:lnTo>
                    <a:pt x="38110" y="10128"/>
                  </a:lnTo>
                  <a:lnTo>
                    <a:pt x="39183" y="10001"/>
                  </a:lnTo>
                  <a:lnTo>
                    <a:pt x="40230" y="9860"/>
                  </a:lnTo>
                  <a:lnTo>
                    <a:pt x="41252" y="9707"/>
                  </a:lnTo>
                  <a:lnTo>
                    <a:pt x="42222" y="9554"/>
                  </a:lnTo>
                  <a:lnTo>
                    <a:pt x="43154" y="9375"/>
                  </a:lnTo>
                  <a:lnTo>
                    <a:pt x="44048" y="9196"/>
                  </a:lnTo>
                  <a:lnTo>
                    <a:pt x="44904" y="9017"/>
                  </a:lnTo>
                  <a:lnTo>
                    <a:pt x="45722" y="8813"/>
                  </a:lnTo>
                  <a:lnTo>
                    <a:pt x="46488" y="8621"/>
                  </a:lnTo>
                  <a:lnTo>
                    <a:pt x="47203" y="8404"/>
                  </a:lnTo>
                  <a:lnTo>
                    <a:pt x="47880" y="8187"/>
                  </a:lnTo>
                  <a:lnTo>
                    <a:pt x="48493" y="7957"/>
                  </a:lnTo>
                  <a:lnTo>
                    <a:pt x="49068" y="7727"/>
                  </a:lnTo>
                  <a:lnTo>
                    <a:pt x="49578" y="7485"/>
                  </a:lnTo>
                  <a:lnTo>
                    <a:pt x="49821" y="7370"/>
                  </a:lnTo>
                  <a:lnTo>
                    <a:pt x="50051" y="7242"/>
                  </a:lnTo>
                  <a:lnTo>
                    <a:pt x="50255" y="7114"/>
                  </a:lnTo>
                  <a:lnTo>
                    <a:pt x="50447" y="6987"/>
                  </a:lnTo>
                  <a:lnTo>
                    <a:pt x="50638" y="6859"/>
                  </a:lnTo>
                  <a:lnTo>
                    <a:pt x="50804" y="6731"/>
                  </a:lnTo>
                  <a:lnTo>
                    <a:pt x="50958" y="6603"/>
                  </a:lnTo>
                  <a:lnTo>
                    <a:pt x="51085" y="6476"/>
                  </a:lnTo>
                  <a:lnTo>
                    <a:pt x="51213" y="6348"/>
                  </a:lnTo>
                  <a:lnTo>
                    <a:pt x="51315" y="6208"/>
                  </a:lnTo>
                  <a:lnTo>
                    <a:pt x="51405" y="6080"/>
                  </a:lnTo>
                  <a:lnTo>
                    <a:pt x="51481" y="5939"/>
                  </a:lnTo>
                  <a:lnTo>
                    <a:pt x="51532" y="5799"/>
                  </a:lnTo>
                  <a:lnTo>
                    <a:pt x="51583" y="5671"/>
                  </a:lnTo>
                  <a:lnTo>
                    <a:pt x="51609" y="5531"/>
                  </a:lnTo>
                  <a:lnTo>
                    <a:pt x="51609" y="5390"/>
                  </a:lnTo>
                  <a:lnTo>
                    <a:pt x="51609" y="5250"/>
                  </a:lnTo>
                  <a:lnTo>
                    <a:pt x="51583" y="5109"/>
                  </a:lnTo>
                  <a:lnTo>
                    <a:pt x="51532" y="4969"/>
                  </a:lnTo>
                  <a:lnTo>
                    <a:pt x="51481" y="4841"/>
                  </a:lnTo>
                  <a:lnTo>
                    <a:pt x="51405" y="4701"/>
                  </a:lnTo>
                  <a:lnTo>
                    <a:pt x="51315" y="4573"/>
                  </a:lnTo>
                  <a:lnTo>
                    <a:pt x="51213" y="4432"/>
                  </a:lnTo>
                  <a:lnTo>
                    <a:pt x="51085" y="4305"/>
                  </a:lnTo>
                  <a:lnTo>
                    <a:pt x="50958" y="4177"/>
                  </a:lnTo>
                  <a:lnTo>
                    <a:pt x="50804" y="4036"/>
                  </a:lnTo>
                  <a:lnTo>
                    <a:pt x="50638" y="3909"/>
                  </a:lnTo>
                  <a:lnTo>
                    <a:pt x="50447" y="3781"/>
                  </a:lnTo>
                  <a:lnTo>
                    <a:pt x="50255" y="3653"/>
                  </a:lnTo>
                  <a:lnTo>
                    <a:pt x="50051" y="3538"/>
                  </a:lnTo>
                  <a:lnTo>
                    <a:pt x="49821" y="3411"/>
                  </a:lnTo>
                  <a:lnTo>
                    <a:pt x="49578" y="3296"/>
                  </a:lnTo>
                  <a:lnTo>
                    <a:pt x="49068" y="3053"/>
                  </a:lnTo>
                  <a:lnTo>
                    <a:pt x="48493" y="2823"/>
                  </a:lnTo>
                  <a:lnTo>
                    <a:pt x="47880" y="2593"/>
                  </a:lnTo>
                  <a:lnTo>
                    <a:pt x="47203" y="2376"/>
                  </a:lnTo>
                  <a:lnTo>
                    <a:pt x="46488" y="2159"/>
                  </a:lnTo>
                  <a:lnTo>
                    <a:pt x="45722" y="1955"/>
                  </a:lnTo>
                  <a:lnTo>
                    <a:pt x="44904" y="1763"/>
                  </a:lnTo>
                  <a:lnTo>
                    <a:pt x="44048" y="1572"/>
                  </a:lnTo>
                  <a:lnTo>
                    <a:pt x="43154" y="1393"/>
                  </a:lnTo>
                  <a:lnTo>
                    <a:pt x="42222" y="1227"/>
                  </a:lnTo>
                  <a:lnTo>
                    <a:pt x="41252" y="1074"/>
                  </a:lnTo>
                  <a:lnTo>
                    <a:pt x="40230" y="920"/>
                  </a:lnTo>
                  <a:lnTo>
                    <a:pt x="39183" y="780"/>
                  </a:lnTo>
                  <a:lnTo>
                    <a:pt x="38110" y="652"/>
                  </a:lnTo>
                  <a:lnTo>
                    <a:pt x="36999" y="524"/>
                  </a:lnTo>
                  <a:lnTo>
                    <a:pt x="35849" y="422"/>
                  </a:lnTo>
                  <a:lnTo>
                    <a:pt x="34674" y="320"/>
                  </a:lnTo>
                  <a:lnTo>
                    <a:pt x="33474" y="243"/>
                  </a:lnTo>
                  <a:lnTo>
                    <a:pt x="32261" y="167"/>
                  </a:lnTo>
                  <a:lnTo>
                    <a:pt x="31009" y="103"/>
                  </a:lnTo>
                  <a:lnTo>
                    <a:pt x="29732" y="52"/>
                  </a:lnTo>
                  <a:lnTo>
                    <a:pt x="28442" y="26"/>
                  </a:lnTo>
                  <a:lnTo>
                    <a:pt x="27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0;p15"/>
            <p:cNvSpPr/>
            <p:nvPr/>
          </p:nvSpPr>
          <p:spPr>
            <a:xfrm>
              <a:off x="3876187" y="2737377"/>
              <a:ext cx="627554" cy="112326"/>
            </a:xfrm>
            <a:custGeom>
              <a:avLst/>
              <a:gdLst/>
              <a:ahLst/>
              <a:cxnLst/>
              <a:rect l="l" t="t" r="r" b="b"/>
              <a:pathLst>
                <a:path w="42388" h="7587" extrusionOk="0">
                  <a:moveTo>
                    <a:pt x="20102" y="1"/>
                  </a:moveTo>
                  <a:lnTo>
                    <a:pt x="19029" y="26"/>
                  </a:lnTo>
                  <a:lnTo>
                    <a:pt x="17969" y="52"/>
                  </a:lnTo>
                  <a:lnTo>
                    <a:pt x="16922" y="77"/>
                  </a:lnTo>
                  <a:lnTo>
                    <a:pt x="15900" y="116"/>
                  </a:lnTo>
                  <a:lnTo>
                    <a:pt x="14891" y="167"/>
                  </a:lnTo>
                  <a:lnTo>
                    <a:pt x="13908" y="230"/>
                  </a:lnTo>
                  <a:lnTo>
                    <a:pt x="12950" y="294"/>
                  </a:lnTo>
                  <a:lnTo>
                    <a:pt x="12005" y="371"/>
                  </a:lnTo>
                  <a:lnTo>
                    <a:pt x="11085" y="460"/>
                  </a:lnTo>
                  <a:lnTo>
                    <a:pt x="10204" y="550"/>
                  </a:lnTo>
                  <a:lnTo>
                    <a:pt x="9349" y="652"/>
                  </a:lnTo>
                  <a:lnTo>
                    <a:pt x="8518" y="754"/>
                  </a:lnTo>
                  <a:lnTo>
                    <a:pt x="7714" y="869"/>
                  </a:lnTo>
                  <a:lnTo>
                    <a:pt x="6948" y="984"/>
                  </a:lnTo>
                  <a:lnTo>
                    <a:pt x="6207" y="1112"/>
                  </a:lnTo>
                  <a:lnTo>
                    <a:pt x="5504" y="1239"/>
                  </a:lnTo>
                  <a:lnTo>
                    <a:pt x="4840" y="1380"/>
                  </a:lnTo>
                  <a:lnTo>
                    <a:pt x="4215" y="1520"/>
                  </a:lnTo>
                  <a:lnTo>
                    <a:pt x="3614" y="1674"/>
                  </a:lnTo>
                  <a:lnTo>
                    <a:pt x="3065" y="1827"/>
                  </a:lnTo>
                  <a:lnTo>
                    <a:pt x="2554" y="1980"/>
                  </a:lnTo>
                  <a:lnTo>
                    <a:pt x="2095" y="2146"/>
                  </a:lnTo>
                  <a:lnTo>
                    <a:pt x="1660" y="2312"/>
                  </a:lnTo>
                  <a:lnTo>
                    <a:pt x="1290" y="2491"/>
                  </a:lnTo>
                  <a:lnTo>
                    <a:pt x="958" y="2670"/>
                  </a:lnTo>
                  <a:lnTo>
                    <a:pt x="664" y="2849"/>
                  </a:lnTo>
                  <a:lnTo>
                    <a:pt x="537" y="2938"/>
                  </a:lnTo>
                  <a:lnTo>
                    <a:pt x="434" y="3027"/>
                  </a:lnTo>
                  <a:lnTo>
                    <a:pt x="332" y="3117"/>
                  </a:lnTo>
                  <a:lnTo>
                    <a:pt x="243" y="3219"/>
                  </a:lnTo>
                  <a:lnTo>
                    <a:pt x="166" y="3308"/>
                  </a:lnTo>
                  <a:lnTo>
                    <a:pt x="102" y="3410"/>
                  </a:lnTo>
                  <a:lnTo>
                    <a:pt x="64" y="3500"/>
                  </a:lnTo>
                  <a:lnTo>
                    <a:pt x="26" y="3602"/>
                  </a:lnTo>
                  <a:lnTo>
                    <a:pt x="0" y="3691"/>
                  </a:lnTo>
                  <a:lnTo>
                    <a:pt x="0" y="3794"/>
                  </a:lnTo>
                  <a:lnTo>
                    <a:pt x="0" y="3896"/>
                  </a:lnTo>
                  <a:lnTo>
                    <a:pt x="26" y="3985"/>
                  </a:lnTo>
                  <a:lnTo>
                    <a:pt x="64" y="4087"/>
                  </a:lnTo>
                  <a:lnTo>
                    <a:pt x="102" y="4177"/>
                  </a:lnTo>
                  <a:lnTo>
                    <a:pt x="166" y="4279"/>
                  </a:lnTo>
                  <a:lnTo>
                    <a:pt x="243" y="4368"/>
                  </a:lnTo>
                  <a:lnTo>
                    <a:pt x="332" y="4458"/>
                  </a:lnTo>
                  <a:lnTo>
                    <a:pt x="434" y="4560"/>
                  </a:lnTo>
                  <a:lnTo>
                    <a:pt x="537" y="4649"/>
                  </a:lnTo>
                  <a:lnTo>
                    <a:pt x="664" y="4739"/>
                  </a:lnTo>
                  <a:lnTo>
                    <a:pt x="958" y="4917"/>
                  </a:lnTo>
                  <a:lnTo>
                    <a:pt x="1290" y="5096"/>
                  </a:lnTo>
                  <a:lnTo>
                    <a:pt x="1660" y="5262"/>
                  </a:lnTo>
                  <a:lnTo>
                    <a:pt x="2095" y="5441"/>
                  </a:lnTo>
                  <a:lnTo>
                    <a:pt x="2554" y="5594"/>
                  </a:lnTo>
                  <a:lnTo>
                    <a:pt x="3065" y="5760"/>
                  </a:lnTo>
                  <a:lnTo>
                    <a:pt x="3614" y="5914"/>
                  </a:lnTo>
                  <a:lnTo>
                    <a:pt x="4215" y="6054"/>
                  </a:lnTo>
                  <a:lnTo>
                    <a:pt x="4840" y="6207"/>
                  </a:lnTo>
                  <a:lnTo>
                    <a:pt x="5504" y="6335"/>
                  </a:lnTo>
                  <a:lnTo>
                    <a:pt x="6207" y="6476"/>
                  </a:lnTo>
                  <a:lnTo>
                    <a:pt x="6948" y="6603"/>
                  </a:lnTo>
                  <a:lnTo>
                    <a:pt x="7714" y="6718"/>
                  </a:lnTo>
                  <a:lnTo>
                    <a:pt x="8518" y="6833"/>
                  </a:lnTo>
                  <a:lnTo>
                    <a:pt x="9349" y="6935"/>
                  </a:lnTo>
                  <a:lnTo>
                    <a:pt x="10204" y="7038"/>
                  </a:lnTo>
                  <a:lnTo>
                    <a:pt x="11085" y="7127"/>
                  </a:lnTo>
                  <a:lnTo>
                    <a:pt x="12005" y="7204"/>
                  </a:lnTo>
                  <a:lnTo>
                    <a:pt x="12950" y="7280"/>
                  </a:lnTo>
                  <a:lnTo>
                    <a:pt x="13908" y="7357"/>
                  </a:lnTo>
                  <a:lnTo>
                    <a:pt x="14891" y="7408"/>
                  </a:lnTo>
                  <a:lnTo>
                    <a:pt x="15900" y="7459"/>
                  </a:lnTo>
                  <a:lnTo>
                    <a:pt x="16922" y="7510"/>
                  </a:lnTo>
                  <a:lnTo>
                    <a:pt x="17969" y="7536"/>
                  </a:lnTo>
                  <a:lnTo>
                    <a:pt x="19029" y="7561"/>
                  </a:lnTo>
                  <a:lnTo>
                    <a:pt x="20102" y="7574"/>
                  </a:lnTo>
                  <a:lnTo>
                    <a:pt x="21200" y="7587"/>
                  </a:lnTo>
                  <a:lnTo>
                    <a:pt x="22286" y="7574"/>
                  </a:lnTo>
                  <a:lnTo>
                    <a:pt x="23359" y="7561"/>
                  </a:lnTo>
                  <a:lnTo>
                    <a:pt x="24419" y="7536"/>
                  </a:lnTo>
                  <a:lnTo>
                    <a:pt x="25466" y="7510"/>
                  </a:lnTo>
                  <a:lnTo>
                    <a:pt x="26488" y="7459"/>
                  </a:lnTo>
                  <a:lnTo>
                    <a:pt x="27496" y="7408"/>
                  </a:lnTo>
                  <a:lnTo>
                    <a:pt x="28480" y="7357"/>
                  </a:lnTo>
                  <a:lnTo>
                    <a:pt x="29450" y="7280"/>
                  </a:lnTo>
                  <a:lnTo>
                    <a:pt x="30383" y="7204"/>
                  </a:lnTo>
                  <a:lnTo>
                    <a:pt x="31302" y="7127"/>
                  </a:lnTo>
                  <a:lnTo>
                    <a:pt x="32183" y="7038"/>
                  </a:lnTo>
                  <a:lnTo>
                    <a:pt x="33039" y="6935"/>
                  </a:lnTo>
                  <a:lnTo>
                    <a:pt x="33869" y="6833"/>
                  </a:lnTo>
                  <a:lnTo>
                    <a:pt x="34674" y="6718"/>
                  </a:lnTo>
                  <a:lnTo>
                    <a:pt x="35440" y="6603"/>
                  </a:lnTo>
                  <a:lnTo>
                    <a:pt x="36181" y="6476"/>
                  </a:lnTo>
                  <a:lnTo>
                    <a:pt x="36883" y="6335"/>
                  </a:lnTo>
                  <a:lnTo>
                    <a:pt x="37547" y="6207"/>
                  </a:lnTo>
                  <a:lnTo>
                    <a:pt x="38173" y="6054"/>
                  </a:lnTo>
                  <a:lnTo>
                    <a:pt x="38773" y="5914"/>
                  </a:lnTo>
                  <a:lnTo>
                    <a:pt x="39323" y="5760"/>
                  </a:lnTo>
                  <a:lnTo>
                    <a:pt x="39833" y="5594"/>
                  </a:lnTo>
                  <a:lnTo>
                    <a:pt x="40293" y="5441"/>
                  </a:lnTo>
                  <a:lnTo>
                    <a:pt x="40727" y="5262"/>
                  </a:lnTo>
                  <a:lnTo>
                    <a:pt x="41098" y="5096"/>
                  </a:lnTo>
                  <a:lnTo>
                    <a:pt x="41443" y="4917"/>
                  </a:lnTo>
                  <a:lnTo>
                    <a:pt x="41724" y="4739"/>
                  </a:lnTo>
                  <a:lnTo>
                    <a:pt x="41851" y="4649"/>
                  </a:lnTo>
                  <a:lnTo>
                    <a:pt x="41953" y="4560"/>
                  </a:lnTo>
                  <a:lnTo>
                    <a:pt x="42056" y="4458"/>
                  </a:lnTo>
                  <a:lnTo>
                    <a:pt x="42145" y="4368"/>
                  </a:lnTo>
                  <a:lnTo>
                    <a:pt x="42222" y="4279"/>
                  </a:lnTo>
                  <a:lnTo>
                    <a:pt x="42285" y="4177"/>
                  </a:lnTo>
                  <a:lnTo>
                    <a:pt x="42324" y="4087"/>
                  </a:lnTo>
                  <a:lnTo>
                    <a:pt x="42362" y="3985"/>
                  </a:lnTo>
                  <a:lnTo>
                    <a:pt x="42388" y="3896"/>
                  </a:lnTo>
                  <a:lnTo>
                    <a:pt x="42388" y="3794"/>
                  </a:lnTo>
                  <a:lnTo>
                    <a:pt x="42388" y="3691"/>
                  </a:lnTo>
                  <a:lnTo>
                    <a:pt x="42362" y="3602"/>
                  </a:lnTo>
                  <a:lnTo>
                    <a:pt x="42324" y="3500"/>
                  </a:lnTo>
                  <a:lnTo>
                    <a:pt x="42285" y="3410"/>
                  </a:lnTo>
                  <a:lnTo>
                    <a:pt x="42222" y="3308"/>
                  </a:lnTo>
                  <a:lnTo>
                    <a:pt x="42145" y="3219"/>
                  </a:lnTo>
                  <a:lnTo>
                    <a:pt x="42056" y="3117"/>
                  </a:lnTo>
                  <a:lnTo>
                    <a:pt x="41953" y="3027"/>
                  </a:lnTo>
                  <a:lnTo>
                    <a:pt x="41851" y="2938"/>
                  </a:lnTo>
                  <a:lnTo>
                    <a:pt x="41724" y="2849"/>
                  </a:lnTo>
                  <a:lnTo>
                    <a:pt x="41443" y="2670"/>
                  </a:lnTo>
                  <a:lnTo>
                    <a:pt x="41098" y="2491"/>
                  </a:lnTo>
                  <a:lnTo>
                    <a:pt x="40727" y="2312"/>
                  </a:lnTo>
                  <a:lnTo>
                    <a:pt x="40293" y="2146"/>
                  </a:lnTo>
                  <a:lnTo>
                    <a:pt x="39833" y="1980"/>
                  </a:lnTo>
                  <a:lnTo>
                    <a:pt x="39323" y="1827"/>
                  </a:lnTo>
                  <a:lnTo>
                    <a:pt x="38773" y="1674"/>
                  </a:lnTo>
                  <a:lnTo>
                    <a:pt x="38173" y="1520"/>
                  </a:lnTo>
                  <a:lnTo>
                    <a:pt x="37547" y="1380"/>
                  </a:lnTo>
                  <a:lnTo>
                    <a:pt x="36883" y="1239"/>
                  </a:lnTo>
                  <a:lnTo>
                    <a:pt x="36181" y="1112"/>
                  </a:lnTo>
                  <a:lnTo>
                    <a:pt x="35440" y="984"/>
                  </a:lnTo>
                  <a:lnTo>
                    <a:pt x="34674" y="869"/>
                  </a:lnTo>
                  <a:lnTo>
                    <a:pt x="33869" y="754"/>
                  </a:lnTo>
                  <a:lnTo>
                    <a:pt x="33039" y="652"/>
                  </a:lnTo>
                  <a:lnTo>
                    <a:pt x="32183" y="550"/>
                  </a:lnTo>
                  <a:lnTo>
                    <a:pt x="31302" y="460"/>
                  </a:lnTo>
                  <a:lnTo>
                    <a:pt x="30383" y="371"/>
                  </a:lnTo>
                  <a:lnTo>
                    <a:pt x="29450" y="294"/>
                  </a:lnTo>
                  <a:lnTo>
                    <a:pt x="28480" y="230"/>
                  </a:lnTo>
                  <a:lnTo>
                    <a:pt x="27496" y="167"/>
                  </a:lnTo>
                  <a:lnTo>
                    <a:pt x="26488" y="116"/>
                  </a:lnTo>
                  <a:lnTo>
                    <a:pt x="25466" y="77"/>
                  </a:lnTo>
                  <a:lnTo>
                    <a:pt x="24419" y="52"/>
                  </a:lnTo>
                  <a:lnTo>
                    <a:pt x="23359" y="26"/>
                  </a:lnTo>
                  <a:lnTo>
                    <a:pt x="22286" y="1"/>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p15"/>
            <p:cNvSpPr/>
            <p:nvPr/>
          </p:nvSpPr>
          <p:spPr>
            <a:xfrm>
              <a:off x="3885440" y="2737377"/>
              <a:ext cx="609033" cy="83397"/>
            </a:xfrm>
            <a:custGeom>
              <a:avLst/>
              <a:gdLst/>
              <a:ahLst/>
              <a:cxnLst/>
              <a:rect l="l" t="t" r="r" b="b"/>
              <a:pathLst>
                <a:path w="41137" h="5633" extrusionOk="0">
                  <a:moveTo>
                    <a:pt x="19949" y="1"/>
                  </a:moveTo>
                  <a:lnTo>
                    <a:pt x="18238" y="13"/>
                  </a:lnTo>
                  <a:lnTo>
                    <a:pt x="16565" y="52"/>
                  </a:lnTo>
                  <a:lnTo>
                    <a:pt x="14943" y="103"/>
                  </a:lnTo>
                  <a:lnTo>
                    <a:pt x="13360" y="192"/>
                  </a:lnTo>
                  <a:lnTo>
                    <a:pt x="11840" y="294"/>
                  </a:lnTo>
                  <a:lnTo>
                    <a:pt x="10371" y="409"/>
                  </a:lnTo>
                  <a:lnTo>
                    <a:pt x="8966" y="550"/>
                  </a:lnTo>
                  <a:lnTo>
                    <a:pt x="7625" y="703"/>
                  </a:lnTo>
                  <a:lnTo>
                    <a:pt x="6361" y="882"/>
                  </a:lnTo>
                  <a:lnTo>
                    <a:pt x="5173" y="1073"/>
                  </a:lnTo>
                  <a:lnTo>
                    <a:pt x="4075" y="1278"/>
                  </a:lnTo>
                  <a:lnTo>
                    <a:pt x="3551" y="1393"/>
                  </a:lnTo>
                  <a:lnTo>
                    <a:pt x="3066" y="1508"/>
                  </a:lnTo>
                  <a:lnTo>
                    <a:pt x="2593" y="1623"/>
                  </a:lnTo>
                  <a:lnTo>
                    <a:pt x="2134" y="1737"/>
                  </a:lnTo>
                  <a:lnTo>
                    <a:pt x="1712" y="1852"/>
                  </a:lnTo>
                  <a:lnTo>
                    <a:pt x="1316" y="1980"/>
                  </a:lnTo>
                  <a:lnTo>
                    <a:pt x="946" y="2108"/>
                  </a:lnTo>
                  <a:lnTo>
                    <a:pt x="601" y="2236"/>
                  </a:lnTo>
                  <a:lnTo>
                    <a:pt x="282" y="2376"/>
                  </a:lnTo>
                  <a:lnTo>
                    <a:pt x="1" y="2517"/>
                  </a:lnTo>
                  <a:lnTo>
                    <a:pt x="716" y="2299"/>
                  </a:lnTo>
                  <a:lnTo>
                    <a:pt x="1508" y="2095"/>
                  </a:lnTo>
                  <a:lnTo>
                    <a:pt x="2364" y="1903"/>
                  </a:lnTo>
                  <a:lnTo>
                    <a:pt x="3296" y="1712"/>
                  </a:lnTo>
                  <a:lnTo>
                    <a:pt x="4292" y="1546"/>
                  </a:lnTo>
                  <a:lnTo>
                    <a:pt x="5352" y="1380"/>
                  </a:lnTo>
                  <a:lnTo>
                    <a:pt x="6463" y="1239"/>
                  </a:lnTo>
                  <a:lnTo>
                    <a:pt x="7625" y="1099"/>
                  </a:lnTo>
                  <a:lnTo>
                    <a:pt x="8851" y="984"/>
                  </a:lnTo>
                  <a:lnTo>
                    <a:pt x="10116" y="869"/>
                  </a:lnTo>
                  <a:lnTo>
                    <a:pt x="11431" y="780"/>
                  </a:lnTo>
                  <a:lnTo>
                    <a:pt x="12772" y="703"/>
                  </a:lnTo>
                  <a:lnTo>
                    <a:pt x="14164" y="639"/>
                  </a:lnTo>
                  <a:lnTo>
                    <a:pt x="15595" y="601"/>
                  </a:lnTo>
                  <a:lnTo>
                    <a:pt x="17050" y="575"/>
                  </a:lnTo>
                  <a:lnTo>
                    <a:pt x="18532" y="563"/>
                  </a:lnTo>
                  <a:lnTo>
                    <a:pt x="19617" y="563"/>
                  </a:lnTo>
                  <a:lnTo>
                    <a:pt x="20690" y="575"/>
                  </a:lnTo>
                  <a:lnTo>
                    <a:pt x="21750" y="601"/>
                  </a:lnTo>
                  <a:lnTo>
                    <a:pt x="22797" y="639"/>
                  </a:lnTo>
                  <a:lnTo>
                    <a:pt x="23819" y="677"/>
                  </a:lnTo>
                  <a:lnTo>
                    <a:pt x="24828" y="729"/>
                  </a:lnTo>
                  <a:lnTo>
                    <a:pt x="25811" y="792"/>
                  </a:lnTo>
                  <a:lnTo>
                    <a:pt x="26782" y="856"/>
                  </a:lnTo>
                  <a:lnTo>
                    <a:pt x="27714" y="933"/>
                  </a:lnTo>
                  <a:lnTo>
                    <a:pt x="28634" y="1022"/>
                  </a:lnTo>
                  <a:lnTo>
                    <a:pt x="29515" y="1112"/>
                  </a:lnTo>
                  <a:lnTo>
                    <a:pt x="30371" y="1214"/>
                  </a:lnTo>
                  <a:lnTo>
                    <a:pt x="31214" y="1316"/>
                  </a:lnTo>
                  <a:lnTo>
                    <a:pt x="32005" y="1431"/>
                  </a:lnTo>
                  <a:lnTo>
                    <a:pt x="32772" y="1546"/>
                  </a:lnTo>
                  <a:lnTo>
                    <a:pt x="33512" y="1674"/>
                  </a:lnTo>
                  <a:lnTo>
                    <a:pt x="34215" y="1801"/>
                  </a:lnTo>
                  <a:lnTo>
                    <a:pt x="34879" y="1942"/>
                  </a:lnTo>
                  <a:lnTo>
                    <a:pt x="35505" y="2082"/>
                  </a:lnTo>
                  <a:lnTo>
                    <a:pt x="36105" y="2236"/>
                  </a:lnTo>
                  <a:lnTo>
                    <a:pt x="36654" y="2389"/>
                  </a:lnTo>
                  <a:lnTo>
                    <a:pt x="37165" y="2542"/>
                  </a:lnTo>
                  <a:lnTo>
                    <a:pt x="37638" y="2708"/>
                  </a:lnTo>
                  <a:lnTo>
                    <a:pt x="38059" y="2874"/>
                  </a:lnTo>
                  <a:lnTo>
                    <a:pt x="38429" y="3053"/>
                  </a:lnTo>
                  <a:lnTo>
                    <a:pt x="38774" y="3219"/>
                  </a:lnTo>
                  <a:lnTo>
                    <a:pt x="39055" y="3398"/>
                  </a:lnTo>
                  <a:lnTo>
                    <a:pt x="39183" y="3500"/>
                  </a:lnTo>
                  <a:lnTo>
                    <a:pt x="39285" y="3589"/>
                  </a:lnTo>
                  <a:lnTo>
                    <a:pt x="39387" y="3679"/>
                  </a:lnTo>
                  <a:lnTo>
                    <a:pt x="39477" y="3768"/>
                  </a:lnTo>
                  <a:lnTo>
                    <a:pt x="39553" y="3870"/>
                  </a:lnTo>
                  <a:lnTo>
                    <a:pt x="39617" y="3960"/>
                  </a:lnTo>
                  <a:lnTo>
                    <a:pt x="39655" y="4062"/>
                  </a:lnTo>
                  <a:lnTo>
                    <a:pt x="39694" y="4151"/>
                  </a:lnTo>
                  <a:lnTo>
                    <a:pt x="39719" y="4253"/>
                  </a:lnTo>
                  <a:lnTo>
                    <a:pt x="39719" y="4356"/>
                  </a:lnTo>
                  <a:lnTo>
                    <a:pt x="39719" y="4432"/>
                  </a:lnTo>
                  <a:lnTo>
                    <a:pt x="39706" y="4522"/>
                  </a:lnTo>
                  <a:lnTo>
                    <a:pt x="39681" y="4598"/>
                  </a:lnTo>
                  <a:lnTo>
                    <a:pt x="39643" y="4688"/>
                  </a:lnTo>
                  <a:lnTo>
                    <a:pt x="39592" y="4764"/>
                  </a:lnTo>
                  <a:lnTo>
                    <a:pt x="39540" y="4854"/>
                  </a:lnTo>
                  <a:lnTo>
                    <a:pt x="39400" y="5007"/>
                  </a:lnTo>
                  <a:lnTo>
                    <a:pt x="39221" y="5173"/>
                  </a:lnTo>
                  <a:lnTo>
                    <a:pt x="39017" y="5326"/>
                  </a:lnTo>
                  <a:lnTo>
                    <a:pt x="38761" y="5479"/>
                  </a:lnTo>
                  <a:lnTo>
                    <a:pt x="38480" y="5633"/>
                  </a:lnTo>
                  <a:lnTo>
                    <a:pt x="38480" y="5633"/>
                  </a:lnTo>
                  <a:lnTo>
                    <a:pt x="39081" y="5428"/>
                  </a:lnTo>
                  <a:lnTo>
                    <a:pt x="39349" y="5313"/>
                  </a:lnTo>
                  <a:lnTo>
                    <a:pt x="39604" y="5211"/>
                  </a:lnTo>
                  <a:lnTo>
                    <a:pt x="39847" y="5096"/>
                  </a:lnTo>
                  <a:lnTo>
                    <a:pt x="40064" y="4981"/>
                  </a:lnTo>
                  <a:lnTo>
                    <a:pt x="40268" y="4866"/>
                  </a:lnTo>
                  <a:lnTo>
                    <a:pt x="40447" y="4751"/>
                  </a:lnTo>
                  <a:lnTo>
                    <a:pt x="40600" y="4637"/>
                  </a:lnTo>
                  <a:lnTo>
                    <a:pt x="40741" y="4522"/>
                  </a:lnTo>
                  <a:lnTo>
                    <a:pt x="40869" y="4407"/>
                  </a:lnTo>
                  <a:lnTo>
                    <a:pt x="40971" y="4279"/>
                  </a:lnTo>
                  <a:lnTo>
                    <a:pt x="41047" y="4164"/>
                  </a:lnTo>
                  <a:lnTo>
                    <a:pt x="41099" y="4036"/>
                  </a:lnTo>
                  <a:lnTo>
                    <a:pt x="41137" y="3921"/>
                  </a:lnTo>
                  <a:lnTo>
                    <a:pt x="41137" y="3794"/>
                  </a:lnTo>
                  <a:lnTo>
                    <a:pt x="41137" y="3691"/>
                  </a:lnTo>
                  <a:lnTo>
                    <a:pt x="41111" y="3602"/>
                  </a:lnTo>
                  <a:lnTo>
                    <a:pt x="41086" y="3500"/>
                  </a:lnTo>
                  <a:lnTo>
                    <a:pt x="41035" y="3410"/>
                  </a:lnTo>
                  <a:lnTo>
                    <a:pt x="40971" y="3308"/>
                  </a:lnTo>
                  <a:lnTo>
                    <a:pt x="40894" y="3219"/>
                  </a:lnTo>
                  <a:lnTo>
                    <a:pt x="40818" y="3117"/>
                  </a:lnTo>
                  <a:lnTo>
                    <a:pt x="40715" y="3027"/>
                  </a:lnTo>
                  <a:lnTo>
                    <a:pt x="40600" y="2938"/>
                  </a:lnTo>
                  <a:lnTo>
                    <a:pt x="40473" y="2849"/>
                  </a:lnTo>
                  <a:lnTo>
                    <a:pt x="40192" y="2670"/>
                  </a:lnTo>
                  <a:lnTo>
                    <a:pt x="39860" y="2491"/>
                  </a:lnTo>
                  <a:lnTo>
                    <a:pt x="39477" y="2312"/>
                  </a:lnTo>
                  <a:lnTo>
                    <a:pt x="39055" y="2146"/>
                  </a:lnTo>
                  <a:lnTo>
                    <a:pt x="38583" y="1980"/>
                  </a:lnTo>
                  <a:lnTo>
                    <a:pt x="38072" y="1827"/>
                  </a:lnTo>
                  <a:lnTo>
                    <a:pt x="37523" y="1674"/>
                  </a:lnTo>
                  <a:lnTo>
                    <a:pt x="36935" y="1520"/>
                  </a:lnTo>
                  <a:lnTo>
                    <a:pt x="36297" y="1380"/>
                  </a:lnTo>
                  <a:lnTo>
                    <a:pt x="35632" y="1239"/>
                  </a:lnTo>
                  <a:lnTo>
                    <a:pt x="34930" y="1112"/>
                  </a:lnTo>
                  <a:lnTo>
                    <a:pt x="34202" y="984"/>
                  </a:lnTo>
                  <a:lnTo>
                    <a:pt x="33423" y="869"/>
                  </a:lnTo>
                  <a:lnTo>
                    <a:pt x="32631" y="754"/>
                  </a:lnTo>
                  <a:lnTo>
                    <a:pt x="31801" y="652"/>
                  </a:lnTo>
                  <a:lnTo>
                    <a:pt x="30933" y="550"/>
                  </a:lnTo>
                  <a:lnTo>
                    <a:pt x="30051" y="460"/>
                  </a:lnTo>
                  <a:lnTo>
                    <a:pt x="29132" y="371"/>
                  </a:lnTo>
                  <a:lnTo>
                    <a:pt x="28200" y="294"/>
                  </a:lnTo>
                  <a:lnTo>
                    <a:pt x="27229" y="230"/>
                  </a:lnTo>
                  <a:lnTo>
                    <a:pt x="26246" y="167"/>
                  </a:lnTo>
                  <a:lnTo>
                    <a:pt x="25250" y="116"/>
                  </a:lnTo>
                  <a:lnTo>
                    <a:pt x="24215" y="77"/>
                  </a:lnTo>
                  <a:lnTo>
                    <a:pt x="23181" y="52"/>
                  </a:lnTo>
                  <a:lnTo>
                    <a:pt x="22121" y="26"/>
                  </a:lnTo>
                  <a:lnTo>
                    <a:pt x="21035" y="1"/>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2;p15"/>
            <p:cNvSpPr/>
            <p:nvPr/>
          </p:nvSpPr>
          <p:spPr>
            <a:xfrm>
              <a:off x="4094191" y="2768394"/>
              <a:ext cx="204028" cy="57103"/>
            </a:xfrm>
            <a:custGeom>
              <a:avLst/>
              <a:gdLst/>
              <a:ahLst/>
              <a:cxnLst/>
              <a:rect l="l" t="t" r="r" b="b"/>
              <a:pathLst>
                <a:path w="13781" h="3857" extrusionOk="0">
                  <a:moveTo>
                    <a:pt x="0" y="0"/>
                  </a:moveTo>
                  <a:lnTo>
                    <a:pt x="0" y="383"/>
                  </a:lnTo>
                  <a:lnTo>
                    <a:pt x="3346" y="383"/>
                  </a:lnTo>
                  <a:lnTo>
                    <a:pt x="4253" y="409"/>
                  </a:lnTo>
                  <a:lnTo>
                    <a:pt x="5058" y="447"/>
                  </a:lnTo>
                  <a:lnTo>
                    <a:pt x="5747" y="511"/>
                  </a:lnTo>
                  <a:lnTo>
                    <a:pt x="6322" y="575"/>
                  </a:lnTo>
                  <a:lnTo>
                    <a:pt x="6565" y="626"/>
                  </a:lnTo>
                  <a:lnTo>
                    <a:pt x="6795" y="664"/>
                  </a:lnTo>
                  <a:lnTo>
                    <a:pt x="6973" y="715"/>
                  </a:lnTo>
                  <a:lnTo>
                    <a:pt x="7139" y="766"/>
                  </a:lnTo>
                  <a:lnTo>
                    <a:pt x="7267" y="830"/>
                  </a:lnTo>
                  <a:lnTo>
                    <a:pt x="7369" y="894"/>
                  </a:lnTo>
                  <a:lnTo>
                    <a:pt x="0" y="894"/>
                  </a:lnTo>
                  <a:lnTo>
                    <a:pt x="0" y="1175"/>
                  </a:lnTo>
                  <a:lnTo>
                    <a:pt x="7471" y="1175"/>
                  </a:lnTo>
                  <a:lnTo>
                    <a:pt x="7446" y="1213"/>
                  </a:lnTo>
                  <a:lnTo>
                    <a:pt x="7408" y="1252"/>
                  </a:lnTo>
                  <a:lnTo>
                    <a:pt x="7305" y="1328"/>
                  </a:lnTo>
                  <a:lnTo>
                    <a:pt x="7165" y="1392"/>
                  </a:lnTo>
                  <a:lnTo>
                    <a:pt x="6986" y="1456"/>
                  </a:lnTo>
                  <a:lnTo>
                    <a:pt x="6769" y="1520"/>
                  </a:lnTo>
                  <a:lnTo>
                    <a:pt x="6514" y="1571"/>
                  </a:lnTo>
                  <a:lnTo>
                    <a:pt x="6207" y="1622"/>
                  </a:lnTo>
                  <a:lnTo>
                    <a:pt x="5875" y="1660"/>
                  </a:lnTo>
                  <a:lnTo>
                    <a:pt x="5505" y="1711"/>
                  </a:lnTo>
                  <a:lnTo>
                    <a:pt x="5096" y="1750"/>
                  </a:lnTo>
                  <a:lnTo>
                    <a:pt x="4636" y="1775"/>
                  </a:lnTo>
                  <a:lnTo>
                    <a:pt x="4151" y="1801"/>
                  </a:lnTo>
                  <a:lnTo>
                    <a:pt x="3053" y="1839"/>
                  </a:lnTo>
                  <a:lnTo>
                    <a:pt x="1801" y="1852"/>
                  </a:lnTo>
                  <a:lnTo>
                    <a:pt x="0" y="1852"/>
                  </a:lnTo>
                  <a:lnTo>
                    <a:pt x="0" y="2209"/>
                  </a:lnTo>
                  <a:lnTo>
                    <a:pt x="2197" y="2644"/>
                  </a:lnTo>
                  <a:lnTo>
                    <a:pt x="4215" y="3052"/>
                  </a:lnTo>
                  <a:lnTo>
                    <a:pt x="6130" y="3448"/>
                  </a:lnTo>
                  <a:lnTo>
                    <a:pt x="8021" y="3857"/>
                  </a:lnTo>
                  <a:lnTo>
                    <a:pt x="11162" y="3857"/>
                  </a:lnTo>
                  <a:lnTo>
                    <a:pt x="9106" y="3410"/>
                  </a:lnTo>
                  <a:lnTo>
                    <a:pt x="7050" y="2976"/>
                  </a:lnTo>
                  <a:lnTo>
                    <a:pt x="5032" y="2554"/>
                  </a:lnTo>
                  <a:lnTo>
                    <a:pt x="3078" y="2184"/>
                  </a:lnTo>
                  <a:lnTo>
                    <a:pt x="3844" y="2171"/>
                  </a:lnTo>
                  <a:lnTo>
                    <a:pt x="4572" y="2158"/>
                  </a:lnTo>
                  <a:lnTo>
                    <a:pt x="5275" y="2133"/>
                  </a:lnTo>
                  <a:lnTo>
                    <a:pt x="5926" y="2095"/>
                  </a:lnTo>
                  <a:lnTo>
                    <a:pt x="6539" y="2056"/>
                  </a:lnTo>
                  <a:lnTo>
                    <a:pt x="7101" y="2018"/>
                  </a:lnTo>
                  <a:lnTo>
                    <a:pt x="7637" y="1954"/>
                  </a:lnTo>
                  <a:lnTo>
                    <a:pt x="8110" y="1903"/>
                  </a:lnTo>
                  <a:lnTo>
                    <a:pt x="8557" y="1826"/>
                  </a:lnTo>
                  <a:lnTo>
                    <a:pt x="8940" y="1750"/>
                  </a:lnTo>
                  <a:lnTo>
                    <a:pt x="9285" y="1673"/>
                  </a:lnTo>
                  <a:lnTo>
                    <a:pt x="9579" y="1584"/>
                  </a:lnTo>
                  <a:lnTo>
                    <a:pt x="9821" y="1494"/>
                  </a:lnTo>
                  <a:lnTo>
                    <a:pt x="10026" y="1392"/>
                  </a:lnTo>
                  <a:lnTo>
                    <a:pt x="10102" y="1341"/>
                  </a:lnTo>
                  <a:lnTo>
                    <a:pt x="10166" y="1290"/>
                  </a:lnTo>
                  <a:lnTo>
                    <a:pt x="10217" y="1239"/>
                  </a:lnTo>
                  <a:lnTo>
                    <a:pt x="10256" y="1175"/>
                  </a:lnTo>
                  <a:lnTo>
                    <a:pt x="13780" y="1175"/>
                  </a:lnTo>
                  <a:lnTo>
                    <a:pt x="13780" y="894"/>
                  </a:lnTo>
                  <a:lnTo>
                    <a:pt x="10217" y="894"/>
                  </a:lnTo>
                  <a:lnTo>
                    <a:pt x="10179" y="843"/>
                  </a:lnTo>
                  <a:lnTo>
                    <a:pt x="10115" y="792"/>
                  </a:lnTo>
                  <a:lnTo>
                    <a:pt x="9987" y="702"/>
                  </a:lnTo>
                  <a:lnTo>
                    <a:pt x="9796" y="613"/>
                  </a:lnTo>
                  <a:lnTo>
                    <a:pt x="9579" y="536"/>
                  </a:lnTo>
                  <a:lnTo>
                    <a:pt x="9323" y="473"/>
                  </a:lnTo>
                  <a:lnTo>
                    <a:pt x="9042" y="409"/>
                  </a:lnTo>
                  <a:lnTo>
                    <a:pt x="8723" y="345"/>
                  </a:lnTo>
                  <a:lnTo>
                    <a:pt x="8378" y="294"/>
                  </a:lnTo>
                  <a:lnTo>
                    <a:pt x="13780" y="294"/>
                  </a:lnTo>
                  <a:lnTo>
                    <a:pt x="13780" y="0"/>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3;p15"/>
            <p:cNvSpPr/>
            <p:nvPr/>
          </p:nvSpPr>
          <p:spPr>
            <a:xfrm>
              <a:off x="3807921" y="2697478"/>
              <a:ext cx="764071" cy="159598"/>
            </a:xfrm>
            <a:custGeom>
              <a:avLst/>
              <a:gdLst/>
              <a:ahLst/>
              <a:cxnLst/>
              <a:rect l="l" t="t" r="r" b="b"/>
              <a:pathLst>
                <a:path w="51609" h="10780" extrusionOk="0">
                  <a:moveTo>
                    <a:pt x="1" y="1"/>
                  </a:moveTo>
                  <a:lnTo>
                    <a:pt x="1" y="5390"/>
                  </a:lnTo>
                  <a:lnTo>
                    <a:pt x="1" y="5531"/>
                  </a:lnTo>
                  <a:lnTo>
                    <a:pt x="26" y="5671"/>
                  </a:lnTo>
                  <a:lnTo>
                    <a:pt x="77" y="5812"/>
                  </a:lnTo>
                  <a:lnTo>
                    <a:pt x="128" y="5939"/>
                  </a:lnTo>
                  <a:lnTo>
                    <a:pt x="205" y="6080"/>
                  </a:lnTo>
                  <a:lnTo>
                    <a:pt x="294" y="6220"/>
                  </a:lnTo>
                  <a:lnTo>
                    <a:pt x="397" y="6348"/>
                  </a:lnTo>
                  <a:lnTo>
                    <a:pt x="524" y="6476"/>
                  </a:lnTo>
                  <a:lnTo>
                    <a:pt x="665" y="6616"/>
                  </a:lnTo>
                  <a:lnTo>
                    <a:pt x="805" y="6744"/>
                  </a:lnTo>
                  <a:lnTo>
                    <a:pt x="971" y="6872"/>
                  </a:lnTo>
                  <a:lnTo>
                    <a:pt x="1163" y="6999"/>
                  </a:lnTo>
                  <a:lnTo>
                    <a:pt x="1354" y="7127"/>
                  </a:lnTo>
                  <a:lnTo>
                    <a:pt x="1559" y="7242"/>
                  </a:lnTo>
                  <a:lnTo>
                    <a:pt x="1789" y="7370"/>
                  </a:lnTo>
                  <a:lnTo>
                    <a:pt x="2031" y="7498"/>
                  </a:lnTo>
                  <a:lnTo>
                    <a:pt x="2542" y="7727"/>
                  </a:lnTo>
                  <a:lnTo>
                    <a:pt x="3117" y="7957"/>
                  </a:lnTo>
                  <a:lnTo>
                    <a:pt x="3730" y="8187"/>
                  </a:lnTo>
                  <a:lnTo>
                    <a:pt x="4407" y="8404"/>
                  </a:lnTo>
                  <a:lnTo>
                    <a:pt x="5122" y="8621"/>
                  </a:lnTo>
                  <a:lnTo>
                    <a:pt x="5888" y="8826"/>
                  </a:lnTo>
                  <a:lnTo>
                    <a:pt x="6706" y="9017"/>
                  </a:lnTo>
                  <a:lnTo>
                    <a:pt x="7561" y="9209"/>
                  </a:lnTo>
                  <a:lnTo>
                    <a:pt x="8455" y="9388"/>
                  </a:lnTo>
                  <a:lnTo>
                    <a:pt x="9388" y="9554"/>
                  </a:lnTo>
                  <a:lnTo>
                    <a:pt x="10358" y="9720"/>
                  </a:lnTo>
                  <a:lnTo>
                    <a:pt x="11380" y="9860"/>
                  </a:lnTo>
                  <a:lnTo>
                    <a:pt x="12427" y="10001"/>
                  </a:lnTo>
                  <a:lnTo>
                    <a:pt x="13500" y="10128"/>
                  </a:lnTo>
                  <a:lnTo>
                    <a:pt x="14611" y="10256"/>
                  </a:lnTo>
                  <a:lnTo>
                    <a:pt x="15760" y="10358"/>
                  </a:lnTo>
                  <a:lnTo>
                    <a:pt x="16935" y="10460"/>
                  </a:lnTo>
                  <a:lnTo>
                    <a:pt x="18136" y="10537"/>
                  </a:lnTo>
                  <a:lnTo>
                    <a:pt x="19362" y="10614"/>
                  </a:lnTo>
                  <a:lnTo>
                    <a:pt x="20601" y="10678"/>
                  </a:lnTo>
                  <a:lnTo>
                    <a:pt x="21878" y="10729"/>
                  </a:lnTo>
                  <a:lnTo>
                    <a:pt x="23168" y="10754"/>
                  </a:lnTo>
                  <a:lnTo>
                    <a:pt x="24483" y="10780"/>
                  </a:lnTo>
                  <a:lnTo>
                    <a:pt x="27139" y="10780"/>
                  </a:lnTo>
                  <a:lnTo>
                    <a:pt x="28442" y="10754"/>
                  </a:lnTo>
                  <a:lnTo>
                    <a:pt x="29732" y="10729"/>
                  </a:lnTo>
                  <a:lnTo>
                    <a:pt x="31009" y="10678"/>
                  </a:lnTo>
                  <a:lnTo>
                    <a:pt x="32261" y="10614"/>
                  </a:lnTo>
                  <a:lnTo>
                    <a:pt x="33474" y="10537"/>
                  </a:lnTo>
                  <a:lnTo>
                    <a:pt x="34674" y="10460"/>
                  </a:lnTo>
                  <a:lnTo>
                    <a:pt x="35849" y="10358"/>
                  </a:lnTo>
                  <a:lnTo>
                    <a:pt x="36999" y="10256"/>
                  </a:lnTo>
                  <a:lnTo>
                    <a:pt x="38110" y="10128"/>
                  </a:lnTo>
                  <a:lnTo>
                    <a:pt x="39183" y="10001"/>
                  </a:lnTo>
                  <a:lnTo>
                    <a:pt x="40230" y="9860"/>
                  </a:lnTo>
                  <a:lnTo>
                    <a:pt x="41252" y="9720"/>
                  </a:lnTo>
                  <a:lnTo>
                    <a:pt x="42222" y="9554"/>
                  </a:lnTo>
                  <a:lnTo>
                    <a:pt x="43154" y="9388"/>
                  </a:lnTo>
                  <a:lnTo>
                    <a:pt x="44048" y="9209"/>
                  </a:lnTo>
                  <a:lnTo>
                    <a:pt x="44904" y="9017"/>
                  </a:lnTo>
                  <a:lnTo>
                    <a:pt x="45722" y="8826"/>
                  </a:lnTo>
                  <a:lnTo>
                    <a:pt x="46488" y="8621"/>
                  </a:lnTo>
                  <a:lnTo>
                    <a:pt x="47203" y="8404"/>
                  </a:lnTo>
                  <a:lnTo>
                    <a:pt x="47880" y="8187"/>
                  </a:lnTo>
                  <a:lnTo>
                    <a:pt x="48493" y="7957"/>
                  </a:lnTo>
                  <a:lnTo>
                    <a:pt x="49068" y="7727"/>
                  </a:lnTo>
                  <a:lnTo>
                    <a:pt x="49578" y="7498"/>
                  </a:lnTo>
                  <a:lnTo>
                    <a:pt x="49821" y="7370"/>
                  </a:lnTo>
                  <a:lnTo>
                    <a:pt x="50051" y="7242"/>
                  </a:lnTo>
                  <a:lnTo>
                    <a:pt x="50255" y="7127"/>
                  </a:lnTo>
                  <a:lnTo>
                    <a:pt x="50447" y="6999"/>
                  </a:lnTo>
                  <a:lnTo>
                    <a:pt x="50638" y="6872"/>
                  </a:lnTo>
                  <a:lnTo>
                    <a:pt x="50804" y="6744"/>
                  </a:lnTo>
                  <a:lnTo>
                    <a:pt x="50958" y="6616"/>
                  </a:lnTo>
                  <a:lnTo>
                    <a:pt x="51085" y="6476"/>
                  </a:lnTo>
                  <a:lnTo>
                    <a:pt x="51213" y="6348"/>
                  </a:lnTo>
                  <a:lnTo>
                    <a:pt x="51315" y="6220"/>
                  </a:lnTo>
                  <a:lnTo>
                    <a:pt x="51405" y="6080"/>
                  </a:lnTo>
                  <a:lnTo>
                    <a:pt x="51481" y="5939"/>
                  </a:lnTo>
                  <a:lnTo>
                    <a:pt x="51532" y="5812"/>
                  </a:lnTo>
                  <a:lnTo>
                    <a:pt x="51583" y="5671"/>
                  </a:lnTo>
                  <a:lnTo>
                    <a:pt x="51609" y="5531"/>
                  </a:lnTo>
                  <a:lnTo>
                    <a:pt x="51609" y="5390"/>
                  </a:lnTo>
                  <a:lnTo>
                    <a:pt x="51609"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4;p15"/>
            <p:cNvSpPr/>
            <p:nvPr/>
          </p:nvSpPr>
          <p:spPr>
            <a:xfrm>
              <a:off x="3807921" y="2617693"/>
              <a:ext cx="764071" cy="159598"/>
            </a:xfrm>
            <a:custGeom>
              <a:avLst/>
              <a:gdLst/>
              <a:ahLst/>
              <a:cxnLst/>
              <a:rect l="l" t="t" r="r" b="b"/>
              <a:pathLst>
                <a:path w="51609" h="10780" extrusionOk="0">
                  <a:moveTo>
                    <a:pt x="24483" y="0"/>
                  </a:moveTo>
                  <a:lnTo>
                    <a:pt x="23168" y="26"/>
                  </a:lnTo>
                  <a:lnTo>
                    <a:pt x="21878" y="64"/>
                  </a:lnTo>
                  <a:lnTo>
                    <a:pt x="20601" y="103"/>
                  </a:lnTo>
                  <a:lnTo>
                    <a:pt x="19362" y="166"/>
                  </a:lnTo>
                  <a:lnTo>
                    <a:pt x="18136" y="243"/>
                  </a:lnTo>
                  <a:lnTo>
                    <a:pt x="16935" y="320"/>
                  </a:lnTo>
                  <a:lnTo>
                    <a:pt x="15760" y="422"/>
                  </a:lnTo>
                  <a:lnTo>
                    <a:pt x="14611" y="524"/>
                  </a:lnTo>
                  <a:lnTo>
                    <a:pt x="13500" y="652"/>
                  </a:lnTo>
                  <a:lnTo>
                    <a:pt x="12427" y="779"/>
                  </a:lnTo>
                  <a:lnTo>
                    <a:pt x="11380" y="920"/>
                  </a:lnTo>
                  <a:lnTo>
                    <a:pt x="10358" y="1073"/>
                  </a:lnTo>
                  <a:lnTo>
                    <a:pt x="9388" y="1226"/>
                  </a:lnTo>
                  <a:lnTo>
                    <a:pt x="8455" y="1392"/>
                  </a:lnTo>
                  <a:lnTo>
                    <a:pt x="7561" y="1571"/>
                  </a:lnTo>
                  <a:lnTo>
                    <a:pt x="6706" y="1763"/>
                  </a:lnTo>
                  <a:lnTo>
                    <a:pt x="5888" y="1954"/>
                  </a:lnTo>
                  <a:lnTo>
                    <a:pt x="5122" y="2159"/>
                  </a:lnTo>
                  <a:lnTo>
                    <a:pt x="4407" y="2376"/>
                  </a:lnTo>
                  <a:lnTo>
                    <a:pt x="3730" y="2593"/>
                  </a:lnTo>
                  <a:lnTo>
                    <a:pt x="3117" y="2823"/>
                  </a:lnTo>
                  <a:lnTo>
                    <a:pt x="2542" y="3053"/>
                  </a:lnTo>
                  <a:lnTo>
                    <a:pt x="2031" y="3295"/>
                  </a:lnTo>
                  <a:lnTo>
                    <a:pt x="1789" y="3410"/>
                  </a:lnTo>
                  <a:lnTo>
                    <a:pt x="1559" y="3538"/>
                  </a:lnTo>
                  <a:lnTo>
                    <a:pt x="1354" y="3666"/>
                  </a:lnTo>
                  <a:lnTo>
                    <a:pt x="1163" y="3781"/>
                  </a:lnTo>
                  <a:lnTo>
                    <a:pt x="971" y="3908"/>
                  </a:lnTo>
                  <a:lnTo>
                    <a:pt x="805" y="4036"/>
                  </a:lnTo>
                  <a:lnTo>
                    <a:pt x="665" y="4177"/>
                  </a:lnTo>
                  <a:lnTo>
                    <a:pt x="524" y="4304"/>
                  </a:lnTo>
                  <a:lnTo>
                    <a:pt x="397" y="4432"/>
                  </a:lnTo>
                  <a:lnTo>
                    <a:pt x="294" y="4573"/>
                  </a:lnTo>
                  <a:lnTo>
                    <a:pt x="205" y="4700"/>
                  </a:lnTo>
                  <a:lnTo>
                    <a:pt x="128" y="4841"/>
                  </a:lnTo>
                  <a:lnTo>
                    <a:pt x="77" y="4968"/>
                  </a:lnTo>
                  <a:lnTo>
                    <a:pt x="26" y="5109"/>
                  </a:lnTo>
                  <a:lnTo>
                    <a:pt x="1" y="5249"/>
                  </a:lnTo>
                  <a:lnTo>
                    <a:pt x="1" y="5390"/>
                  </a:lnTo>
                  <a:lnTo>
                    <a:pt x="1" y="5530"/>
                  </a:lnTo>
                  <a:lnTo>
                    <a:pt x="26" y="5671"/>
                  </a:lnTo>
                  <a:lnTo>
                    <a:pt x="77" y="5799"/>
                  </a:lnTo>
                  <a:lnTo>
                    <a:pt x="128" y="5939"/>
                  </a:lnTo>
                  <a:lnTo>
                    <a:pt x="205" y="6080"/>
                  </a:lnTo>
                  <a:lnTo>
                    <a:pt x="294" y="6207"/>
                  </a:lnTo>
                  <a:lnTo>
                    <a:pt x="397" y="6348"/>
                  </a:lnTo>
                  <a:lnTo>
                    <a:pt x="524" y="6475"/>
                  </a:lnTo>
                  <a:lnTo>
                    <a:pt x="665" y="6603"/>
                  </a:lnTo>
                  <a:lnTo>
                    <a:pt x="805" y="6731"/>
                  </a:lnTo>
                  <a:lnTo>
                    <a:pt x="971" y="6871"/>
                  </a:lnTo>
                  <a:lnTo>
                    <a:pt x="1163" y="6999"/>
                  </a:lnTo>
                  <a:lnTo>
                    <a:pt x="1354" y="7114"/>
                  </a:lnTo>
                  <a:lnTo>
                    <a:pt x="1559" y="7242"/>
                  </a:lnTo>
                  <a:lnTo>
                    <a:pt x="1789" y="7369"/>
                  </a:lnTo>
                  <a:lnTo>
                    <a:pt x="2031" y="7484"/>
                  </a:lnTo>
                  <a:lnTo>
                    <a:pt x="2542" y="7727"/>
                  </a:lnTo>
                  <a:lnTo>
                    <a:pt x="3117" y="7957"/>
                  </a:lnTo>
                  <a:lnTo>
                    <a:pt x="3730" y="8187"/>
                  </a:lnTo>
                  <a:lnTo>
                    <a:pt x="4407" y="8404"/>
                  </a:lnTo>
                  <a:lnTo>
                    <a:pt x="5122" y="8621"/>
                  </a:lnTo>
                  <a:lnTo>
                    <a:pt x="5888" y="8825"/>
                  </a:lnTo>
                  <a:lnTo>
                    <a:pt x="6706" y="9017"/>
                  </a:lnTo>
                  <a:lnTo>
                    <a:pt x="7561" y="9208"/>
                  </a:lnTo>
                  <a:lnTo>
                    <a:pt x="8455" y="9387"/>
                  </a:lnTo>
                  <a:lnTo>
                    <a:pt x="9388" y="9553"/>
                  </a:lnTo>
                  <a:lnTo>
                    <a:pt x="10358" y="9707"/>
                  </a:lnTo>
                  <a:lnTo>
                    <a:pt x="11380" y="9860"/>
                  </a:lnTo>
                  <a:lnTo>
                    <a:pt x="12427" y="10000"/>
                  </a:lnTo>
                  <a:lnTo>
                    <a:pt x="13500" y="10128"/>
                  </a:lnTo>
                  <a:lnTo>
                    <a:pt x="14611" y="10256"/>
                  </a:lnTo>
                  <a:lnTo>
                    <a:pt x="15760" y="10358"/>
                  </a:lnTo>
                  <a:lnTo>
                    <a:pt x="16935" y="10460"/>
                  </a:lnTo>
                  <a:lnTo>
                    <a:pt x="18136" y="10537"/>
                  </a:lnTo>
                  <a:lnTo>
                    <a:pt x="19362" y="10613"/>
                  </a:lnTo>
                  <a:lnTo>
                    <a:pt x="20601" y="10677"/>
                  </a:lnTo>
                  <a:lnTo>
                    <a:pt x="21878" y="10715"/>
                  </a:lnTo>
                  <a:lnTo>
                    <a:pt x="23168" y="10754"/>
                  </a:lnTo>
                  <a:lnTo>
                    <a:pt x="24483" y="10779"/>
                  </a:lnTo>
                  <a:lnTo>
                    <a:pt x="27139" y="10779"/>
                  </a:lnTo>
                  <a:lnTo>
                    <a:pt x="28442" y="10754"/>
                  </a:lnTo>
                  <a:lnTo>
                    <a:pt x="29732" y="10715"/>
                  </a:lnTo>
                  <a:lnTo>
                    <a:pt x="31009" y="10677"/>
                  </a:lnTo>
                  <a:lnTo>
                    <a:pt x="32261" y="10613"/>
                  </a:lnTo>
                  <a:lnTo>
                    <a:pt x="33474" y="10537"/>
                  </a:lnTo>
                  <a:lnTo>
                    <a:pt x="34674" y="10460"/>
                  </a:lnTo>
                  <a:lnTo>
                    <a:pt x="35849" y="10358"/>
                  </a:lnTo>
                  <a:lnTo>
                    <a:pt x="36999" y="10256"/>
                  </a:lnTo>
                  <a:lnTo>
                    <a:pt x="38110" y="10128"/>
                  </a:lnTo>
                  <a:lnTo>
                    <a:pt x="39183" y="10000"/>
                  </a:lnTo>
                  <a:lnTo>
                    <a:pt x="40230" y="9860"/>
                  </a:lnTo>
                  <a:lnTo>
                    <a:pt x="41252" y="9707"/>
                  </a:lnTo>
                  <a:lnTo>
                    <a:pt x="42222" y="9553"/>
                  </a:lnTo>
                  <a:lnTo>
                    <a:pt x="43154" y="9387"/>
                  </a:lnTo>
                  <a:lnTo>
                    <a:pt x="44048" y="9208"/>
                  </a:lnTo>
                  <a:lnTo>
                    <a:pt x="44904" y="9017"/>
                  </a:lnTo>
                  <a:lnTo>
                    <a:pt x="45722" y="8825"/>
                  </a:lnTo>
                  <a:lnTo>
                    <a:pt x="46488" y="8621"/>
                  </a:lnTo>
                  <a:lnTo>
                    <a:pt x="47203" y="8404"/>
                  </a:lnTo>
                  <a:lnTo>
                    <a:pt x="47880" y="8187"/>
                  </a:lnTo>
                  <a:lnTo>
                    <a:pt x="48493" y="7957"/>
                  </a:lnTo>
                  <a:lnTo>
                    <a:pt x="49068" y="7727"/>
                  </a:lnTo>
                  <a:lnTo>
                    <a:pt x="49578" y="7484"/>
                  </a:lnTo>
                  <a:lnTo>
                    <a:pt x="49821" y="7369"/>
                  </a:lnTo>
                  <a:lnTo>
                    <a:pt x="50051" y="7242"/>
                  </a:lnTo>
                  <a:lnTo>
                    <a:pt x="50255" y="7114"/>
                  </a:lnTo>
                  <a:lnTo>
                    <a:pt x="50447" y="6999"/>
                  </a:lnTo>
                  <a:lnTo>
                    <a:pt x="50638" y="6871"/>
                  </a:lnTo>
                  <a:lnTo>
                    <a:pt x="50804" y="6731"/>
                  </a:lnTo>
                  <a:lnTo>
                    <a:pt x="50958" y="6603"/>
                  </a:lnTo>
                  <a:lnTo>
                    <a:pt x="51085" y="6475"/>
                  </a:lnTo>
                  <a:lnTo>
                    <a:pt x="51213" y="6348"/>
                  </a:lnTo>
                  <a:lnTo>
                    <a:pt x="51315" y="6207"/>
                  </a:lnTo>
                  <a:lnTo>
                    <a:pt x="51405" y="6080"/>
                  </a:lnTo>
                  <a:lnTo>
                    <a:pt x="51481" y="5939"/>
                  </a:lnTo>
                  <a:lnTo>
                    <a:pt x="51532" y="5799"/>
                  </a:lnTo>
                  <a:lnTo>
                    <a:pt x="51583" y="5671"/>
                  </a:lnTo>
                  <a:lnTo>
                    <a:pt x="51609" y="5530"/>
                  </a:lnTo>
                  <a:lnTo>
                    <a:pt x="51609" y="5390"/>
                  </a:lnTo>
                  <a:lnTo>
                    <a:pt x="51609" y="5249"/>
                  </a:lnTo>
                  <a:lnTo>
                    <a:pt x="51583" y="5109"/>
                  </a:lnTo>
                  <a:lnTo>
                    <a:pt x="51532" y="4968"/>
                  </a:lnTo>
                  <a:lnTo>
                    <a:pt x="51481" y="4841"/>
                  </a:lnTo>
                  <a:lnTo>
                    <a:pt x="51405" y="4700"/>
                  </a:lnTo>
                  <a:lnTo>
                    <a:pt x="51315" y="4573"/>
                  </a:lnTo>
                  <a:lnTo>
                    <a:pt x="51213" y="4432"/>
                  </a:lnTo>
                  <a:lnTo>
                    <a:pt x="51085" y="4304"/>
                  </a:lnTo>
                  <a:lnTo>
                    <a:pt x="50958" y="4177"/>
                  </a:lnTo>
                  <a:lnTo>
                    <a:pt x="50804" y="4036"/>
                  </a:lnTo>
                  <a:lnTo>
                    <a:pt x="50638" y="3908"/>
                  </a:lnTo>
                  <a:lnTo>
                    <a:pt x="50447" y="3781"/>
                  </a:lnTo>
                  <a:lnTo>
                    <a:pt x="50255" y="3666"/>
                  </a:lnTo>
                  <a:lnTo>
                    <a:pt x="50051" y="3538"/>
                  </a:lnTo>
                  <a:lnTo>
                    <a:pt x="49821" y="3410"/>
                  </a:lnTo>
                  <a:lnTo>
                    <a:pt x="49578" y="3295"/>
                  </a:lnTo>
                  <a:lnTo>
                    <a:pt x="49068" y="3053"/>
                  </a:lnTo>
                  <a:lnTo>
                    <a:pt x="48493" y="2823"/>
                  </a:lnTo>
                  <a:lnTo>
                    <a:pt x="47880" y="2593"/>
                  </a:lnTo>
                  <a:lnTo>
                    <a:pt x="47203" y="2376"/>
                  </a:lnTo>
                  <a:lnTo>
                    <a:pt x="46488" y="2159"/>
                  </a:lnTo>
                  <a:lnTo>
                    <a:pt x="45722" y="1954"/>
                  </a:lnTo>
                  <a:lnTo>
                    <a:pt x="44904" y="1763"/>
                  </a:lnTo>
                  <a:lnTo>
                    <a:pt x="44048" y="1571"/>
                  </a:lnTo>
                  <a:lnTo>
                    <a:pt x="43154" y="1392"/>
                  </a:lnTo>
                  <a:lnTo>
                    <a:pt x="42222" y="1226"/>
                  </a:lnTo>
                  <a:lnTo>
                    <a:pt x="41252" y="1073"/>
                  </a:lnTo>
                  <a:lnTo>
                    <a:pt x="40230" y="920"/>
                  </a:lnTo>
                  <a:lnTo>
                    <a:pt x="39183" y="779"/>
                  </a:lnTo>
                  <a:lnTo>
                    <a:pt x="38110" y="652"/>
                  </a:lnTo>
                  <a:lnTo>
                    <a:pt x="36999" y="524"/>
                  </a:lnTo>
                  <a:lnTo>
                    <a:pt x="35849" y="422"/>
                  </a:lnTo>
                  <a:lnTo>
                    <a:pt x="34674" y="320"/>
                  </a:lnTo>
                  <a:lnTo>
                    <a:pt x="33474" y="243"/>
                  </a:lnTo>
                  <a:lnTo>
                    <a:pt x="32261" y="166"/>
                  </a:lnTo>
                  <a:lnTo>
                    <a:pt x="31009" y="103"/>
                  </a:lnTo>
                  <a:lnTo>
                    <a:pt x="29732" y="64"/>
                  </a:lnTo>
                  <a:lnTo>
                    <a:pt x="28442" y="26"/>
                  </a:lnTo>
                  <a:lnTo>
                    <a:pt x="27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5;p15"/>
            <p:cNvSpPr/>
            <p:nvPr/>
          </p:nvSpPr>
          <p:spPr>
            <a:xfrm>
              <a:off x="3876187" y="2631877"/>
              <a:ext cx="627554" cy="112326"/>
            </a:xfrm>
            <a:custGeom>
              <a:avLst/>
              <a:gdLst/>
              <a:ahLst/>
              <a:cxnLst/>
              <a:rect l="l" t="t" r="r" b="b"/>
              <a:pathLst>
                <a:path w="42388" h="7587" extrusionOk="0">
                  <a:moveTo>
                    <a:pt x="21200" y="0"/>
                  </a:moveTo>
                  <a:lnTo>
                    <a:pt x="20102" y="13"/>
                  </a:lnTo>
                  <a:lnTo>
                    <a:pt x="19029" y="26"/>
                  </a:lnTo>
                  <a:lnTo>
                    <a:pt x="17969" y="51"/>
                  </a:lnTo>
                  <a:lnTo>
                    <a:pt x="16922" y="77"/>
                  </a:lnTo>
                  <a:lnTo>
                    <a:pt x="15900" y="128"/>
                  </a:lnTo>
                  <a:lnTo>
                    <a:pt x="14891" y="179"/>
                  </a:lnTo>
                  <a:lnTo>
                    <a:pt x="13908" y="230"/>
                  </a:lnTo>
                  <a:lnTo>
                    <a:pt x="12950" y="294"/>
                  </a:lnTo>
                  <a:lnTo>
                    <a:pt x="12005" y="371"/>
                  </a:lnTo>
                  <a:lnTo>
                    <a:pt x="11085" y="460"/>
                  </a:lnTo>
                  <a:lnTo>
                    <a:pt x="10204" y="549"/>
                  </a:lnTo>
                  <a:lnTo>
                    <a:pt x="9349" y="652"/>
                  </a:lnTo>
                  <a:lnTo>
                    <a:pt x="8518" y="754"/>
                  </a:lnTo>
                  <a:lnTo>
                    <a:pt x="7714" y="869"/>
                  </a:lnTo>
                  <a:lnTo>
                    <a:pt x="6948" y="984"/>
                  </a:lnTo>
                  <a:lnTo>
                    <a:pt x="6207" y="1111"/>
                  </a:lnTo>
                  <a:lnTo>
                    <a:pt x="5504" y="1239"/>
                  </a:lnTo>
                  <a:lnTo>
                    <a:pt x="4840" y="1380"/>
                  </a:lnTo>
                  <a:lnTo>
                    <a:pt x="4215" y="1520"/>
                  </a:lnTo>
                  <a:lnTo>
                    <a:pt x="3614" y="1673"/>
                  </a:lnTo>
                  <a:lnTo>
                    <a:pt x="3065" y="1827"/>
                  </a:lnTo>
                  <a:lnTo>
                    <a:pt x="2554" y="1980"/>
                  </a:lnTo>
                  <a:lnTo>
                    <a:pt x="2095" y="2146"/>
                  </a:lnTo>
                  <a:lnTo>
                    <a:pt x="1660" y="2312"/>
                  </a:lnTo>
                  <a:lnTo>
                    <a:pt x="1290" y="2491"/>
                  </a:lnTo>
                  <a:lnTo>
                    <a:pt x="958" y="2669"/>
                  </a:lnTo>
                  <a:lnTo>
                    <a:pt x="664" y="2848"/>
                  </a:lnTo>
                  <a:lnTo>
                    <a:pt x="537" y="2938"/>
                  </a:lnTo>
                  <a:lnTo>
                    <a:pt x="434" y="3027"/>
                  </a:lnTo>
                  <a:lnTo>
                    <a:pt x="332" y="3116"/>
                  </a:lnTo>
                  <a:lnTo>
                    <a:pt x="243" y="3219"/>
                  </a:lnTo>
                  <a:lnTo>
                    <a:pt x="166" y="3308"/>
                  </a:lnTo>
                  <a:lnTo>
                    <a:pt x="102" y="3410"/>
                  </a:lnTo>
                  <a:lnTo>
                    <a:pt x="64" y="3500"/>
                  </a:lnTo>
                  <a:lnTo>
                    <a:pt x="26" y="3602"/>
                  </a:lnTo>
                  <a:lnTo>
                    <a:pt x="0" y="3691"/>
                  </a:lnTo>
                  <a:lnTo>
                    <a:pt x="0" y="3793"/>
                  </a:lnTo>
                  <a:lnTo>
                    <a:pt x="0" y="3895"/>
                  </a:lnTo>
                  <a:lnTo>
                    <a:pt x="26" y="3985"/>
                  </a:lnTo>
                  <a:lnTo>
                    <a:pt x="64" y="4087"/>
                  </a:lnTo>
                  <a:lnTo>
                    <a:pt x="102" y="4176"/>
                  </a:lnTo>
                  <a:lnTo>
                    <a:pt x="166" y="4279"/>
                  </a:lnTo>
                  <a:lnTo>
                    <a:pt x="243" y="4368"/>
                  </a:lnTo>
                  <a:lnTo>
                    <a:pt x="332" y="4457"/>
                  </a:lnTo>
                  <a:lnTo>
                    <a:pt x="434" y="4560"/>
                  </a:lnTo>
                  <a:lnTo>
                    <a:pt x="537" y="4649"/>
                  </a:lnTo>
                  <a:lnTo>
                    <a:pt x="664" y="4738"/>
                  </a:lnTo>
                  <a:lnTo>
                    <a:pt x="958" y="4917"/>
                  </a:lnTo>
                  <a:lnTo>
                    <a:pt x="1290" y="5096"/>
                  </a:lnTo>
                  <a:lnTo>
                    <a:pt x="1660" y="5262"/>
                  </a:lnTo>
                  <a:lnTo>
                    <a:pt x="2095" y="5441"/>
                  </a:lnTo>
                  <a:lnTo>
                    <a:pt x="2554" y="5594"/>
                  </a:lnTo>
                  <a:lnTo>
                    <a:pt x="3065" y="5760"/>
                  </a:lnTo>
                  <a:lnTo>
                    <a:pt x="3614" y="5913"/>
                  </a:lnTo>
                  <a:lnTo>
                    <a:pt x="4215" y="6054"/>
                  </a:lnTo>
                  <a:lnTo>
                    <a:pt x="4840" y="6207"/>
                  </a:lnTo>
                  <a:lnTo>
                    <a:pt x="5504" y="6335"/>
                  </a:lnTo>
                  <a:lnTo>
                    <a:pt x="6207" y="6475"/>
                  </a:lnTo>
                  <a:lnTo>
                    <a:pt x="6948" y="6603"/>
                  </a:lnTo>
                  <a:lnTo>
                    <a:pt x="7714" y="6718"/>
                  </a:lnTo>
                  <a:lnTo>
                    <a:pt x="8518" y="6833"/>
                  </a:lnTo>
                  <a:lnTo>
                    <a:pt x="9349" y="6935"/>
                  </a:lnTo>
                  <a:lnTo>
                    <a:pt x="10204" y="7037"/>
                  </a:lnTo>
                  <a:lnTo>
                    <a:pt x="11085" y="7127"/>
                  </a:lnTo>
                  <a:lnTo>
                    <a:pt x="12005" y="7203"/>
                  </a:lnTo>
                  <a:lnTo>
                    <a:pt x="12950" y="7280"/>
                  </a:lnTo>
                  <a:lnTo>
                    <a:pt x="13908" y="7356"/>
                  </a:lnTo>
                  <a:lnTo>
                    <a:pt x="14891" y="7408"/>
                  </a:lnTo>
                  <a:lnTo>
                    <a:pt x="15900" y="7459"/>
                  </a:lnTo>
                  <a:lnTo>
                    <a:pt x="16922" y="7510"/>
                  </a:lnTo>
                  <a:lnTo>
                    <a:pt x="17969" y="7535"/>
                  </a:lnTo>
                  <a:lnTo>
                    <a:pt x="19029" y="7561"/>
                  </a:lnTo>
                  <a:lnTo>
                    <a:pt x="20102" y="7574"/>
                  </a:lnTo>
                  <a:lnTo>
                    <a:pt x="21200" y="7586"/>
                  </a:lnTo>
                  <a:lnTo>
                    <a:pt x="22286" y="7574"/>
                  </a:lnTo>
                  <a:lnTo>
                    <a:pt x="23359" y="7561"/>
                  </a:lnTo>
                  <a:lnTo>
                    <a:pt x="24419" y="7535"/>
                  </a:lnTo>
                  <a:lnTo>
                    <a:pt x="25466" y="7510"/>
                  </a:lnTo>
                  <a:lnTo>
                    <a:pt x="26488" y="7459"/>
                  </a:lnTo>
                  <a:lnTo>
                    <a:pt x="27496" y="7408"/>
                  </a:lnTo>
                  <a:lnTo>
                    <a:pt x="28480" y="7356"/>
                  </a:lnTo>
                  <a:lnTo>
                    <a:pt x="29450" y="7280"/>
                  </a:lnTo>
                  <a:lnTo>
                    <a:pt x="30383" y="7203"/>
                  </a:lnTo>
                  <a:lnTo>
                    <a:pt x="31302" y="7127"/>
                  </a:lnTo>
                  <a:lnTo>
                    <a:pt x="32183" y="7037"/>
                  </a:lnTo>
                  <a:lnTo>
                    <a:pt x="33039" y="6935"/>
                  </a:lnTo>
                  <a:lnTo>
                    <a:pt x="33869" y="6833"/>
                  </a:lnTo>
                  <a:lnTo>
                    <a:pt x="34674" y="6718"/>
                  </a:lnTo>
                  <a:lnTo>
                    <a:pt x="35440" y="6603"/>
                  </a:lnTo>
                  <a:lnTo>
                    <a:pt x="36181" y="6475"/>
                  </a:lnTo>
                  <a:lnTo>
                    <a:pt x="36883" y="6335"/>
                  </a:lnTo>
                  <a:lnTo>
                    <a:pt x="37547" y="6207"/>
                  </a:lnTo>
                  <a:lnTo>
                    <a:pt x="38173" y="6054"/>
                  </a:lnTo>
                  <a:lnTo>
                    <a:pt x="38773" y="5913"/>
                  </a:lnTo>
                  <a:lnTo>
                    <a:pt x="39323" y="5760"/>
                  </a:lnTo>
                  <a:lnTo>
                    <a:pt x="39833" y="5594"/>
                  </a:lnTo>
                  <a:lnTo>
                    <a:pt x="40293" y="5441"/>
                  </a:lnTo>
                  <a:lnTo>
                    <a:pt x="40727" y="5262"/>
                  </a:lnTo>
                  <a:lnTo>
                    <a:pt x="41098" y="5096"/>
                  </a:lnTo>
                  <a:lnTo>
                    <a:pt x="41443" y="4917"/>
                  </a:lnTo>
                  <a:lnTo>
                    <a:pt x="41724" y="4738"/>
                  </a:lnTo>
                  <a:lnTo>
                    <a:pt x="41851" y="4649"/>
                  </a:lnTo>
                  <a:lnTo>
                    <a:pt x="41953" y="4560"/>
                  </a:lnTo>
                  <a:lnTo>
                    <a:pt x="42056" y="4457"/>
                  </a:lnTo>
                  <a:lnTo>
                    <a:pt x="42145" y="4368"/>
                  </a:lnTo>
                  <a:lnTo>
                    <a:pt x="42222" y="4279"/>
                  </a:lnTo>
                  <a:lnTo>
                    <a:pt x="42285" y="4176"/>
                  </a:lnTo>
                  <a:lnTo>
                    <a:pt x="42324" y="4087"/>
                  </a:lnTo>
                  <a:lnTo>
                    <a:pt x="42362" y="3985"/>
                  </a:lnTo>
                  <a:lnTo>
                    <a:pt x="42388" y="3895"/>
                  </a:lnTo>
                  <a:lnTo>
                    <a:pt x="42388" y="3793"/>
                  </a:lnTo>
                  <a:lnTo>
                    <a:pt x="42388" y="3691"/>
                  </a:lnTo>
                  <a:lnTo>
                    <a:pt x="42362" y="3602"/>
                  </a:lnTo>
                  <a:lnTo>
                    <a:pt x="42324" y="3500"/>
                  </a:lnTo>
                  <a:lnTo>
                    <a:pt x="42285" y="3410"/>
                  </a:lnTo>
                  <a:lnTo>
                    <a:pt x="42222" y="3308"/>
                  </a:lnTo>
                  <a:lnTo>
                    <a:pt x="42145" y="3219"/>
                  </a:lnTo>
                  <a:lnTo>
                    <a:pt x="42056" y="3116"/>
                  </a:lnTo>
                  <a:lnTo>
                    <a:pt x="41953" y="3027"/>
                  </a:lnTo>
                  <a:lnTo>
                    <a:pt x="41851" y="2938"/>
                  </a:lnTo>
                  <a:lnTo>
                    <a:pt x="41724" y="2848"/>
                  </a:lnTo>
                  <a:lnTo>
                    <a:pt x="41443" y="2669"/>
                  </a:lnTo>
                  <a:lnTo>
                    <a:pt x="41098" y="2491"/>
                  </a:lnTo>
                  <a:lnTo>
                    <a:pt x="40727" y="2312"/>
                  </a:lnTo>
                  <a:lnTo>
                    <a:pt x="40293" y="2146"/>
                  </a:lnTo>
                  <a:lnTo>
                    <a:pt x="39833" y="1980"/>
                  </a:lnTo>
                  <a:lnTo>
                    <a:pt x="39323" y="1827"/>
                  </a:lnTo>
                  <a:lnTo>
                    <a:pt x="38773" y="1673"/>
                  </a:lnTo>
                  <a:lnTo>
                    <a:pt x="38173" y="1520"/>
                  </a:lnTo>
                  <a:lnTo>
                    <a:pt x="37547" y="1380"/>
                  </a:lnTo>
                  <a:lnTo>
                    <a:pt x="36883" y="1239"/>
                  </a:lnTo>
                  <a:lnTo>
                    <a:pt x="36181" y="1111"/>
                  </a:lnTo>
                  <a:lnTo>
                    <a:pt x="35440" y="984"/>
                  </a:lnTo>
                  <a:lnTo>
                    <a:pt x="34674" y="869"/>
                  </a:lnTo>
                  <a:lnTo>
                    <a:pt x="33869" y="754"/>
                  </a:lnTo>
                  <a:lnTo>
                    <a:pt x="33039" y="652"/>
                  </a:lnTo>
                  <a:lnTo>
                    <a:pt x="32183" y="549"/>
                  </a:lnTo>
                  <a:lnTo>
                    <a:pt x="31302" y="460"/>
                  </a:lnTo>
                  <a:lnTo>
                    <a:pt x="30383" y="371"/>
                  </a:lnTo>
                  <a:lnTo>
                    <a:pt x="29450" y="294"/>
                  </a:lnTo>
                  <a:lnTo>
                    <a:pt x="28480" y="230"/>
                  </a:lnTo>
                  <a:lnTo>
                    <a:pt x="27496" y="179"/>
                  </a:lnTo>
                  <a:lnTo>
                    <a:pt x="26488" y="128"/>
                  </a:lnTo>
                  <a:lnTo>
                    <a:pt x="25466" y="77"/>
                  </a:lnTo>
                  <a:lnTo>
                    <a:pt x="24419" y="51"/>
                  </a:lnTo>
                  <a:lnTo>
                    <a:pt x="23359" y="26"/>
                  </a:lnTo>
                  <a:lnTo>
                    <a:pt x="22286" y="13"/>
                  </a:lnTo>
                  <a:lnTo>
                    <a:pt x="21200" y="0"/>
                  </a:lnTo>
                  <a:close/>
                </a:path>
              </a:pathLst>
            </a:custGeom>
            <a:solidFill>
              <a:srgbClr val="FFB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6;p15"/>
            <p:cNvSpPr/>
            <p:nvPr/>
          </p:nvSpPr>
          <p:spPr>
            <a:xfrm>
              <a:off x="3893953" y="2631877"/>
              <a:ext cx="609226" cy="83397"/>
            </a:xfrm>
            <a:custGeom>
              <a:avLst/>
              <a:gdLst/>
              <a:ahLst/>
              <a:cxnLst/>
              <a:rect l="l" t="t" r="r" b="b"/>
              <a:pathLst>
                <a:path w="41150" h="5633" extrusionOk="0">
                  <a:moveTo>
                    <a:pt x="19949" y="0"/>
                  </a:moveTo>
                  <a:lnTo>
                    <a:pt x="18238" y="13"/>
                  </a:lnTo>
                  <a:lnTo>
                    <a:pt x="16578" y="51"/>
                  </a:lnTo>
                  <a:lnTo>
                    <a:pt x="14943" y="102"/>
                  </a:lnTo>
                  <a:lnTo>
                    <a:pt x="13372" y="192"/>
                  </a:lnTo>
                  <a:lnTo>
                    <a:pt x="11839" y="294"/>
                  </a:lnTo>
                  <a:lnTo>
                    <a:pt x="10371" y="409"/>
                  </a:lnTo>
                  <a:lnTo>
                    <a:pt x="8966" y="549"/>
                  </a:lnTo>
                  <a:lnTo>
                    <a:pt x="7625" y="703"/>
                  </a:lnTo>
                  <a:lnTo>
                    <a:pt x="6361" y="881"/>
                  </a:lnTo>
                  <a:lnTo>
                    <a:pt x="5173" y="1073"/>
                  </a:lnTo>
                  <a:lnTo>
                    <a:pt x="4075" y="1277"/>
                  </a:lnTo>
                  <a:lnTo>
                    <a:pt x="3551" y="1392"/>
                  </a:lnTo>
                  <a:lnTo>
                    <a:pt x="3066" y="1507"/>
                  </a:lnTo>
                  <a:lnTo>
                    <a:pt x="2593" y="1622"/>
                  </a:lnTo>
                  <a:lnTo>
                    <a:pt x="2146" y="1737"/>
                  </a:lnTo>
                  <a:lnTo>
                    <a:pt x="1712" y="1865"/>
                  </a:lnTo>
                  <a:lnTo>
                    <a:pt x="1316" y="1980"/>
                  </a:lnTo>
                  <a:lnTo>
                    <a:pt x="946" y="2107"/>
                  </a:lnTo>
                  <a:lnTo>
                    <a:pt x="601" y="2248"/>
                  </a:lnTo>
                  <a:lnTo>
                    <a:pt x="282" y="2376"/>
                  </a:lnTo>
                  <a:lnTo>
                    <a:pt x="1" y="2516"/>
                  </a:lnTo>
                  <a:lnTo>
                    <a:pt x="716" y="2299"/>
                  </a:lnTo>
                  <a:lnTo>
                    <a:pt x="1508" y="2095"/>
                  </a:lnTo>
                  <a:lnTo>
                    <a:pt x="2363" y="1903"/>
                  </a:lnTo>
                  <a:lnTo>
                    <a:pt x="3296" y="1712"/>
                  </a:lnTo>
                  <a:lnTo>
                    <a:pt x="4292" y="1546"/>
                  </a:lnTo>
                  <a:lnTo>
                    <a:pt x="5352" y="1380"/>
                  </a:lnTo>
                  <a:lnTo>
                    <a:pt x="6463" y="1239"/>
                  </a:lnTo>
                  <a:lnTo>
                    <a:pt x="7625" y="1099"/>
                  </a:lnTo>
                  <a:lnTo>
                    <a:pt x="8851" y="984"/>
                  </a:lnTo>
                  <a:lnTo>
                    <a:pt x="10115" y="869"/>
                  </a:lnTo>
                  <a:lnTo>
                    <a:pt x="11431" y="779"/>
                  </a:lnTo>
                  <a:lnTo>
                    <a:pt x="12785" y="703"/>
                  </a:lnTo>
                  <a:lnTo>
                    <a:pt x="14164" y="639"/>
                  </a:lnTo>
                  <a:lnTo>
                    <a:pt x="15594" y="600"/>
                  </a:lnTo>
                  <a:lnTo>
                    <a:pt x="17050" y="575"/>
                  </a:lnTo>
                  <a:lnTo>
                    <a:pt x="18532" y="562"/>
                  </a:lnTo>
                  <a:lnTo>
                    <a:pt x="19617" y="562"/>
                  </a:lnTo>
                  <a:lnTo>
                    <a:pt x="20690" y="575"/>
                  </a:lnTo>
                  <a:lnTo>
                    <a:pt x="21750" y="600"/>
                  </a:lnTo>
                  <a:lnTo>
                    <a:pt x="22797" y="639"/>
                  </a:lnTo>
                  <a:lnTo>
                    <a:pt x="23819" y="677"/>
                  </a:lnTo>
                  <a:lnTo>
                    <a:pt x="24828" y="728"/>
                  </a:lnTo>
                  <a:lnTo>
                    <a:pt x="25811" y="792"/>
                  </a:lnTo>
                  <a:lnTo>
                    <a:pt x="26782" y="856"/>
                  </a:lnTo>
                  <a:lnTo>
                    <a:pt x="27714" y="933"/>
                  </a:lnTo>
                  <a:lnTo>
                    <a:pt x="28634" y="1022"/>
                  </a:lnTo>
                  <a:lnTo>
                    <a:pt x="29515" y="1111"/>
                  </a:lnTo>
                  <a:lnTo>
                    <a:pt x="30383" y="1214"/>
                  </a:lnTo>
                  <a:lnTo>
                    <a:pt x="31213" y="1316"/>
                  </a:lnTo>
                  <a:lnTo>
                    <a:pt x="32005" y="1431"/>
                  </a:lnTo>
                  <a:lnTo>
                    <a:pt x="32784" y="1546"/>
                  </a:lnTo>
                  <a:lnTo>
                    <a:pt x="33512" y="1673"/>
                  </a:lnTo>
                  <a:lnTo>
                    <a:pt x="34215" y="1801"/>
                  </a:lnTo>
                  <a:lnTo>
                    <a:pt x="34879" y="1941"/>
                  </a:lnTo>
                  <a:lnTo>
                    <a:pt x="35517" y="2082"/>
                  </a:lnTo>
                  <a:lnTo>
                    <a:pt x="36105" y="2235"/>
                  </a:lnTo>
                  <a:lnTo>
                    <a:pt x="36654" y="2388"/>
                  </a:lnTo>
                  <a:lnTo>
                    <a:pt x="37165" y="2542"/>
                  </a:lnTo>
                  <a:lnTo>
                    <a:pt x="37637" y="2708"/>
                  </a:lnTo>
                  <a:lnTo>
                    <a:pt x="38059" y="2874"/>
                  </a:lnTo>
                  <a:lnTo>
                    <a:pt x="38442" y="3053"/>
                  </a:lnTo>
                  <a:lnTo>
                    <a:pt x="38774" y="3219"/>
                  </a:lnTo>
                  <a:lnTo>
                    <a:pt x="39055" y="3410"/>
                  </a:lnTo>
                  <a:lnTo>
                    <a:pt x="39183" y="3500"/>
                  </a:lnTo>
                  <a:lnTo>
                    <a:pt x="39297" y="3589"/>
                  </a:lnTo>
                  <a:lnTo>
                    <a:pt x="39387" y="3678"/>
                  </a:lnTo>
                  <a:lnTo>
                    <a:pt x="39476" y="3781"/>
                  </a:lnTo>
                  <a:lnTo>
                    <a:pt x="39553" y="3870"/>
                  </a:lnTo>
                  <a:lnTo>
                    <a:pt x="39617" y="3959"/>
                  </a:lnTo>
                  <a:lnTo>
                    <a:pt x="39655" y="4061"/>
                  </a:lnTo>
                  <a:lnTo>
                    <a:pt x="39693" y="4151"/>
                  </a:lnTo>
                  <a:lnTo>
                    <a:pt x="39719" y="4253"/>
                  </a:lnTo>
                  <a:lnTo>
                    <a:pt x="39719" y="4355"/>
                  </a:lnTo>
                  <a:lnTo>
                    <a:pt x="39719" y="4432"/>
                  </a:lnTo>
                  <a:lnTo>
                    <a:pt x="39706" y="4521"/>
                  </a:lnTo>
                  <a:lnTo>
                    <a:pt x="39681" y="4598"/>
                  </a:lnTo>
                  <a:lnTo>
                    <a:pt x="39642" y="4687"/>
                  </a:lnTo>
                  <a:lnTo>
                    <a:pt x="39591" y="4764"/>
                  </a:lnTo>
                  <a:lnTo>
                    <a:pt x="39540" y="4853"/>
                  </a:lnTo>
                  <a:lnTo>
                    <a:pt x="39400" y="5007"/>
                  </a:lnTo>
                  <a:lnTo>
                    <a:pt x="39221" y="5173"/>
                  </a:lnTo>
                  <a:lnTo>
                    <a:pt x="39017" y="5326"/>
                  </a:lnTo>
                  <a:lnTo>
                    <a:pt x="38761" y="5479"/>
                  </a:lnTo>
                  <a:lnTo>
                    <a:pt x="38480" y="5632"/>
                  </a:lnTo>
                  <a:lnTo>
                    <a:pt x="39080" y="5428"/>
                  </a:lnTo>
                  <a:lnTo>
                    <a:pt x="39349" y="5313"/>
                  </a:lnTo>
                  <a:lnTo>
                    <a:pt x="39617" y="5211"/>
                  </a:lnTo>
                  <a:lnTo>
                    <a:pt x="39847" y="5096"/>
                  </a:lnTo>
                  <a:lnTo>
                    <a:pt x="40064" y="4981"/>
                  </a:lnTo>
                  <a:lnTo>
                    <a:pt x="40268" y="4879"/>
                  </a:lnTo>
                  <a:lnTo>
                    <a:pt x="40447" y="4764"/>
                  </a:lnTo>
                  <a:lnTo>
                    <a:pt x="40613" y="4636"/>
                  </a:lnTo>
                  <a:lnTo>
                    <a:pt x="40753" y="4521"/>
                  </a:lnTo>
                  <a:lnTo>
                    <a:pt x="40868" y="4406"/>
                  </a:lnTo>
                  <a:lnTo>
                    <a:pt x="40971" y="4279"/>
                  </a:lnTo>
                  <a:lnTo>
                    <a:pt x="41047" y="4164"/>
                  </a:lnTo>
                  <a:lnTo>
                    <a:pt x="41098" y="4036"/>
                  </a:lnTo>
                  <a:lnTo>
                    <a:pt x="41137" y="3921"/>
                  </a:lnTo>
                  <a:lnTo>
                    <a:pt x="41149" y="3793"/>
                  </a:lnTo>
                  <a:lnTo>
                    <a:pt x="41137" y="3691"/>
                  </a:lnTo>
                  <a:lnTo>
                    <a:pt x="41111" y="3602"/>
                  </a:lnTo>
                  <a:lnTo>
                    <a:pt x="41085" y="3500"/>
                  </a:lnTo>
                  <a:lnTo>
                    <a:pt x="41034" y="3410"/>
                  </a:lnTo>
                  <a:lnTo>
                    <a:pt x="40971" y="3308"/>
                  </a:lnTo>
                  <a:lnTo>
                    <a:pt x="40894" y="3219"/>
                  </a:lnTo>
                  <a:lnTo>
                    <a:pt x="40817" y="3116"/>
                  </a:lnTo>
                  <a:lnTo>
                    <a:pt x="40715" y="3027"/>
                  </a:lnTo>
                  <a:lnTo>
                    <a:pt x="40600" y="2938"/>
                  </a:lnTo>
                  <a:lnTo>
                    <a:pt x="40472" y="2848"/>
                  </a:lnTo>
                  <a:lnTo>
                    <a:pt x="40191" y="2669"/>
                  </a:lnTo>
                  <a:lnTo>
                    <a:pt x="39859" y="2491"/>
                  </a:lnTo>
                  <a:lnTo>
                    <a:pt x="39476" y="2312"/>
                  </a:lnTo>
                  <a:lnTo>
                    <a:pt x="39055" y="2146"/>
                  </a:lnTo>
                  <a:lnTo>
                    <a:pt x="38582" y="1980"/>
                  </a:lnTo>
                  <a:lnTo>
                    <a:pt x="38071" y="1827"/>
                  </a:lnTo>
                  <a:lnTo>
                    <a:pt x="37522" y="1673"/>
                  </a:lnTo>
                  <a:lnTo>
                    <a:pt x="36935" y="1520"/>
                  </a:lnTo>
                  <a:lnTo>
                    <a:pt x="36309" y="1380"/>
                  </a:lnTo>
                  <a:lnTo>
                    <a:pt x="35632" y="1239"/>
                  </a:lnTo>
                  <a:lnTo>
                    <a:pt x="34930" y="1111"/>
                  </a:lnTo>
                  <a:lnTo>
                    <a:pt x="34202" y="984"/>
                  </a:lnTo>
                  <a:lnTo>
                    <a:pt x="33436" y="869"/>
                  </a:lnTo>
                  <a:lnTo>
                    <a:pt x="32631" y="754"/>
                  </a:lnTo>
                  <a:lnTo>
                    <a:pt x="31801" y="652"/>
                  </a:lnTo>
                  <a:lnTo>
                    <a:pt x="30945" y="549"/>
                  </a:lnTo>
                  <a:lnTo>
                    <a:pt x="30051" y="460"/>
                  </a:lnTo>
                  <a:lnTo>
                    <a:pt x="29132" y="371"/>
                  </a:lnTo>
                  <a:lnTo>
                    <a:pt x="28199" y="294"/>
                  </a:lnTo>
                  <a:lnTo>
                    <a:pt x="27242" y="230"/>
                  </a:lnTo>
                  <a:lnTo>
                    <a:pt x="26245" y="179"/>
                  </a:lnTo>
                  <a:lnTo>
                    <a:pt x="25249" y="128"/>
                  </a:lnTo>
                  <a:lnTo>
                    <a:pt x="24215" y="77"/>
                  </a:lnTo>
                  <a:lnTo>
                    <a:pt x="23180" y="51"/>
                  </a:lnTo>
                  <a:lnTo>
                    <a:pt x="22120" y="26"/>
                  </a:lnTo>
                  <a:lnTo>
                    <a:pt x="21035" y="13"/>
                  </a:lnTo>
                  <a:lnTo>
                    <a:pt x="1994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7;p15"/>
            <p:cNvSpPr/>
            <p:nvPr/>
          </p:nvSpPr>
          <p:spPr>
            <a:xfrm>
              <a:off x="2629221" y="3963364"/>
              <a:ext cx="764071" cy="159583"/>
            </a:xfrm>
            <a:custGeom>
              <a:avLst/>
              <a:gdLst/>
              <a:ahLst/>
              <a:cxnLst/>
              <a:rect l="l" t="t" r="r" b="b"/>
              <a:pathLst>
                <a:path w="51609" h="10779" extrusionOk="0">
                  <a:moveTo>
                    <a:pt x="0" y="0"/>
                  </a:moveTo>
                  <a:lnTo>
                    <a:pt x="0" y="5390"/>
                  </a:lnTo>
                  <a:lnTo>
                    <a:pt x="13" y="5530"/>
                  </a:lnTo>
                  <a:lnTo>
                    <a:pt x="39" y="5671"/>
                  </a:lnTo>
                  <a:lnTo>
                    <a:pt x="77" y="5811"/>
                  </a:lnTo>
                  <a:lnTo>
                    <a:pt x="128" y="5939"/>
                  </a:lnTo>
                  <a:lnTo>
                    <a:pt x="205" y="6079"/>
                  </a:lnTo>
                  <a:lnTo>
                    <a:pt x="294" y="6207"/>
                  </a:lnTo>
                  <a:lnTo>
                    <a:pt x="396" y="6347"/>
                  </a:lnTo>
                  <a:lnTo>
                    <a:pt x="524" y="6475"/>
                  </a:lnTo>
                  <a:lnTo>
                    <a:pt x="664" y="6603"/>
                  </a:lnTo>
                  <a:lnTo>
                    <a:pt x="818" y="6743"/>
                  </a:lnTo>
                  <a:lnTo>
                    <a:pt x="984" y="6871"/>
                  </a:lnTo>
                  <a:lnTo>
                    <a:pt x="1162" y="6999"/>
                  </a:lnTo>
                  <a:lnTo>
                    <a:pt x="1354" y="7126"/>
                  </a:lnTo>
                  <a:lnTo>
                    <a:pt x="1571" y="7241"/>
                  </a:lnTo>
                  <a:lnTo>
                    <a:pt x="1788" y="7369"/>
                  </a:lnTo>
                  <a:lnTo>
                    <a:pt x="2031" y="7484"/>
                  </a:lnTo>
                  <a:lnTo>
                    <a:pt x="2542" y="7727"/>
                  </a:lnTo>
                  <a:lnTo>
                    <a:pt x="3116" y="7957"/>
                  </a:lnTo>
                  <a:lnTo>
                    <a:pt x="3729" y="8186"/>
                  </a:lnTo>
                  <a:lnTo>
                    <a:pt x="4406" y="8404"/>
                  </a:lnTo>
                  <a:lnTo>
                    <a:pt x="5122" y="8621"/>
                  </a:lnTo>
                  <a:lnTo>
                    <a:pt x="5888" y="8825"/>
                  </a:lnTo>
                  <a:lnTo>
                    <a:pt x="6705" y="9017"/>
                  </a:lnTo>
                  <a:lnTo>
                    <a:pt x="7561" y="9208"/>
                  </a:lnTo>
                  <a:lnTo>
                    <a:pt x="8455" y="9387"/>
                  </a:lnTo>
                  <a:lnTo>
                    <a:pt x="9387" y="9553"/>
                  </a:lnTo>
                  <a:lnTo>
                    <a:pt x="10370" y="9706"/>
                  </a:lnTo>
                  <a:lnTo>
                    <a:pt x="11379" y="9859"/>
                  </a:lnTo>
                  <a:lnTo>
                    <a:pt x="12427" y="10000"/>
                  </a:lnTo>
                  <a:lnTo>
                    <a:pt x="13499" y="10128"/>
                  </a:lnTo>
                  <a:lnTo>
                    <a:pt x="14623" y="10255"/>
                  </a:lnTo>
                  <a:lnTo>
                    <a:pt x="15760" y="10358"/>
                  </a:lnTo>
                  <a:lnTo>
                    <a:pt x="16935" y="10460"/>
                  </a:lnTo>
                  <a:lnTo>
                    <a:pt x="18135" y="10536"/>
                  </a:lnTo>
                  <a:lnTo>
                    <a:pt x="19361" y="10613"/>
                  </a:lnTo>
                  <a:lnTo>
                    <a:pt x="20600" y="10677"/>
                  </a:lnTo>
                  <a:lnTo>
                    <a:pt x="21877" y="10728"/>
                  </a:lnTo>
                  <a:lnTo>
                    <a:pt x="23167" y="10753"/>
                  </a:lnTo>
                  <a:lnTo>
                    <a:pt x="24483" y="10779"/>
                  </a:lnTo>
                  <a:lnTo>
                    <a:pt x="27139" y="10779"/>
                  </a:lnTo>
                  <a:lnTo>
                    <a:pt x="28442" y="10753"/>
                  </a:lnTo>
                  <a:lnTo>
                    <a:pt x="29732" y="10728"/>
                  </a:lnTo>
                  <a:lnTo>
                    <a:pt x="31009" y="10677"/>
                  </a:lnTo>
                  <a:lnTo>
                    <a:pt x="32260" y="10613"/>
                  </a:lnTo>
                  <a:lnTo>
                    <a:pt x="33486" y="10536"/>
                  </a:lnTo>
                  <a:lnTo>
                    <a:pt x="34674" y="10460"/>
                  </a:lnTo>
                  <a:lnTo>
                    <a:pt x="35849" y="10358"/>
                  </a:lnTo>
                  <a:lnTo>
                    <a:pt x="36998" y="10255"/>
                  </a:lnTo>
                  <a:lnTo>
                    <a:pt x="38109" y="10128"/>
                  </a:lnTo>
                  <a:lnTo>
                    <a:pt x="39182" y="10000"/>
                  </a:lnTo>
                  <a:lnTo>
                    <a:pt x="40229" y="9859"/>
                  </a:lnTo>
                  <a:lnTo>
                    <a:pt x="41251" y="9706"/>
                  </a:lnTo>
                  <a:lnTo>
                    <a:pt x="42222" y="9553"/>
                  </a:lnTo>
                  <a:lnTo>
                    <a:pt x="43154" y="9387"/>
                  </a:lnTo>
                  <a:lnTo>
                    <a:pt x="44061" y="9208"/>
                  </a:lnTo>
                  <a:lnTo>
                    <a:pt x="44904" y="9017"/>
                  </a:lnTo>
                  <a:lnTo>
                    <a:pt x="45721" y="8825"/>
                  </a:lnTo>
                  <a:lnTo>
                    <a:pt x="46487" y="8621"/>
                  </a:lnTo>
                  <a:lnTo>
                    <a:pt x="47203" y="8404"/>
                  </a:lnTo>
                  <a:lnTo>
                    <a:pt x="47879" y="8186"/>
                  </a:lnTo>
                  <a:lnTo>
                    <a:pt x="48505" y="7957"/>
                  </a:lnTo>
                  <a:lnTo>
                    <a:pt x="49067" y="7727"/>
                  </a:lnTo>
                  <a:lnTo>
                    <a:pt x="49591" y="7484"/>
                  </a:lnTo>
                  <a:lnTo>
                    <a:pt x="49821" y="7369"/>
                  </a:lnTo>
                  <a:lnTo>
                    <a:pt x="50050" y="7241"/>
                  </a:lnTo>
                  <a:lnTo>
                    <a:pt x="50255" y="7126"/>
                  </a:lnTo>
                  <a:lnTo>
                    <a:pt x="50459" y="6999"/>
                  </a:lnTo>
                  <a:lnTo>
                    <a:pt x="50638" y="6871"/>
                  </a:lnTo>
                  <a:lnTo>
                    <a:pt x="50804" y="6743"/>
                  </a:lnTo>
                  <a:lnTo>
                    <a:pt x="50957" y="6603"/>
                  </a:lnTo>
                  <a:lnTo>
                    <a:pt x="51085" y="6475"/>
                  </a:lnTo>
                  <a:lnTo>
                    <a:pt x="51213" y="6347"/>
                  </a:lnTo>
                  <a:lnTo>
                    <a:pt x="51315" y="6207"/>
                  </a:lnTo>
                  <a:lnTo>
                    <a:pt x="51404" y="6079"/>
                  </a:lnTo>
                  <a:lnTo>
                    <a:pt x="51481" y="5939"/>
                  </a:lnTo>
                  <a:lnTo>
                    <a:pt x="51545" y="5811"/>
                  </a:lnTo>
                  <a:lnTo>
                    <a:pt x="51583" y="5671"/>
                  </a:lnTo>
                  <a:lnTo>
                    <a:pt x="51609" y="5530"/>
                  </a:lnTo>
                  <a:lnTo>
                    <a:pt x="51609" y="5390"/>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8;p15"/>
            <p:cNvSpPr/>
            <p:nvPr/>
          </p:nvSpPr>
          <p:spPr>
            <a:xfrm>
              <a:off x="2629221" y="3883565"/>
              <a:ext cx="764071" cy="159598"/>
            </a:xfrm>
            <a:custGeom>
              <a:avLst/>
              <a:gdLst/>
              <a:ahLst/>
              <a:cxnLst/>
              <a:rect l="l" t="t" r="r" b="b"/>
              <a:pathLst>
                <a:path w="51609" h="10780" extrusionOk="0">
                  <a:moveTo>
                    <a:pt x="24483" y="1"/>
                  </a:moveTo>
                  <a:lnTo>
                    <a:pt x="23167" y="26"/>
                  </a:lnTo>
                  <a:lnTo>
                    <a:pt x="21877" y="65"/>
                  </a:lnTo>
                  <a:lnTo>
                    <a:pt x="20600" y="103"/>
                  </a:lnTo>
                  <a:lnTo>
                    <a:pt x="19361" y="167"/>
                  </a:lnTo>
                  <a:lnTo>
                    <a:pt x="18135" y="243"/>
                  </a:lnTo>
                  <a:lnTo>
                    <a:pt x="16935" y="320"/>
                  </a:lnTo>
                  <a:lnTo>
                    <a:pt x="15760" y="422"/>
                  </a:lnTo>
                  <a:lnTo>
                    <a:pt x="14623" y="524"/>
                  </a:lnTo>
                  <a:lnTo>
                    <a:pt x="13499" y="652"/>
                  </a:lnTo>
                  <a:lnTo>
                    <a:pt x="12427" y="780"/>
                  </a:lnTo>
                  <a:lnTo>
                    <a:pt x="11379" y="920"/>
                  </a:lnTo>
                  <a:lnTo>
                    <a:pt x="10370" y="1073"/>
                  </a:lnTo>
                  <a:lnTo>
                    <a:pt x="9387" y="1227"/>
                  </a:lnTo>
                  <a:lnTo>
                    <a:pt x="8455" y="1393"/>
                  </a:lnTo>
                  <a:lnTo>
                    <a:pt x="7561" y="1572"/>
                  </a:lnTo>
                  <a:lnTo>
                    <a:pt x="6705" y="1763"/>
                  </a:lnTo>
                  <a:lnTo>
                    <a:pt x="5888" y="1955"/>
                  </a:lnTo>
                  <a:lnTo>
                    <a:pt x="5122" y="2159"/>
                  </a:lnTo>
                  <a:lnTo>
                    <a:pt x="4406" y="2376"/>
                  </a:lnTo>
                  <a:lnTo>
                    <a:pt x="3729" y="2593"/>
                  </a:lnTo>
                  <a:lnTo>
                    <a:pt x="3116" y="2823"/>
                  </a:lnTo>
                  <a:lnTo>
                    <a:pt x="2542" y="3053"/>
                  </a:lnTo>
                  <a:lnTo>
                    <a:pt x="2031" y="3296"/>
                  </a:lnTo>
                  <a:lnTo>
                    <a:pt x="1788" y="3411"/>
                  </a:lnTo>
                  <a:lnTo>
                    <a:pt x="1571" y="3538"/>
                  </a:lnTo>
                  <a:lnTo>
                    <a:pt x="1354" y="3653"/>
                  </a:lnTo>
                  <a:lnTo>
                    <a:pt x="1162" y="3781"/>
                  </a:lnTo>
                  <a:lnTo>
                    <a:pt x="984" y="3909"/>
                  </a:lnTo>
                  <a:lnTo>
                    <a:pt x="818" y="4036"/>
                  </a:lnTo>
                  <a:lnTo>
                    <a:pt x="664" y="4177"/>
                  </a:lnTo>
                  <a:lnTo>
                    <a:pt x="524" y="4305"/>
                  </a:lnTo>
                  <a:lnTo>
                    <a:pt x="396" y="4432"/>
                  </a:lnTo>
                  <a:lnTo>
                    <a:pt x="294" y="4573"/>
                  </a:lnTo>
                  <a:lnTo>
                    <a:pt x="205" y="4700"/>
                  </a:lnTo>
                  <a:lnTo>
                    <a:pt x="128" y="4841"/>
                  </a:lnTo>
                  <a:lnTo>
                    <a:pt x="77" y="4969"/>
                  </a:lnTo>
                  <a:lnTo>
                    <a:pt x="39" y="5109"/>
                  </a:lnTo>
                  <a:lnTo>
                    <a:pt x="13" y="5250"/>
                  </a:lnTo>
                  <a:lnTo>
                    <a:pt x="0" y="5390"/>
                  </a:lnTo>
                  <a:lnTo>
                    <a:pt x="13" y="5531"/>
                  </a:lnTo>
                  <a:lnTo>
                    <a:pt x="39" y="5671"/>
                  </a:lnTo>
                  <a:lnTo>
                    <a:pt x="77" y="5799"/>
                  </a:lnTo>
                  <a:lnTo>
                    <a:pt x="128" y="5939"/>
                  </a:lnTo>
                  <a:lnTo>
                    <a:pt x="205" y="6080"/>
                  </a:lnTo>
                  <a:lnTo>
                    <a:pt x="294" y="6207"/>
                  </a:lnTo>
                  <a:lnTo>
                    <a:pt x="396" y="6348"/>
                  </a:lnTo>
                  <a:lnTo>
                    <a:pt x="524" y="6476"/>
                  </a:lnTo>
                  <a:lnTo>
                    <a:pt x="664" y="6603"/>
                  </a:lnTo>
                  <a:lnTo>
                    <a:pt x="818" y="6731"/>
                  </a:lnTo>
                  <a:lnTo>
                    <a:pt x="984" y="6859"/>
                  </a:lnTo>
                  <a:lnTo>
                    <a:pt x="1162" y="6987"/>
                  </a:lnTo>
                  <a:lnTo>
                    <a:pt x="1354" y="7114"/>
                  </a:lnTo>
                  <a:lnTo>
                    <a:pt x="1571" y="7242"/>
                  </a:lnTo>
                  <a:lnTo>
                    <a:pt x="1788" y="7370"/>
                  </a:lnTo>
                  <a:lnTo>
                    <a:pt x="2031" y="7485"/>
                  </a:lnTo>
                  <a:lnTo>
                    <a:pt x="2542" y="7727"/>
                  </a:lnTo>
                  <a:lnTo>
                    <a:pt x="3116" y="7957"/>
                  </a:lnTo>
                  <a:lnTo>
                    <a:pt x="3729" y="8187"/>
                  </a:lnTo>
                  <a:lnTo>
                    <a:pt x="4406" y="8404"/>
                  </a:lnTo>
                  <a:lnTo>
                    <a:pt x="5122" y="8621"/>
                  </a:lnTo>
                  <a:lnTo>
                    <a:pt x="5888" y="8813"/>
                  </a:lnTo>
                  <a:lnTo>
                    <a:pt x="6705" y="9017"/>
                  </a:lnTo>
                  <a:lnTo>
                    <a:pt x="7561" y="9196"/>
                  </a:lnTo>
                  <a:lnTo>
                    <a:pt x="8455" y="9375"/>
                  </a:lnTo>
                  <a:lnTo>
                    <a:pt x="9387" y="9554"/>
                  </a:lnTo>
                  <a:lnTo>
                    <a:pt x="10370" y="9707"/>
                  </a:lnTo>
                  <a:lnTo>
                    <a:pt x="11379" y="9860"/>
                  </a:lnTo>
                  <a:lnTo>
                    <a:pt x="12427" y="10001"/>
                  </a:lnTo>
                  <a:lnTo>
                    <a:pt x="13499" y="10128"/>
                  </a:lnTo>
                  <a:lnTo>
                    <a:pt x="14623" y="10243"/>
                  </a:lnTo>
                  <a:lnTo>
                    <a:pt x="15760" y="10358"/>
                  </a:lnTo>
                  <a:lnTo>
                    <a:pt x="16935" y="10460"/>
                  </a:lnTo>
                  <a:lnTo>
                    <a:pt x="18135" y="10537"/>
                  </a:lnTo>
                  <a:lnTo>
                    <a:pt x="19361" y="10614"/>
                  </a:lnTo>
                  <a:lnTo>
                    <a:pt x="20600" y="10677"/>
                  </a:lnTo>
                  <a:lnTo>
                    <a:pt x="21877" y="10716"/>
                  </a:lnTo>
                  <a:lnTo>
                    <a:pt x="23167" y="10754"/>
                  </a:lnTo>
                  <a:lnTo>
                    <a:pt x="24483" y="10780"/>
                  </a:lnTo>
                  <a:lnTo>
                    <a:pt x="27139" y="10780"/>
                  </a:lnTo>
                  <a:lnTo>
                    <a:pt x="28442" y="10754"/>
                  </a:lnTo>
                  <a:lnTo>
                    <a:pt x="29732" y="10716"/>
                  </a:lnTo>
                  <a:lnTo>
                    <a:pt x="31009" y="10677"/>
                  </a:lnTo>
                  <a:lnTo>
                    <a:pt x="32260" y="10614"/>
                  </a:lnTo>
                  <a:lnTo>
                    <a:pt x="33486" y="10537"/>
                  </a:lnTo>
                  <a:lnTo>
                    <a:pt x="34674" y="10460"/>
                  </a:lnTo>
                  <a:lnTo>
                    <a:pt x="35849" y="10358"/>
                  </a:lnTo>
                  <a:lnTo>
                    <a:pt x="36998" y="10243"/>
                  </a:lnTo>
                  <a:lnTo>
                    <a:pt x="38109" y="10128"/>
                  </a:lnTo>
                  <a:lnTo>
                    <a:pt x="39182" y="10001"/>
                  </a:lnTo>
                  <a:lnTo>
                    <a:pt x="40229" y="9860"/>
                  </a:lnTo>
                  <a:lnTo>
                    <a:pt x="41251" y="9707"/>
                  </a:lnTo>
                  <a:lnTo>
                    <a:pt x="42222" y="9554"/>
                  </a:lnTo>
                  <a:lnTo>
                    <a:pt x="43154" y="9375"/>
                  </a:lnTo>
                  <a:lnTo>
                    <a:pt x="44061" y="9196"/>
                  </a:lnTo>
                  <a:lnTo>
                    <a:pt x="44904" y="9017"/>
                  </a:lnTo>
                  <a:lnTo>
                    <a:pt x="45721" y="8813"/>
                  </a:lnTo>
                  <a:lnTo>
                    <a:pt x="46487" y="8621"/>
                  </a:lnTo>
                  <a:lnTo>
                    <a:pt x="47203" y="8404"/>
                  </a:lnTo>
                  <a:lnTo>
                    <a:pt x="47879" y="8187"/>
                  </a:lnTo>
                  <a:lnTo>
                    <a:pt x="48505" y="7957"/>
                  </a:lnTo>
                  <a:lnTo>
                    <a:pt x="49067" y="7727"/>
                  </a:lnTo>
                  <a:lnTo>
                    <a:pt x="49591" y="7485"/>
                  </a:lnTo>
                  <a:lnTo>
                    <a:pt x="49821" y="7370"/>
                  </a:lnTo>
                  <a:lnTo>
                    <a:pt x="50050" y="7242"/>
                  </a:lnTo>
                  <a:lnTo>
                    <a:pt x="50255" y="7114"/>
                  </a:lnTo>
                  <a:lnTo>
                    <a:pt x="50459" y="6987"/>
                  </a:lnTo>
                  <a:lnTo>
                    <a:pt x="50638" y="6859"/>
                  </a:lnTo>
                  <a:lnTo>
                    <a:pt x="50804" y="6731"/>
                  </a:lnTo>
                  <a:lnTo>
                    <a:pt x="50957" y="6603"/>
                  </a:lnTo>
                  <a:lnTo>
                    <a:pt x="51085" y="6476"/>
                  </a:lnTo>
                  <a:lnTo>
                    <a:pt x="51213" y="6348"/>
                  </a:lnTo>
                  <a:lnTo>
                    <a:pt x="51315" y="6207"/>
                  </a:lnTo>
                  <a:lnTo>
                    <a:pt x="51404" y="6080"/>
                  </a:lnTo>
                  <a:lnTo>
                    <a:pt x="51481" y="5939"/>
                  </a:lnTo>
                  <a:lnTo>
                    <a:pt x="51545" y="5799"/>
                  </a:lnTo>
                  <a:lnTo>
                    <a:pt x="51583" y="5671"/>
                  </a:lnTo>
                  <a:lnTo>
                    <a:pt x="51609" y="5531"/>
                  </a:lnTo>
                  <a:lnTo>
                    <a:pt x="51609" y="5390"/>
                  </a:lnTo>
                  <a:lnTo>
                    <a:pt x="51609" y="5250"/>
                  </a:lnTo>
                  <a:lnTo>
                    <a:pt x="51583" y="5109"/>
                  </a:lnTo>
                  <a:lnTo>
                    <a:pt x="51545" y="4969"/>
                  </a:lnTo>
                  <a:lnTo>
                    <a:pt x="51481" y="4841"/>
                  </a:lnTo>
                  <a:lnTo>
                    <a:pt x="51404" y="4700"/>
                  </a:lnTo>
                  <a:lnTo>
                    <a:pt x="51315" y="4573"/>
                  </a:lnTo>
                  <a:lnTo>
                    <a:pt x="51213" y="4432"/>
                  </a:lnTo>
                  <a:lnTo>
                    <a:pt x="51085" y="4305"/>
                  </a:lnTo>
                  <a:lnTo>
                    <a:pt x="50957" y="4177"/>
                  </a:lnTo>
                  <a:lnTo>
                    <a:pt x="50804" y="4036"/>
                  </a:lnTo>
                  <a:lnTo>
                    <a:pt x="50638" y="3909"/>
                  </a:lnTo>
                  <a:lnTo>
                    <a:pt x="50459" y="3781"/>
                  </a:lnTo>
                  <a:lnTo>
                    <a:pt x="50255" y="3653"/>
                  </a:lnTo>
                  <a:lnTo>
                    <a:pt x="50050" y="3538"/>
                  </a:lnTo>
                  <a:lnTo>
                    <a:pt x="49821" y="3411"/>
                  </a:lnTo>
                  <a:lnTo>
                    <a:pt x="49591" y="3296"/>
                  </a:lnTo>
                  <a:lnTo>
                    <a:pt x="49067" y="3053"/>
                  </a:lnTo>
                  <a:lnTo>
                    <a:pt x="48505" y="2823"/>
                  </a:lnTo>
                  <a:lnTo>
                    <a:pt x="47879" y="2593"/>
                  </a:lnTo>
                  <a:lnTo>
                    <a:pt x="47203" y="2376"/>
                  </a:lnTo>
                  <a:lnTo>
                    <a:pt x="46487" y="2159"/>
                  </a:lnTo>
                  <a:lnTo>
                    <a:pt x="45721" y="1955"/>
                  </a:lnTo>
                  <a:lnTo>
                    <a:pt x="44904" y="1763"/>
                  </a:lnTo>
                  <a:lnTo>
                    <a:pt x="44061" y="1572"/>
                  </a:lnTo>
                  <a:lnTo>
                    <a:pt x="43154" y="1393"/>
                  </a:lnTo>
                  <a:lnTo>
                    <a:pt x="42222" y="1227"/>
                  </a:lnTo>
                  <a:lnTo>
                    <a:pt x="41251" y="1073"/>
                  </a:lnTo>
                  <a:lnTo>
                    <a:pt x="40229" y="920"/>
                  </a:lnTo>
                  <a:lnTo>
                    <a:pt x="39182" y="780"/>
                  </a:lnTo>
                  <a:lnTo>
                    <a:pt x="38109" y="652"/>
                  </a:lnTo>
                  <a:lnTo>
                    <a:pt x="36998" y="524"/>
                  </a:lnTo>
                  <a:lnTo>
                    <a:pt x="35849" y="422"/>
                  </a:lnTo>
                  <a:lnTo>
                    <a:pt x="34674" y="320"/>
                  </a:lnTo>
                  <a:lnTo>
                    <a:pt x="33486" y="243"/>
                  </a:lnTo>
                  <a:lnTo>
                    <a:pt x="32260" y="167"/>
                  </a:lnTo>
                  <a:lnTo>
                    <a:pt x="31009" y="103"/>
                  </a:lnTo>
                  <a:lnTo>
                    <a:pt x="29732" y="65"/>
                  </a:lnTo>
                  <a:lnTo>
                    <a:pt x="28442" y="26"/>
                  </a:lnTo>
                  <a:lnTo>
                    <a:pt x="27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9;p15"/>
            <p:cNvSpPr/>
            <p:nvPr/>
          </p:nvSpPr>
          <p:spPr>
            <a:xfrm>
              <a:off x="2697472" y="3897749"/>
              <a:ext cx="627569" cy="112326"/>
            </a:xfrm>
            <a:custGeom>
              <a:avLst/>
              <a:gdLst/>
              <a:ahLst/>
              <a:cxnLst/>
              <a:rect l="l" t="t" r="r" b="b"/>
              <a:pathLst>
                <a:path w="42389" h="7587" extrusionOk="0">
                  <a:moveTo>
                    <a:pt x="20102" y="0"/>
                  </a:moveTo>
                  <a:lnTo>
                    <a:pt x="19030" y="26"/>
                  </a:lnTo>
                  <a:lnTo>
                    <a:pt x="17970" y="52"/>
                  </a:lnTo>
                  <a:lnTo>
                    <a:pt x="16922" y="77"/>
                  </a:lnTo>
                  <a:lnTo>
                    <a:pt x="15901" y="115"/>
                  </a:lnTo>
                  <a:lnTo>
                    <a:pt x="14892" y="167"/>
                  </a:lnTo>
                  <a:lnTo>
                    <a:pt x="13908" y="230"/>
                  </a:lnTo>
                  <a:lnTo>
                    <a:pt x="12951" y="294"/>
                  </a:lnTo>
                  <a:lnTo>
                    <a:pt x="12006" y="371"/>
                  </a:lnTo>
                  <a:lnTo>
                    <a:pt x="11099" y="460"/>
                  </a:lnTo>
                  <a:lnTo>
                    <a:pt x="10205" y="550"/>
                  </a:lnTo>
                  <a:lnTo>
                    <a:pt x="9349" y="652"/>
                  </a:lnTo>
                  <a:lnTo>
                    <a:pt x="8519" y="754"/>
                  </a:lnTo>
                  <a:lnTo>
                    <a:pt x="7714" y="869"/>
                  </a:lnTo>
                  <a:lnTo>
                    <a:pt x="6948" y="984"/>
                  </a:lnTo>
                  <a:lnTo>
                    <a:pt x="6207" y="1112"/>
                  </a:lnTo>
                  <a:lnTo>
                    <a:pt x="5505" y="1239"/>
                  </a:lnTo>
                  <a:lnTo>
                    <a:pt x="4841" y="1380"/>
                  </a:lnTo>
                  <a:lnTo>
                    <a:pt x="4215" y="1520"/>
                  </a:lnTo>
                  <a:lnTo>
                    <a:pt x="3615" y="1674"/>
                  </a:lnTo>
                  <a:lnTo>
                    <a:pt x="3066" y="1827"/>
                  </a:lnTo>
                  <a:lnTo>
                    <a:pt x="2555" y="1980"/>
                  </a:lnTo>
                  <a:lnTo>
                    <a:pt x="2095" y="2146"/>
                  </a:lnTo>
                  <a:lnTo>
                    <a:pt x="1661" y="2312"/>
                  </a:lnTo>
                  <a:lnTo>
                    <a:pt x="1291" y="2491"/>
                  </a:lnTo>
                  <a:lnTo>
                    <a:pt x="959" y="2670"/>
                  </a:lnTo>
                  <a:lnTo>
                    <a:pt x="665" y="2848"/>
                  </a:lnTo>
                  <a:lnTo>
                    <a:pt x="550" y="2938"/>
                  </a:lnTo>
                  <a:lnTo>
                    <a:pt x="435" y="3027"/>
                  </a:lnTo>
                  <a:lnTo>
                    <a:pt x="333" y="3117"/>
                  </a:lnTo>
                  <a:lnTo>
                    <a:pt x="243" y="3219"/>
                  </a:lnTo>
                  <a:lnTo>
                    <a:pt x="167" y="3308"/>
                  </a:lnTo>
                  <a:lnTo>
                    <a:pt x="116" y="3410"/>
                  </a:lnTo>
                  <a:lnTo>
                    <a:pt x="65" y="3500"/>
                  </a:lnTo>
                  <a:lnTo>
                    <a:pt x="26" y="3602"/>
                  </a:lnTo>
                  <a:lnTo>
                    <a:pt x="13" y="3691"/>
                  </a:lnTo>
                  <a:lnTo>
                    <a:pt x="1" y="3794"/>
                  </a:lnTo>
                  <a:lnTo>
                    <a:pt x="13" y="3896"/>
                  </a:lnTo>
                  <a:lnTo>
                    <a:pt x="26" y="3985"/>
                  </a:lnTo>
                  <a:lnTo>
                    <a:pt x="65" y="4087"/>
                  </a:lnTo>
                  <a:lnTo>
                    <a:pt x="116" y="4177"/>
                  </a:lnTo>
                  <a:lnTo>
                    <a:pt x="167" y="4279"/>
                  </a:lnTo>
                  <a:lnTo>
                    <a:pt x="243" y="4368"/>
                  </a:lnTo>
                  <a:lnTo>
                    <a:pt x="333" y="4458"/>
                  </a:lnTo>
                  <a:lnTo>
                    <a:pt x="435" y="4560"/>
                  </a:lnTo>
                  <a:lnTo>
                    <a:pt x="550" y="4649"/>
                  </a:lnTo>
                  <a:lnTo>
                    <a:pt x="665" y="4739"/>
                  </a:lnTo>
                  <a:lnTo>
                    <a:pt x="959" y="4917"/>
                  </a:lnTo>
                  <a:lnTo>
                    <a:pt x="1291" y="5096"/>
                  </a:lnTo>
                  <a:lnTo>
                    <a:pt x="1661" y="5262"/>
                  </a:lnTo>
                  <a:lnTo>
                    <a:pt x="2095" y="5441"/>
                  </a:lnTo>
                  <a:lnTo>
                    <a:pt x="2555" y="5594"/>
                  </a:lnTo>
                  <a:lnTo>
                    <a:pt x="3066" y="5760"/>
                  </a:lnTo>
                  <a:lnTo>
                    <a:pt x="3615" y="5914"/>
                  </a:lnTo>
                  <a:lnTo>
                    <a:pt x="4215" y="6054"/>
                  </a:lnTo>
                  <a:lnTo>
                    <a:pt x="4841" y="6207"/>
                  </a:lnTo>
                  <a:lnTo>
                    <a:pt x="5505" y="6335"/>
                  </a:lnTo>
                  <a:lnTo>
                    <a:pt x="6207" y="6476"/>
                  </a:lnTo>
                  <a:lnTo>
                    <a:pt x="6948" y="6603"/>
                  </a:lnTo>
                  <a:lnTo>
                    <a:pt x="7714" y="6718"/>
                  </a:lnTo>
                  <a:lnTo>
                    <a:pt x="8519" y="6833"/>
                  </a:lnTo>
                  <a:lnTo>
                    <a:pt x="9349" y="6935"/>
                  </a:lnTo>
                  <a:lnTo>
                    <a:pt x="10205" y="7037"/>
                  </a:lnTo>
                  <a:lnTo>
                    <a:pt x="11099" y="7127"/>
                  </a:lnTo>
                  <a:lnTo>
                    <a:pt x="12006" y="7203"/>
                  </a:lnTo>
                  <a:lnTo>
                    <a:pt x="12951" y="7280"/>
                  </a:lnTo>
                  <a:lnTo>
                    <a:pt x="13908" y="7357"/>
                  </a:lnTo>
                  <a:lnTo>
                    <a:pt x="14892" y="7408"/>
                  </a:lnTo>
                  <a:lnTo>
                    <a:pt x="15901" y="7459"/>
                  </a:lnTo>
                  <a:lnTo>
                    <a:pt x="16922" y="7510"/>
                  </a:lnTo>
                  <a:lnTo>
                    <a:pt x="17970" y="7536"/>
                  </a:lnTo>
                  <a:lnTo>
                    <a:pt x="19030" y="7561"/>
                  </a:lnTo>
                  <a:lnTo>
                    <a:pt x="20102" y="7574"/>
                  </a:lnTo>
                  <a:lnTo>
                    <a:pt x="21201" y="7587"/>
                  </a:lnTo>
                  <a:lnTo>
                    <a:pt x="22286" y="7574"/>
                  </a:lnTo>
                  <a:lnTo>
                    <a:pt x="23359" y="7561"/>
                  </a:lnTo>
                  <a:lnTo>
                    <a:pt x="24419" y="7536"/>
                  </a:lnTo>
                  <a:lnTo>
                    <a:pt x="25466" y="7510"/>
                  </a:lnTo>
                  <a:lnTo>
                    <a:pt x="26488" y="7459"/>
                  </a:lnTo>
                  <a:lnTo>
                    <a:pt x="27497" y="7408"/>
                  </a:lnTo>
                  <a:lnTo>
                    <a:pt x="28480" y="7357"/>
                  </a:lnTo>
                  <a:lnTo>
                    <a:pt x="29451" y="7280"/>
                  </a:lnTo>
                  <a:lnTo>
                    <a:pt x="30383" y="7203"/>
                  </a:lnTo>
                  <a:lnTo>
                    <a:pt x="31303" y="7127"/>
                  </a:lnTo>
                  <a:lnTo>
                    <a:pt x="32184" y="7037"/>
                  </a:lnTo>
                  <a:lnTo>
                    <a:pt x="33052" y="6935"/>
                  </a:lnTo>
                  <a:lnTo>
                    <a:pt x="33883" y="6833"/>
                  </a:lnTo>
                  <a:lnTo>
                    <a:pt x="34674" y="6718"/>
                  </a:lnTo>
                  <a:lnTo>
                    <a:pt x="35453" y="6603"/>
                  </a:lnTo>
                  <a:lnTo>
                    <a:pt x="36181" y="6476"/>
                  </a:lnTo>
                  <a:lnTo>
                    <a:pt x="36884" y="6335"/>
                  </a:lnTo>
                  <a:lnTo>
                    <a:pt x="37548" y="6207"/>
                  </a:lnTo>
                  <a:lnTo>
                    <a:pt x="38186" y="6054"/>
                  </a:lnTo>
                  <a:lnTo>
                    <a:pt x="38774" y="5914"/>
                  </a:lnTo>
                  <a:lnTo>
                    <a:pt x="39323" y="5760"/>
                  </a:lnTo>
                  <a:lnTo>
                    <a:pt x="39834" y="5594"/>
                  </a:lnTo>
                  <a:lnTo>
                    <a:pt x="40306" y="5441"/>
                  </a:lnTo>
                  <a:lnTo>
                    <a:pt x="40728" y="5262"/>
                  </a:lnTo>
                  <a:lnTo>
                    <a:pt x="41111" y="5096"/>
                  </a:lnTo>
                  <a:lnTo>
                    <a:pt x="41443" y="4917"/>
                  </a:lnTo>
                  <a:lnTo>
                    <a:pt x="41724" y="4739"/>
                  </a:lnTo>
                  <a:lnTo>
                    <a:pt x="41852" y="4649"/>
                  </a:lnTo>
                  <a:lnTo>
                    <a:pt x="41967" y="4560"/>
                  </a:lnTo>
                  <a:lnTo>
                    <a:pt x="42056" y="4458"/>
                  </a:lnTo>
                  <a:lnTo>
                    <a:pt x="42146" y="4368"/>
                  </a:lnTo>
                  <a:lnTo>
                    <a:pt x="42222" y="4279"/>
                  </a:lnTo>
                  <a:lnTo>
                    <a:pt x="42286" y="4177"/>
                  </a:lnTo>
                  <a:lnTo>
                    <a:pt x="42324" y="4087"/>
                  </a:lnTo>
                  <a:lnTo>
                    <a:pt x="42363" y="3985"/>
                  </a:lnTo>
                  <a:lnTo>
                    <a:pt x="42388" y="3896"/>
                  </a:lnTo>
                  <a:lnTo>
                    <a:pt x="42388" y="3794"/>
                  </a:lnTo>
                  <a:lnTo>
                    <a:pt x="42388" y="3691"/>
                  </a:lnTo>
                  <a:lnTo>
                    <a:pt x="42363" y="3602"/>
                  </a:lnTo>
                  <a:lnTo>
                    <a:pt x="42324" y="3500"/>
                  </a:lnTo>
                  <a:lnTo>
                    <a:pt x="42286" y="3410"/>
                  </a:lnTo>
                  <a:lnTo>
                    <a:pt x="42222" y="3308"/>
                  </a:lnTo>
                  <a:lnTo>
                    <a:pt x="42146" y="3219"/>
                  </a:lnTo>
                  <a:lnTo>
                    <a:pt x="42056" y="3117"/>
                  </a:lnTo>
                  <a:lnTo>
                    <a:pt x="41967" y="3027"/>
                  </a:lnTo>
                  <a:lnTo>
                    <a:pt x="41852" y="2938"/>
                  </a:lnTo>
                  <a:lnTo>
                    <a:pt x="41724" y="2848"/>
                  </a:lnTo>
                  <a:lnTo>
                    <a:pt x="41443" y="2670"/>
                  </a:lnTo>
                  <a:lnTo>
                    <a:pt x="41111" y="2491"/>
                  </a:lnTo>
                  <a:lnTo>
                    <a:pt x="40728" y="2312"/>
                  </a:lnTo>
                  <a:lnTo>
                    <a:pt x="40306" y="2146"/>
                  </a:lnTo>
                  <a:lnTo>
                    <a:pt x="39834" y="1980"/>
                  </a:lnTo>
                  <a:lnTo>
                    <a:pt x="39323" y="1827"/>
                  </a:lnTo>
                  <a:lnTo>
                    <a:pt x="38774" y="1674"/>
                  </a:lnTo>
                  <a:lnTo>
                    <a:pt x="38186" y="1520"/>
                  </a:lnTo>
                  <a:lnTo>
                    <a:pt x="37548" y="1380"/>
                  </a:lnTo>
                  <a:lnTo>
                    <a:pt x="36884" y="1239"/>
                  </a:lnTo>
                  <a:lnTo>
                    <a:pt x="36181" y="1112"/>
                  </a:lnTo>
                  <a:lnTo>
                    <a:pt x="35453" y="984"/>
                  </a:lnTo>
                  <a:lnTo>
                    <a:pt x="34674" y="869"/>
                  </a:lnTo>
                  <a:lnTo>
                    <a:pt x="33883" y="754"/>
                  </a:lnTo>
                  <a:lnTo>
                    <a:pt x="33052" y="652"/>
                  </a:lnTo>
                  <a:lnTo>
                    <a:pt x="32184" y="550"/>
                  </a:lnTo>
                  <a:lnTo>
                    <a:pt x="31303" y="460"/>
                  </a:lnTo>
                  <a:lnTo>
                    <a:pt x="30383" y="371"/>
                  </a:lnTo>
                  <a:lnTo>
                    <a:pt x="29451" y="294"/>
                  </a:lnTo>
                  <a:lnTo>
                    <a:pt x="28480" y="230"/>
                  </a:lnTo>
                  <a:lnTo>
                    <a:pt x="27497" y="167"/>
                  </a:lnTo>
                  <a:lnTo>
                    <a:pt x="26488" y="115"/>
                  </a:lnTo>
                  <a:lnTo>
                    <a:pt x="25466" y="77"/>
                  </a:lnTo>
                  <a:lnTo>
                    <a:pt x="24419" y="52"/>
                  </a:lnTo>
                  <a:lnTo>
                    <a:pt x="23359" y="26"/>
                  </a:lnTo>
                  <a:lnTo>
                    <a:pt x="22286"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0;p15"/>
            <p:cNvSpPr/>
            <p:nvPr/>
          </p:nvSpPr>
          <p:spPr>
            <a:xfrm>
              <a:off x="2706740" y="3897749"/>
              <a:ext cx="609226" cy="83397"/>
            </a:xfrm>
            <a:custGeom>
              <a:avLst/>
              <a:gdLst/>
              <a:ahLst/>
              <a:cxnLst/>
              <a:rect l="l" t="t" r="r" b="b"/>
              <a:pathLst>
                <a:path w="41150" h="5633" extrusionOk="0">
                  <a:moveTo>
                    <a:pt x="19949" y="0"/>
                  </a:moveTo>
                  <a:lnTo>
                    <a:pt x="18238" y="13"/>
                  </a:lnTo>
                  <a:lnTo>
                    <a:pt x="16577" y="52"/>
                  </a:lnTo>
                  <a:lnTo>
                    <a:pt x="14943" y="103"/>
                  </a:lnTo>
                  <a:lnTo>
                    <a:pt x="13372" y="192"/>
                  </a:lnTo>
                  <a:lnTo>
                    <a:pt x="11839" y="294"/>
                  </a:lnTo>
                  <a:lnTo>
                    <a:pt x="10371" y="409"/>
                  </a:lnTo>
                  <a:lnTo>
                    <a:pt x="8966" y="550"/>
                  </a:lnTo>
                  <a:lnTo>
                    <a:pt x="7625" y="703"/>
                  </a:lnTo>
                  <a:lnTo>
                    <a:pt x="6361" y="882"/>
                  </a:lnTo>
                  <a:lnTo>
                    <a:pt x="5173" y="1073"/>
                  </a:lnTo>
                  <a:lnTo>
                    <a:pt x="4074" y="1278"/>
                  </a:lnTo>
                  <a:lnTo>
                    <a:pt x="3551" y="1393"/>
                  </a:lnTo>
                  <a:lnTo>
                    <a:pt x="3066" y="1508"/>
                  </a:lnTo>
                  <a:lnTo>
                    <a:pt x="2593" y="1622"/>
                  </a:lnTo>
                  <a:lnTo>
                    <a:pt x="2146" y="1737"/>
                  </a:lnTo>
                  <a:lnTo>
                    <a:pt x="1725" y="1852"/>
                  </a:lnTo>
                  <a:lnTo>
                    <a:pt x="1316" y="1980"/>
                  </a:lnTo>
                  <a:lnTo>
                    <a:pt x="946" y="2108"/>
                  </a:lnTo>
                  <a:lnTo>
                    <a:pt x="601" y="2248"/>
                  </a:lnTo>
                  <a:lnTo>
                    <a:pt x="281" y="2376"/>
                  </a:lnTo>
                  <a:lnTo>
                    <a:pt x="0" y="2516"/>
                  </a:lnTo>
                  <a:lnTo>
                    <a:pt x="716" y="2299"/>
                  </a:lnTo>
                  <a:lnTo>
                    <a:pt x="1507" y="2095"/>
                  </a:lnTo>
                  <a:lnTo>
                    <a:pt x="2363" y="1903"/>
                  </a:lnTo>
                  <a:lnTo>
                    <a:pt x="3295" y="1712"/>
                  </a:lnTo>
                  <a:lnTo>
                    <a:pt x="4292" y="1546"/>
                  </a:lnTo>
                  <a:lnTo>
                    <a:pt x="5352" y="1380"/>
                  </a:lnTo>
                  <a:lnTo>
                    <a:pt x="6463" y="1239"/>
                  </a:lnTo>
                  <a:lnTo>
                    <a:pt x="7625" y="1099"/>
                  </a:lnTo>
                  <a:lnTo>
                    <a:pt x="8851" y="984"/>
                  </a:lnTo>
                  <a:lnTo>
                    <a:pt x="10115" y="869"/>
                  </a:lnTo>
                  <a:lnTo>
                    <a:pt x="11431" y="780"/>
                  </a:lnTo>
                  <a:lnTo>
                    <a:pt x="12784" y="703"/>
                  </a:lnTo>
                  <a:lnTo>
                    <a:pt x="14164" y="639"/>
                  </a:lnTo>
                  <a:lnTo>
                    <a:pt x="15594" y="601"/>
                  </a:lnTo>
                  <a:lnTo>
                    <a:pt x="17050" y="575"/>
                  </a:lnTo>
                  <a:lnTo>
                    <a:pt x="18531" y="562"/>
                  </a:lnTo>
                  <a:lnTo>
                    <a:pt x="19617" y="562"/>
                  </a:lnTo>
                  <a:lnTo>
                    <a:pt x="20690" y="575"/>
                  </a:lnTo>
                  <a:lnTo>
                    <a:pt x="21750" y="601"/>
                  </a:lnTo>
                  <a:lnTo>
                    <a:pt x="22797" y="639"/>
                  </a:lnTo>
                  <a:lnTo>
                    <a:pt x="23819" y="677"/>
                  </a:lnTo>
                  <a:lnTo>
                    <a:pt x="24828" y="728"/>
                  </a:lnTo>
                  <a:lnTo>
                    <a:pt x="25811" y="792"/>
                  </a:lnTo>
                  <a:lnTo>
                    <a:pt x="26782" y="856"/>
                  </a:lnTo>
                  <a:lnTo>
                    <a:pt x="27714" y="933"/>
                  </a:lnTo>
                  <a:lnTo>
                    <a:pt x="28633" y="1022"/>
                  </a:lnTo>
                  <a:lnTo>
                    <a:pt x="29515" y="1112"/>
                  </a:lnTo>
                  <a:lnTo>
                    <a:pt x="30383" y="1214"/>
                  </a:lnTo>
                  <a:lnTo>
                    <a:pt x="31213" y="1316"/>
                  </a:lnTo>
                  <a:lnTo>
                    <a:pt x="32005" y="1431"/>
                  </a:lnTo>
                  <a:lnTo>
                    <a:pt x="32784" y="1546"/>
                  </a:lnTo>
                  <a:lnTo>
                    <a:pt x="33512" y="1674"/>
                  </a:lnTo>
                  <a:lnTo>
                    <a:pt x="34214" y="1801"/>
                  </a:lnTo>
                  <a:lnTo>
                    <a:pt x="34879" y="1942"/>
                  </a:lnTo>
                  <a:lnTo>
                    <a:pt x="35517" y="2082"/>
                  </a:lnTo>
                  <a:lnTo>
                    <a:pt x="36105" y="2235"/>
                  </a:lnTo>
                  <a:lnTo>
                    <a:pt x="36654" y="2389"/>
                  </a:lnTo>
                  <a:lnTo>
                    <a:pt x="37165" y="2542"/>
                  </a:lnTo>
                  <a:lnTo>
                    <a:pt x="37637" y="2708"/>
                  </a:lnTo>
                  <a:lnTo>
                    <a:pt x="38059" y="2874"/>
                  </a:lnTo>
                  <a:lnTo>
                    <a:pt x="38442" y="3053"/>
                  </a:lnTo>
                  <a:lnTo>
                    <a:pt x="38774" y="3219"/>
                  </a:lnTo>
                  <a:lnTo>
                    <a:pt x="39055" y="3398"/>
                  </a:lnTo>
                  <a:lnTo>
                    <a:pt x="39182" y="3500"/>
                  </a:lnTo>
                  <a:lnTo>
                    <a:pt x="39297" y="3589"/>
                  </a:lnTo>
                  <a:lnTo>
                    <a:pt x="39387" y="3679"/>
                  </a:lnTo>
                  <a:lnTo>
                    <a:pt x="39476" y="3768"/>
                  </a:lnTo>
                  <a:lnTo>
                    <a:pt x="39553" y="3870"/>
                  </a:lnTo>
                  <a:lnTo>
                    <a:pt x="39617" y="3960"/>
                  </a:lnTo>
                  <a:lnTo>
                    <a:pt x="39655" y="4062"/>
                  </a:lnTo>
                  <a:lnTo>
                    <a:pt x="39693" y="4151"/>
                  </a:lnTo>
                  <a:lnTo>
                    <a:pt x="39719" y="4253"/>
                  </a:lnTo>
                  <a:lnTo>
                    <a:pt x="39719" y="4355"/>
                  </a:lnTo>
                  <a:lnTo>
                    <a:pt x="39719" y="4432"/>
                  </a:lnTo>
                  <a:lnTo>
                    <a:pt x="39706" y="4522"/>
                  </a:lnTo>
                  <a:lnTo>
                    <a:pt x="39680" y="4598"/>
                  </a:lnTo>
                  <a:lnTo>
                    <a:pt x="39642" y="4688"/>
                  </a:lnTo>
                  <a:lnTo>
                    <a:pt x="39591" y="4764"/>
                  </a:lnTo>
                  <a:lnTo>
                    <a:pt x="39540" y="4854"/>
                  </a:lnTo>
                  <a:lnTo>
                    <a:pt x="39400" y="5007"/>
                  </a:lnTo>
                  <a:lnTo>
                    <a:pt x="39221" y="5173"/>
                  </a:lnTo>
                  <a:lnTo>
                    <a:pt x="39016" y="5326"/>
                  </a:lnTo>
                  <a:lnTo>
                    <a:pt x="38761" y="5479"/>
                  </a:lnTo>
                  <a:lnTo>
                    <a:pt x="38480" y="5633"/>
                  </a:lnTo>
                  <a:lnTo>
                    <a:pt x="39080" y="5428"/>
                  </a:lnTo>
                  <a:lnTo>
                    <a:pt x="39361" y="5313"/>
                  </a:lnTo>
                  <a:lnTo>
                    <a:pt x="39617" y="5211"/>
                  </a:lnTo>
                  <a:lnTo>
                    <a:pt x="39846" y="5096"/>
                  </a:lnTo>
                  <a:lnTo>
                    <a:pt x="40064" y="4981"/>
                  </a:lnTo>
                  <a:lnTo>
                    <a:pt x="40268" y="4866"/>
                  </a:lnTo>
                  <a:lnTo>
                    <a:pt x="40447" y="4751"/>
                  </a:lnTo>
                  <a:lnTo>
                    <a:pt x="40613" y="4636"/>
                  </a:lnTo>
                  <a:lnTo>
                    <a:pt x="40753" y="4522"/>
                  </a:lnTo>
                  <a:lnTo>
                    <a:pt x="40868" y="4407"/>
                  </a:lnTo>
                  <a:lnTo>
                    <a:pt x="40970" y="4279"/>
                  </a:lnTo>
                  <a:lnTo>
                    <a:pt x="41047" y="4164"/>
                  </a:lnTo>
                  <a:lnTo>
                    <a:pt x="41098" y="4036"/>
                  </a:lnTo>
                  <a:lnTo>
                    <a:pt x="41136" y="3921"/>
                  </a:lnTo>
                  <a:lnTo>
                    <a:pt x="41149" y="3794"/>
                  </a:lnTo>
                  <a:lnTo>
                    <a:pt x="41136" y="3691"/>
                  </a:lnTo>
                  <a:lnTo>
                    <a:pt x="41111" y="3602"/>
                  </a:lnTo>
                  <a:lnTo>
                    <a:pt x="41085" y="3500"/>
                  </a:lnTo>
                  <a:lnTo>
                    <a:pt x="41034" y="3410"/>
                  </a:lnTo>
                  <a:lnTo>
                    <a:pt x="40970" y="3308"/>
                  </a:lnTo>
                  <a:lnTo>
                    <a:pt x="40894" y="3219"/>
                  </a:lnTo>
                  <a:lnTo>
                    <a:pt x="40817" y="3117"/>
                  </a:lnTo>
                  <a:lnTo>
                    <a:pt x="40715" y="3027"/>
                  </a:lnTo>
                  <a:lnTo>
                    <a:pt x="40600" y="2938"/>
                  </a:lnTo>
                  <a:lnTo>
                    <a:pt x="40472" y="2848"/>
                  </a:lnTo>
                  <a:lnTo>
                    <a:pt x="40191" y="2670"/>
                  </a:lnTo>
                  <a:lnTo>
                    <a:pt x="39859" y="2491"/>
                  </a:lnTo>
                  <a:lnTo>
                    <a:pt x="39476" y="2312"/>
                  </a:lnTo>
                  <a:lnTo>
                    <a:pt x="39055" y="2146"/>
                  </a:lnTo>
                  <a:lnTo>
                    <a:pt x="38582" y="1980"/>
                  </a:lnTo>
                  <a:lnTo>
                    <a:pt x="38071" y="1827"/>
                  </a:lnTo>
                  <a:lnTo>
                    <a:pt x="37522" y="1674"/>
                  </a:lnTo>
                  <a:lnTo>
                    <a:pt x="36935" y="1520"/>
                  </a:lnTo>
                  <a:lnTo>
                    <a:pt x="36309" y="1380"/>
                  </a:lnTo>
                  <a:lnTo>
                    <a:pt x="35632" y="1239"/>
                  </a:lnTo>
                  <a:lnTo>
                    <a:pt x="34930" y="1112"/>
                  </a:lnTo>
                  <a:lnTo>
                    <a:pt x="34202" y="984"/>
                  </a:lnTo>
                  <a:lnTo>
                    <a:pt x="33435" y="869"/>
                  </a:lnTo>
                  <a:lnTo>
                    <a:pt x="32631" y="754"/>
                  </a:lnTo>
                  <a:lnTo>
                    <a:pt x="31801" y="652"/>
                  </a:lnTo>
                  <a:lnTo>
                    <a:pt x="30945" y="550"/>
                  </a:lnTo>
                  <a:lnTo>
                    <a:pt x="30051" y="460"/>
                  </a:lnTo>
                  <a:lnTo>
                    <a:pt x="29131" y="371"/>
                  </a:lnTo>
                  <a:lnTo>
                    <a:pt x="28199" y="294"/>
                  </a:lnTo>
                  <a:lnTo>
                    <a:pt x="27241" y="230"/>
                  </a:lnTo>
                  <a:lnTo>
                    <a:pt x="26245" y="167"/>
                  </a:lnTo>
                  <a:lnTo>
                    <a:pt x="25249" y="115"/>
                  </a:lnTo>
                  <a:lnTo>
                    <a:pt x="24215" y="77"/>
                  </a:lnTo>
                  <a:lnTo>
                    <a:pt x="23180" y="52"/>
                  </a:lnTo>
                  <a:lnTo>
                    <a:pt x="22120" y="26"/>
                  </a:lnTo>
                  <a:lnTo>
                    <a:pt x="21035"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1;p15"/>
            <p:cNvSpPr/>
            <p:nvPr/>
          </p:nvSpPr>
          <p:spPr>
            <a:xfrm>
              <a:off x="2915476" y="3928750"/>
              <a:ext cx="204028" cy="57118"/>
            </a:xfrm>
            <a:custGeom>
              <a:avLst/>
              <a:gdLst/>
              <a:ahLst/>
              <a:cxnLst/>
              <a:rect l="l" t="t" r="r" b="b"/>
              <a:pathLst>
                <a:path w="13781" h="3858" extrusionOk="0">
                  <a:moveTo>
                    <a:pt x="1" y="1"/>
                  </a:moveTo>
                  <a:lnTo>
                    <a:pt x="1" y="384"/>
                  </a:lnTo>
                  <a:lnTo>
                    <a:pt x="3347" y="384"/>
                  </a:lnTo>
                  <a:lnTo>
                    <a:pt x="4254" y="410"/>
                  </a:lnTo>
                  <a:lnTo>
                    <a:pt x="5058" y="448"/>
                  </a:lnTo>
                  <a:lnTo>
                    <a:pt x="5748" y="512"/>
                  </a:lnTo>
                  <a:lnTo>
                    <a:pt x="6323" y="576"/>
                  </a:lnTo>
                  <a:lnTo>
                    <a:pt x="6578" y="627"/>
                  </a:lnTo>
                  <a:lnTo>
                    <a:pt x="6795" y="665"/>
                  </a:lnTo>
                  <a:lnTo>
                    <a:pt x="6987" y="716"/>
                  </a:lnTo>
                  <a:lnTo>
                    <a:pt x="7140" y="767"/>
                  </a:lnTo>
                  <a:lnTo>
                    <a:pt x="7268" y="831"/>
                  </a:lnTo>
                  <a:lnTo>
                    <a:pt x="7370" y="895"/>
                  </a:lnTo>
                  <a:lnTo>
                    <a:pt x="1" y="895"/>
                  </a:lnTo>
                  <a:lnTo>
                    <a:pt x="1" y="1176"/>
                  </a:lnTo>
                  <a:lnTo>
                    <a:pt x="7472" y="1176"/>
                  </a:lnTo>
                  <a:lnTo>
                    <a:pt x="7446" y="1214"/>
                  </a:lnTo>
                  <a:lnTo>
                    <a:pt x="7408" y="1253"/>
                  </a:lnTo>
                  <a:lnTo>
                    <a:pt x="7306" y="1329"/>
                  </a:lnTo>
                  <a:lnTo>
                    <a:pt x="7165" y="1393"/>
                  </a:lnTo>
                  <a:lnTo>
                    <a:pt x="6987" y="1457"/>
                  </a:lnTo>
                  <a:lnTo>
                    <a:pt x="6770" y="1521"/>
                  </a:lnTo>
                  <a:lnTo>
                    <a:pt x="6514" y="1572"/>
                  </a:lnTo>
                  <a:lnTo>
                    <a:pt x="6208" y="1623"/>
                  </a:lnTo>
                  <a:lnTo>
                    <a:pt x="5876" y="1661"/>
                  </a:lnTo>
                  <a:lnTo>
                    <a:pt x="5505" y="1712"/>
                  </a:lnTo>
                  <a:lnTo>
                    <a:pt x="5097" y="1751"/>
                  </a:lnTo>
                  <a:lnTo>
                    <a:pt x="4151" y="1802"/>
                  </a:lnTo>
                  <a:lnTo>
                    <a:pt x="3053" y="1840"/>
                  </a:lnTo>
                  <a:lnTo>
                    <a:pt x="1802" y="1853"/>
                  </a:lnTo>
                  <a:lnTo>
                    <a:pt x="1" y="1853"/>
                  </a:lnTo>
                  <a:lnTo>
                    <a:pt x="1" y="2210"/>
                  </a:lnTo>
                  <a:lnTo>
                    <a:pt x="2197" y="2645"/>
                  </a:lnTo>
                  <a:lnTo>
                    <a:pt x="4215" y="3053"/>
                  </a:lnTo>
                  <a:lnTo>
                    <a:pt x="6131" y="3449"/>
                  </a:lnTo>
                  <a:lnTo>
                    <a:pt x="8021" y="3858"/>
                  </a:lnTo>
                  <a:lnTo>
                    <a:pt x="11163" y="3858"/>
                  </a:lnTo>
                  <a:lnTo>
                    <a:pt x="9107" y="3411"/>
                  </a:lnTo>
                  <a:lnTo>
                    <a:pt x="7051" y="2977"/>
                  </a:lnTo>
                  <a:lnTo>
                    <a:pt x="5033" y="2555"/>
                  </a:lnTo>
                  <a:lnTo>
                    <a:pt x="3079" y="2185"/>
                  </a:lnTo>
                  <a:lnTo>
                    <a:pt x="3845" y="2172"/>
                  </a:lnTo>
                  <a:lnTo>
                    <a:pt x="4586" y="2159"/>
                  </a:lnTo>
                  <a:lnTo>
                    <a:pt x="5275" y="2134"/>
                  </a:lnTo>
                  <a:lnTo>
                    <a:pt x="5927" y="2095"/>
                  </a:lnTo>
                  <a:lnTo>
                    <a:pt x="6540" y="2057"/>
                  </a:lnTo>
                  <a:lnTo>
                    <a:pt x="7102" y="2019"/>
                  </a:lnTo>
                  <a:lnTo>
                    <a:pt x="7638" y="1955"/>
                  </a:lnTo>
                  <a:lnTo>
                    <a:pt x="8111" y="1904"/>
                  </a:lnTo>
                  <a:lnTo>
                    <a:pt x="8558" y="1827"/>
                  </a:lnTo>
                  <a:lnTo>
                    <a:pt x="8941" y="1751"/>
                  </a:lnTo>
                  <a:lnTo>
                    <a:pt x="9285" y="1674"/>
                  </a:lnTo>
                  <a:lnTo>
                    <a:pt x="9579" y="1585"/>
                  </a:lnTo>
                  <a:lnTo>
                    <a:pt x="9822" y="1495"/>
                  </a:lnTo>
                  <a:lnTo>
                    <a:pt x="10026" y="1393"/>
                  </a:lnTo>
                  <a:lnTo>
                    <a:pt x="10103" y="1342"/>
                  </a:lnTo>
                  <a:lnTo>
                    <a:pt x="10167" y="1291"/>
                  </a:lnTo>
                  <a:lnTo>
                    <a:pt x="10218" y="1240"/>
                  </a:lnTo>
                  <a:lnTo>
                    <a:pt x="10256" y="1176"/>
                  </a:lnTo>
                  <a:lnTo>
                    <a:pt x="13781" y="1176"/>
                  </a:lnTo>
                  <a:lnTo>
                    <a:pt x="13781" y="895"/>
                  </a:lnTo>
                  <a:lnTo>
                    <a:pt x="10218" y="895"/>
                  </a:lnTo>
                  <a:lnTo>
                    <a:pt x="10179" y="844"/>
                  </a:lnTo>
                  <a:lnTo>
                    <a:pt x="10128" y="793"/>
                  </a:lnTo>
                  <a:lnTo>
                    <a:pt x="9988" y="703"/>
                  </a:lnTo>
                  <a:lnTo>
                    <a:pt x="9809" y="614"/>
                  </a:lnTo>
                  <a:lnTo>
                    <a:pt x="9579" y="537"/>
                  </a:lnTo>
                  <a:lnTo>
                    <a:pt x="9337" y="474"/>
                  </a:lnTo>
                  <a:lnTo>
                    <a:pt x="9043" y="410"/>
                  </a:lnTo>
                  <a:lnTo>
                    <a:pt x="8724" y="346"/>
                  </a:lnTo>
                  <a:lnTo>
                    <a:pt x="8391" y="295"/>
                  </a:lnTo>
                  <a:lnTo>
                    <a:pt x="13781" y="295"/>
                  </a:lnTo>
                  <a:lnTo>
                    <a:pt x="13781"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2;p15"/>
            <p:cNvSpPr/>
            <p:nvPr/>
          </p:nvSpPr>
          <p:spPr>
            <a:xfrm>
              <a:off x="2629221" y="3857849"/>
              <a:ext cx="764071" cy="159598"/>
            </a:xfrm>
            <a:custGeom>
              <a:avLst/>
              <a:gdLst/>
              <a:ahLst/>
              <a:cxnLst/>
              <a:rect l="l" t="t" r="r" b="b"/>
              <a:pathLst>
                <a:path w="51609" h="10780" extrusionOk="0">
                  <a:moveTo>
                    <a:pt x="0" y="1"/>
                  </a:moveTo>
                  <a:lnTo>
                    <a:pt x="0" y="5390"/>
                  </a:lnTo>
                  <a:lnTo>
                    <a:pt x="13" y="5531"/>
                  </a:lnTo>
                  <a:lnTo>
                    <a:pt x="39" y="5671"/>
                  </a:lnTo>
                  <a:lnTo>
                    <a:pt x="77" y="5812"/>
                  </a:lnTo>
                  <a:lnTo>
                    <a:pt x="128" y="5939"/>
                  </a:lnTo>
                  <a:lnTo>
                    <a:pt x="205" y="6080"/>
                  </a:lnTo>
                  <a:lnTo>
                    <a:pt x="294" y="6220"/>
                  </a:lnTo>
                  <a:lnTo>
                    <a:pt x="396" y="6348"/>
                  </a:lnTo>
                  <a:lnTo>
                    <a:pt x="524" y="6476"/>
                  </a:lnTo>
                  <a:lnTo>
                    <a:pt x="664" y="6616"/>
                  </a:lnTo>
                  <a:lnTo>
                    <a:pt x="818" y="6744"/>
                  </a:lnTo>
                  <a:lnTo>
                    <a:pt x="984" y="6872"/>
                  </a:lnTo>
                  <a:lnTo>
                    <a:pt x="1162" y="6999"/>
                  </a:lnTo>
                  <a:lnTo>
                    <a:pt x="1354" y="7127"/>
                  </a:lnTo>
                  <a:lnTo>
                    <a:pt x="1571" y="7242"/>
                  </a:lnTo>
                  <a:lnTo>
                    <a:pt x="1788" y="7370"/>
                  </a:lnTo>
                  <a:lnTo>
                    <a:pt x="2031" y="7497"/>
                  </a:lnTo>
                  <a:lnTo>
                    <a:pt x="2542" y="7727"/>
                  </a:lnTo>
                  <a:lnTo>
                    <a:pt x="3116" y="7957"/>
                  </a:lnTo>
                  <a:lnTo>
                    <a:pt x="3729" y="8187"/>
                  </a:lnTo>
                  <a:lnTo>
                    <a:pt x="4406" y="8404"/>
                  </a:lnTo>
                  <a:lnTo>
                    <a:pt x="5122" y="8621"/>
                  </a:lnTo>
                  <a:lnTo>
                    <a:pt x="5888" y="8826"/>
                  </a:lnTo>
                  <a:lnTo>
                    <a:pt x="6705" y="9017"/>
                  </a:lnTo>
                  <a:lnTo>
                    <a:pt x="7561" y="9209"/>
                  </a:lnTo>
                  <a:lnTo>
                    <a:pt x="8455" y="9388"/>
                  </a:lnTo>
                  <a:lnTo>
                    <a:pt x="9387" y="9554"/>
                  </a:lnTo>
                  <a:lnTo>
                    <a:pt x="10370" y="9720"/>
                  </a:lnTo>
                  <a:lnTo>
                    <a:pt x="11379" y="9860"/>
                  </a:lnTo>
                  <a:lnTo>
                    <a:pt x="12427" y="10001"/>
                  </a:lnTo>
                  <a:lnTo>
                    <a:pt x="13499" y="10141"/>
                  </a:lnTo>
                  <a:lnTo>
                    <a:pt x="14623" y="10256"/>
                  </a:lnTo>
                  <a:lnTo>
                    <a:pt x="15760" y="10358"/>
                  </a:lnTo>
                  <a:lnTo>
                    <a:pt x="16935" y="10460"/>
                  </a:lnTo>
                  <a:lnTo>
                    <a:pt x="18135" y="10537"/>
                  </a:lnTo>
                  <a:lnTo>
                    <a:pt x="19361" y="10614"/>
                  </a:lnTo>
                  <a:lnTo>
                    <a:pt x="20600" y="10678"/>
                  </a:lnTo>
                  <a:lnTo>
                    <a:pt x="21877" y="10729"/>
                  </a:lnTo>
                  <a:lnTo>
                    <a:pt x="23167" y="10754"/>
                  </a:lnTo>
                  <a:lnTo>
                    <a:pt x="24483" y="10780"/>
                  </a:lnTo>
                  <a:lnTo>
                    <a:pt x="27139" y="10780"/>
                  </a:lnTo>
                  <a:lnTo>
                    <a:pt x="28442" y="10754"/>
                  </a:lnTo>
                  <a:lnTo>
                    <a:pt x="29732" y="10729"/>
                  </a:lnTo>
                  <a:lnTo>
                    <a:pt x="31009" y="10678"/>
                  </a:lnTo>
                  <a:lnTo>
                    <a:pt x="32260" y="10614"/>
                  </a:lnTo>
                  <a:lnTo>
                    <a:pt x="33486" y="10537"/>
                  </a:lnTo>
                  <a:lnTo>
                    <a:pt x="34674" y="10460"/>
                  </a:lnTo>
                  <a:lnTo>
                    <a:pt x="35849" y="10358"/>
                  </a:lnTo>
                  <a:lnTo>
                    <a:pt x="36998" y="10256"/>
                  </a:lnTo>
                  <a:lnTo>
                    <a:pt x="38109" y="10141"/>
                  </a:lnTo>
                  <a:lnTo>
                    <a:pt x="39182" y="10001"/>
                  </a:lnTo>
                  <a:lnTo>
                    <a:pt x="40229" y="9860"/>
                  </a:lnTo>
                  <a:lnTo>
                    <a:pt x="41251" y="9720"/>
                  </a:lnTo>
                  <a:lnTo>
                    <a:pt x="42222" y="9554"/>
                  </a:lnTo>
                  <a:lnTo>
                    <a:pt x="43154" y="9388"/>
                  </a:lnTo>
                  <a:lnTo>
                    <a:pt x="44061" y="9209"/>
                  </a:lnTo>
                  <a:lnTo>
                    <a:pt x="44904" y="9017"/>
                  </a:lnTo>
                  <a:lnTo>
                    <a:pt x="45721" y="8826"/>
                  </a:lnTo>
                  <a:lnTo>
                    <a:pt x="46487" y="8621"/>
                  </a:lnTo>
                  <a:lnTo>
                    <a:pt x="47203" y="8404"/>
                  </a:lnTo>
                  <a:lnTo>
                    <a:pt x="47879" y="8187"/>
                  </a:lnTo>
                  <a:lnTo>
                    <a:pt x="48505" y="7957"/>
                  </a:lnTo>
                  <a:lnTo>
                    <a:pt x="49067" y="7727"/>
                  </a:lnTo>
                  <a:lnTo>
                    <a:pt x="49591" y="7497"/>
                  </a:lnTo>
                  <a:lnTo>
                    <a:pt x="49821" y="7370"/>
                  </a:lnTo>
                  <a:lnTo>
                    <a:pt x="50050" y="7242"/>
                  </a:lnTo>
                  <a:lnTo>
                    <a:pt x="50255" y="7127"/>
                  </a:lnTo>
                  <a:lnTo>
                    <a:pt x="50459" y="6999"/>
                  </a:lnTo>
                  <a:lnTo>
                    <a:pt x="50638" y="6872"/>
                  </a:lnTo>
                  <a:lnTo>
                    <a:pt x="50804" y="6744"/>
                  </a:lnTo>
                  <a:lnTo>
                    <a:pt x="50957" y="6616"/>
                  </a:lnTo>
                  <a:lnTo>
                    <a:pt x="51085" y="6476"/>
                  </a:lnTo>
                  <a:lnTo>
                    <a:pt x="51213" y="6348"/>
                  </a:lnTo>
                  <a:lnTo>
                    <a:pt x="51315" y="6220"/>
                  </a:lnTo>
                  <a:lnTo>
                    <a:pt x="51404" y="6080"/>
                  </a:lnTo>
                  <a:lnTo>
                    <a:pt x="51481" y="5939"/>
                  </a:lnTo>
                  <a:lnTo>
                    <a:pt x="51545" y="5812"/>
                  </a:lnTo>
                  <a:lnTo>
                    <a:pt x="51583" y="5671"/>
                  </a:lnTo>
                  <a:lnTo>
                    <a:pt x="51609" y="5531"/>
                  </a:lnTo>
                  <a:lnTo>
                    <a:pt x="51609" y="5390"/>
                  </a:lnTo>
                  <a:lnTo>
                    <a:pt x="51609"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3;p15"/>
            <p:cNvSpPr/>
            <p:nvPr/>
          </p:nvSpPr>
          <p:spPr>
            <a:xfrm>
              <a:off x="2629221" y="3778065"/>
              <a:ext cx="764071" cy="159598"/>
            </a:xfrm>
            <a:custGeom>
              <a:avLst/>
              <a:gdLst/>
              <a:ahLst/>
              <a:cxnLst/>
              <a:rect l="l" t="t" r="r" b="b"/>
              <a:pathLst>
                <a:path w="51609" h="10780" extrusionOk="0">
                  <a:moveTo>
                    <a:pt x="24483" y="0"/>
                  </a:moveTo>
                  <a:lnTo>
                    <a:pt x="23167" y="26"/>
                  </a:lnTo>
                  <a:lnTo>
                    <a:pt x="21877" y="64"/>
                  </a:lnTo>
                  <a:lnTo>
                    <a:pt x="20600" y="102"/>
                  </a:lnTo>
                  <a:lnTo>
                    <a:pt x="19361" y="166"/>
                  </a:lnTo>
                  <a:lnTo>
                    <a:pt x="18135" y="243"/>
                  </a:lnTo>
                  <a:lnTo>
                    <a:pt x="16935" y="320"/>
                  </a:lnTo>
                  <a:lnTo>
                    <a:pt x="15760" y="422"/>
                  </a:lnTo>
                  <a:lnTo>
                    <a:pt x="14623" y="524"/>
                  </a:lnTo>
                  <a:lnTo>
                    <a:pt x="13499" y="652"/>
                  </a:lnTo>
                  <a:lnTo>
                    <a:pt x="12427" y="779"/>
                  </a:lnTo>
                  <a:lnTo>
                    <a:pt x="11379" y="920"/>
                  </a:lnTo>
                  <a:lnTo>
                    <a:pt x="10370" y="1073"/>
                  </a:lnTo>
                  <a:lnTo>
                    <a:pt x="9387" y="1226"/>
                  </a:lnTo>
                  <a:lnTo>
                    <a:pt x="8455" y="1392"/>
                  </a:lnTo>
                  <a:lnTo>
                    <a:pt x="7561" y="1571"/>
                  </a:lnTo>
                  <a:lnTo>
                    <a:pt x="6705" y="1763"/>
                  </a:lnTo>
                  <a:lnTo>
                    <a:pt x="5888" y="1954"/>
                  </a:lnTo>
                  <a:lnTo>
                    <a:pt x="5122" y="2159"/>
                  </a:lnTo>
                  <a:lnTo>
                    <a:pt x="4406" y="2376"/>
                  </a:lnTo>
                  <a:lnTo>
                    <a:pt x="3729" y="2593"/>
                  </a:lnTo>
                  <a:lnTo>
                    <a:pt x="3116" y="2823"/>
                  </a:lnTo>
                  <a:lnTo>
                    <a:pt x="2542" y="3053"/>
                  </a:lnTo>
                  <a:lnTo>
                    <a:pt x="2031" y="3295"/>
                  </a:lnTo>
                  <a:lnTo>
                    <a:pt x="1788" y="3410"/>
                  </a:lnTo>
                  <a:lnTo>
                    <a:pt x="1571" y="3538"/>
                  </a:lnTo>
                  <a:lnTo>
                    <a:pt x="1354" y="3666"/>
                  </a:lnTo>
                  <a:lnTo>
                    <a:pt x="1162" y="3781"/>
                  </a:lnTo>
                  <a:lnTo>
                    <a:pt x="984" y="3908"/>
                  </a:lnTo>
                  <a:lnTo>
                    <a:pt x="818" y="4036"/>
                  </a:lnTo>
                  <a:lnTo>
                    <a:pt x="664" y="4177"/>
                  </a:lnTo>
                  <a:lnTo>
                    <a:pt x="524" y="4304"/>
                  </a:lnTo>
                  <a:lnTo>
                    <a:pt x="396" y="4432"/>
                  </a:lnTo>
                  <a:lnTo>
                    <a:pt x="294" y="4572"/>
                  </a:lnTo>
                  <a:lnTo>
                    <a:pt x="205" y="4700"/>
                  </a:lnTo>
                  <a:lnTo>
                    <a:pt x="128" y="4841"/>
                  </a:lnTo>
                  <a:lnTo>
                    <a:pt x="77" y="4968"/>
                  </a:lnTo>
                  <a:lnTo>
                    <a:pt x="39" y="5109"/>
                  </a:lnTo>
                  <a:lnTo>
                    <a:pt x="13" y="5249"/>
                  </a:lnTo>
                  <a:lnTo>
                    <a:pt x="0" y="5390"/>
                  </a:lnTo>
                  <a:lnTo>
                    <a:pt x="13" y="5530"/>
                  </a:lnTo>
                  <a:lnTo>
                    <a:pt x="39" y="5671"/>
                  </a:lnTo>
                  <a:lnTo>
                    <a:pt x="77" y="5798"/>
                  </a:lnTo>
                  <a:lnTo>
                    <a:pt x="128" y="5939"/>
                  </a:lnTo>
                  <a:lnTo>
                    <a:pt x="205" y="6079"/>
                  </a:lnTo>
                  <a:lnTo>
                    <a:pt x="294" y="6207"/>
                  </a:lnTo>
                  <a:lnTo>
                    <a:pt x="396" y="6348"/>
                  </a:lnTo>
                  <a:lnTo>
                    <a:pt x="524" y="6475"/>
                  </a:lnTo>
                  <a:lnTo>
                    <a:pt x="664" y="6603"/>
                  </a:lnTo>
                  <a:lnTo>
                    <a:pt x="818" y="6744"/>
                  </a:lnTo>
                  <a:lnTo>
                    <a:pt x="984" y="6871"/>
                  </a:lnTo>
                  <a:lnTo>
                    <a:pt x="1162" y="6999"/>
                  </a:lnTo>
                  <a:lnTo>
                    <a:pt x="1354" y="7114"/>
                  </a:lnTo>
                  <a:lnTo>
                    <a:pt x="1571" y="7242"/>
                  </a:lnTo>
                  <a:lnTo>
                    <a:pt x="1788" y="7369"/>
                  </a:lnTo>
                  <a:lnTo>
                    <a:pt x="2031" y="7484"/>
                  </a:lnTo>
                  <a:lnTo>
                    <a:pt x="2542" y="7727"/>
                  </a:lnTo>
                  <a:lnTo>
                    <a:pt x="3116" y="7957"/>
                  </a:lnTo>
                  <a:lnTo>
                    <a:pt x="3729" y="8187"/>
                  </a:lnTo>
                  <a:lnTo>
                    <a:pt x="4406" y="8404"/>
                  </a:lnTo>
                  <a:lnTo>
                    <a:pt x="5122" y="8621"/>
                  </a:lnTo>
                  <a:lnTo>
                    <a:pt x="5888" y="8825"/>
                  </a:lnTo>
                  <a:lnTo>
                    <a:pt x="6705" y="9017"/>
                  </a:lnTo>
                  <a:lnTo>
                    <a:pt x="7561" y="9208"/>
                  </a:lnTo>
                  <a:lnTo>
                    <a:pt x="8455" y="9387"/>
                  </a:lnTo>
                  <a:lnTo>
                    <a:pt x="9387" y="9553"/>
                  </a:lnTo>
                  <a:lnTo>
                    <a:pt x="10370" y="9706"/>
                  </a:lnTo>
                  <a:lnTo>
                    <a:pt x="11379" y="9860"/>
                  </a:lnTo>
                  <a:lnTo>
                    <a:pt x="12427" y="10000"/>
                  </a:lnTo>
                  <a:lnTo>
                    <a:pt x="13499" y="10128"/>
                  </a:lnTo>
                  <a:lnTo>
                    <a:pt x="14623" y="10256"/>
                  </a:lnTo>
                  <a:lnTo>
                    <a:pt x="15760" y="10358"/>
                  </a:lnTo>
                  <a:lnTo>
                    <a:pt x="16935" y="10460"/>
                  </a:lnTo>
                  <a:lnTo>
                    <a:pt x="18135" y="10537"/>
                  </a:lnTo>
                  <a:lnTo>
                    <a:pt x="19361" y="10613"/>
                  </a:lnTo>
                  <a:lnTo>
                    <a:pt x="20600" y="10677"/>
                  </a:lnTo>
                  <a:lnTo>
                    <a:pt x="21877" y="10715"/>
                  </a:lnTo>
                  <a:lnTo>
                    <a:pt x="23167" y="10754"/>
                  </a:lnTo>
                  <a:lnTo>
                    <a:pt x="24483" y="10779"/>
                  </a:lnTo>
                  <a:lnTo>
                    <a:pt x="27139" y="10779"/>
                  </a:lnTo>
                  <a:lnTo>
                    <a:pt x="28442" y="10754"/>
                  </a:lnTo>
                  <a:lnTo>
                    <a:pt x="29732" y="10715"/>
                  </a:lnTo>
                  <a:lnTo>
                    <a:pt x="31009" y="10677"/>
                  </a:lnTo>
                  <a:lnTo>
                    <a:pt x="32260" y="10613"/>
                  </a:lnTo>
                  <a:lnTo>
                    <a:pt x="33486" y="10537"/>
                  </a:lnTo>
                  <a:lnTo>
                    <a:pt x="34674" y="10460"/>
                  </a:lnTo>
                  <a:lnTo>
                    <a:pt x="35849" y="10358"/>
                  </a:lnTo>
                  <a:lnTo>
                    <a:pt x="36998" y="10256"/>
                  </a:lnTo>
                  <a:lnTo>
                    <a:pt x="38109" y="10128"/>
                  </a:lnTo>
                  <a:lnTo>
                    <a:pt x="39182" y="10000"/>
                  </a:lnTo>
                  <a:lnTo>
                    <a:pt x="40229" y="9860"/>
                  </a:lnTo>
                  <a:lnTo>
                    <a:pt x="41251" y="9706"/>
                  </a:lnTo>
                  <a:lnTo>
                    <a:pt x="42222" y="9553"/>
                  </a:lnTo>
                  <a:lnTo>
                    <a:pt x="43154" y="9387"/>
                  </a:lnTo>
                  <a:lnTo>
                    <a:pt x="44061" y="9208"/>
                  </a:lnTo>
                  <a:lnTo>
                    <a:pt x="44904" y="9017"/>
                  </a:lnTo>
                  <a:lnTo>
                    <a:pt x="45721" y="8825"/>
                  </a:lnTo>
                  <a:lnTo>
                    <a:pt x="46487" y="8621"/>
                  </a:lnTo>
                  <a:lnTo>
                    <a:pt x="47203" y="8404"/>
                  </a:lnTo>
                  <a:lnTo>
                    <a:pt x="47879" y="8187"/>
                  </a:lnTo>
                  <a:lnTo>
                    <a:pt x="48505" y="7957"/>
                  </a:lnTo>
                  <a:lnTo>
                    <a:pt x="49067" y="7727"/>
                  </a:lnTo>
                  <a:lnTo>
                    <a:pt x="49591" y="7484"/>
                  </a:lnTo>
                  <a:lnTo>
                    <a:pt x="49821" y="7369"/>
                  </a:lnTo>
                  <a:lnTo>
                    <a:pt x="50050" y="7242"/>
                  </a:lnTo>
                  <a:lnTo>
                    <a:pt x="50255" y="7114"/>
                  </a:lnTo>
                  <a:lnTo>
                    <a:pt x="50459" y="6999"/>
                  </a:lnTo>
                  <a:lnTo>
                    <a:pt x="50638" y="6871"/>
                  </a:lnTo>
                  <a:lnTo>
                    <a:pt x="50804" y="6744"/>
                  </a:lnTo>
                  <a:lnTo>
                    <a:pt x="50957" y="6603"/>
                  </a:lnTo>
                  <a:lnTo>
                    <a:pt x="51085" y="6475"/>
                  </a:lnTo>
                  <a:lnTo>
                    <a:pt x="51213" y="6348"/>
                  </a:lnTo>
                  <a:lnTo>
                    <a:pt x="51315" y="6207"/>
                  </a:lnTo>
                  <a:lnTo>
                    <a:pt x="51404" y="6079"/>
                  </a:lnTo>
                  <a:lnTo>
                    <a:pt x="51481" y="5939"/>
                  </a:lnTo>
                  <a:lnTo>
                    <a:pt x="51545" y="5798"/>
                  </a:lnTo>
                  <a:lnTo>
                    <a:pt x="51583" y="5671"/>
                  </a:lnTo>
                  <a:lnTo>
                    <a:pt x="51609" y="5530"/>
                  </a:lnTo>
                  <a:lnTo>
                    <a:pt x="51609" y="5390"/>
                  </a:lnTo>
                  <a:lnTo>
                    <a:pt x="51609" y="5249"/>
                  </a:lnTo>
                  <a:lnTo>
                    <a:pt x="51583" y="5109"/>
                  </a:lnTo>
                  <a:lnTo>
                    <a:pt x="51545" y="4968"/>
                  </a:lnTo>
                  <a:lnTo>
                    <a:pt x="51481" y="4841"/>
                  </a:lnTo>
                  <a:lnTo>
                    <a:pt x="51404" y="4700"/>
                  </a:lnTo>
                  <a:lnTo>
                    <a:pt x="51315" y="4572"/>
                  </a:lnTo>
                  <a:lnTo>
                    <a:pt x="51213" y="4432"/>
                  </a:lnTo>
                  <a:lnTo>
                    <a:pt x="51085" y="4304"/>
                  </a:lnTo>
                  <a:lnTo>
                    <a:pt x="50957" y="4177"/>
                  </a:lnTo>
                  <a:lnTo>
                    <a:pt x="50804" y="4036"/>
                  </a:lnTo>
                  <a:lnTo>
                    <a:pt x="50638" y="3908"/>
                  </a:lnTo>
                  <a:lnTo>
                    <a:pt x="50459" y="3781"/>
                  </a:lnTo>
                  <a:lnTo>
                    <a:pt x="50255" y="3666"/>
                  </a:lnTo>
                  <a:lnTo>
                    <a:pt x="50050" y="3538"/>
                  </a:lnTo>
                  <a:lnTo>
                    <a:pt x="49821" y="3410"/>
                  </a:lnTo>
                  <a:lnTo>
                    <a:pt x="49591" y="3295"/>
                  </a:lnTo>
                  <a:lnTo>
                    <a:pt x="49067" y="3053"/>
                  </a:lnTo>
                  <a:lnTo>
                    <a:pt x="48505" y="2823"/>
                  </a:lnTo>
                  <a:lnTo>
                    <a:pt x="47879" y="2593"/>
                  </a:lnTo>
                  <a:lnTo>
                    <a:pt x="47203" y="2376"/>
                  </a:lnTo>
                  <a:lnTo>
                    <a:pt x="46487" y="2159"/>
                  </a:lnTo>
                  <a:lnTo>
                    <a:pt x="45721" y="1954"/>
                  </a:lnTo>
                  <a:lnTo>
                    <a:pt x="44904" y="1763"/>
                  </a:lnTo>
                  <a:lnTo>
                    <a:pt x="44061" y="1571"/>
                  </a:lnTo>
                  <a:lnTo>
                    <a:pt x="43154" y="1392"/>
                  </a:lnTo>
                  <a:lnTo>
                    <a:pt x="42222" y="1226"/>
                  </a:lnTo>
                  <a:lnTo>
                    <a:pt x="41251" y="1073"/>
                  </a:lnTo>
                  <a:lnTo>
                    <a:pt x="40229" y="920"/>
                  </a:lnTo>
                  <a:lnTo>
                    <a:pt x="39182" y="779"/>
                  </a:lnTo>
                  <a:lnTo>
                    <a:pt x="38109" y="652"/>
                  </a:lnTo>
                  <a:lnTo>
                    <a:pt x="36998" y="524"/>
                  </a:lnTo>
                  <a:lnTo>
                    <a:pt x="35849" y="422"/>
                  </a:lnTo>
                  <a:lnTo>
                    <a:pt x="34674" y="320"/>
                  </a:lnTo>
                  <a:lnTo>
                    <a:pt x="33486" y="243"/>
                  </a:lnTo>
                  <a:lnTo>
                    <a:pt x="32260" y="166"/>
                  </a:lnTo>
                  <a:lnTo>
                    <a:pt x="31009" y="102"/>
                  </a:lnTo>
                  <a:lnTo>
                    <a:pt x="29732" y="64"/>
                  </a:lnTo>
                  <a:lnTo>
                    <a:pt x="28442" y="26"/>
                  </a:lnTo>
                  <a:lnTo>
                    <a:pt x="27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p15"/>
            <p:cNvSpPr/>
            <p:nvPr/>
          </p:nvSpPr>
          <p:spPr>
            <a:xfrm>
              <a:off x="2697472" y="3792248"/>
              <a:ext cx="627569" cy="112326"/>
            </a:xfrm>
            <a:custGeom>
              <a:avLst/>
              <a:gdLst/>
              <a:ahLst/>
              <a:cxnLst/>
              <a:rect l="l" t="t" r="r" b="b"/>
              <a:pathLst>
                <a:path w="42389" h="7587" extrusionOk="0">
                  <a:moveTo>
                    <a:pt x="21201" y="0"/>
                  </a:moveTo>
                  <a:lnTo>
                    <a:pt x="20102" y="13"/>
                  </a:lnTo>
                  <a:lnTo>
                    <a:pt x="19030" y="26"/>
                  </a:lnTo>
                  <a:lnTo>
                    <a:pt x="17970" y="51"/>
                  </a:lnTo>
                  <a:lnTo>
                    <a:pt x="16922" y="77"/>
                  </a:lnTo>
                  <a:lnTo>
                    <a:pt x="15901" y="128"/>
                  </a:lnTo>
                  <a:lnTo>
                    <a:pt x="14892" y="179"/>
                  </a:lnTo>
                  <a:lnTo>
                    <a:pt x="13908" y="230"/>
                  </a:lnTo>
                  <a:lnTo>
                    <a:pt x="12951" y="307"/>
                  </a:lnTo>
                  <a:lnTo>
                    <a:pt x="12006" y="371"/>
                  </a:lnTo>
                  <a:lnTo>
                    <a:pt x="11099" y="460"/>
                  </a:lnTo>
                  <a:lnTo>
                    <a:pt x="10205" y="549"/>
                  </a:lnTo>
                  <a:lnTo>
                    <a:pt x="9349" y="651"/>
                  </a:lnTo>
                  <a:lnTo>
                    <a:pt x="8519" y="754"/>
                  </a:lnTo>
                  <a:lnTo>
                    <a:pt x="7714" y="869"/>
                  </a:lnTo>
                  <a:lnTo>
                    <a:pt x="6948" y="984"/>
                  </a:lnTo>
                  <a:lnTo>
                    <a:pt x="6207" y="1111"/>
                  </a:lnTo>
                  <a:lnTo>
                    <a:pt x="5505" y="1239"/>
                  </a:lnTo>
                  <a:lnTo>
                    <a:pt x="4841" y="1379"/>
                  </a:lnTo>
                  <a:lnTo>
                    <a:pt x="4215" y="1520"/>
                  </a:lnTo>
                  <a:lnTo>
                    <a:pt x="3615" y="1673"/>
                  </a:lnTo>
                  <a:lnTo>
                    <a:pt x="3066" y="1826"/>
                  </a:lnTo>
                  <a:lnTo>
                    <a:pt x="2555" y="1980"/>
                  </a:lnTo>
                  <a:lnTo>
                    <a:pt x="2095" y="2146"/>
                  </a:lnTo>
                  <a:lnTo>
                    <a:pt x="1661" y="2312"/>
                  </a:lnTo>
                  <a:lnTo>
                    <a:pt x="1291" y="2491"/>
                  </a:lnTo>
                  <a:lnTo>
                    <a:pt x="959" y="2669"/>
                  </a:lnTo>
                  <a:lnTo>
                    <a:pt x="665" y="2848"/>
                  </a:lnTo>
                  <a:lnTo>
                    <a:pt x="550" y="2938"/>
                  </a:lnTo>
                  <a:lnTo>
                    <a:pt x="435" y="3027"/>
                  </a:lnTo>
                  <a:lnTo>
                    <a:pt x="333" y="3116"/>
                  </a:lnTo>
                  <a:lnTo>
                    <a:pt x="243" y="3219"/>
                  </a:lnTo>
                  <a:lnTo>
                    <a:pt x="167" y="3308"/>
                  </a:lnTo>
                  <a:lnTo>
                    <a:pt x="116" y="3410"/>
                  </a:lnTo>
                  <a:lnTo>
                    <a:pt x="65" y="3499"/>
                  </a:lnTo>
                  <a:lnTo>
                    <a:pt x="26" y="3602"/>
                  </a:lnTo>
                  <a:lnTo>
                    <a:pt x="13" y="3691"/>
                  </a:lnTo>
                  <a:lnTo>
                    <a:pt x="1" y="3793"/>
                  </a:lnTo>
                  <a:lnTo>
                    <a:pt x="13" y="3895"/>
                  </a:lnTo>
                  <a:lnTo>
                    <a:pt x="26" y="3985"/>
                  </a:lnTo>
                  <a:lnTo>
                    <a:pt x="65" y="4087"/>
                  </a:lnTo>
                  <a:lnTo>
                    <a:pt x="116" y="4176"/>
                  </a:lnTo>
                  <a:lnTo>
                    <a:pt x="167" y="4279"/>
                  </a:lnTo>
                  <a:lnTo>
                    <a:pt x="243" y="4368"/>
                  </a:lnTo>
                  <a:lnTo>
                    <a:pt x="333" y="4457"/>
                  </a:lnTo>
                  <a:lnTo>
                    <a:pt x="435" y="4559"/>
                  </a:lnTo>
                  <a:lnTo>
                    <a:pt x="550" y="4649"/>
                  </a:lnTo>
                  <a:lnTo>
                    <a:pt x="665" y="4738"/>
                  </a:lnTo>
                  <a:lnTo>
                    <a:pt x="959" y="4917"/>
                  </a:lnTo>
                  <a:lnTo>
                    <a:pt x="1291" y="5096"/>
                  </a:lnTo>
                  <a:lnTo>
                    <a:pt x="1661" y="5262"/>
                  </a:lnTo>
                  <a:lnTo>
                    <a:pt x="2095" y="5441"/>
                  </a:lnTo>
                  <a:lnTo>
                    <a:pt x="2555" y="5594"/>
                  </a:lnTo>
                  <a:lnTo>
                    <a:pt x="3066" y="5760"/>
                  </a:lnTo>
                  <a:lnTo>
                    <a:pt x="3615" y="5913"/>
                  </a:lnTo>
                  <a:lnTo>
                    <a:pt x="4215" y="6066"/>
                  </a:lnTo>
                  <a:lnTo>
                    <a:pt x="4841" y="6207"/>
                  </a:lnTo>
                  <a:lnTo>
                    <a:pt x="5505" y="6335"/>
                  </a:lnTo>
                  <a:lnTo>
                    <a:pt x="6207" y="6475"/>
                  </a:lnTo>
                  <a:lnTo>
                    <a:pt x="6948" y="6603"/>
                  </a:lnTo>
                  <a:lnTo>
                    <a:pt x="7714" y="6718"/>
                  </a:lnTo>
                  <a:lnTo>
                    <a:pt x="8519" y="6833"/>
                  </a:lnTo>
                  <a:lnTo>
                    <a:pt x="9349" y="6935"/>
                  </a:lnTo>
                  <a:lnTo>
                    <a:pt x="10205" y="7037"/>
                  </a:lnTo>
                  <a:lnTo>
                    <a:pt x="11099" y="7126"/>
                  </a:lnTo>
                  <a:lnTo>
                    <a:pt x="12006" y="7203"/>
                  </a:lnTo>
                  <a:lnTo>
                    <a:pt x="12951" y="7280"/>
                  </a:lnTo>
                  <a:lnTo>
                    <a:pt x="13908" y="7356"/>
                  </a:lnTo>
                  <a:lnTo>
                    <a:pt x="14892" y="7407"/>
                  </a:lnTo>
                  <a:lnTo>
                    <a:pt x="15901" y="7459"/>
                  </a:lnTo>
                  <a:lnTo>
                    <a:pt x="16922" y="7510"/>
                  </a:lnTo>
                  <a:lnTo>
                    <a:pt x="17970" y="7535"/>
                  </a:lnTo>
                  <a:lnTo>
                    <a:pt x="19030" y="7561"/>
                  </a:lnTo>
                  <a:lnTo>
                    <a:pt x="20102" y="7573"/>
                  </a:lnTo>
                  <a:lnTo>
                    <a:pt x="21201" y="7586"/>
                  </a:lnTo>
                  <a:lnTo>
                    <a:pt x="22286" y="7573"/>
                  </a:lnTo>
                  <a:lnTo>
                    <a:pt x="23359" y="7561"/>
                  </a:lnTo>
                  <a:lnTo>
                    <a:pt x="24419" y="7535"/>
                  </a:lnTo>
                  <a:lnTo>
                    <a:pt x="25466" y="7510"/>
                  </a:lnTo>
                  <a:lnTo>
                    <a:pt x="26488" y="7459"/>
                  </a:lnTo>
                  <a:lnTo>
                    <a:pt x="27497" y="7407"/>
                  </a:lnTo>
                  <a:lnTo>
                    <a:pt x="28480" y="7356"/>
                  </a:lnTo>
                  <a:lnTo>
                    <a:pt x="29451" y="7280"/>
                  </a:lnTo>
                  <a:lnTo>
                    <a:pt x="30383" y="7203"/>
                  </a:lnTo>
                  <a:lnTo>
                    <a:pt x="31303" y="7126"/>
                  </a:lnTo>
                  <a:lnTo>
                    <a:pt x="32184" y="7037"/>
                  </a:lnTo>
                  <a:lnTo>
                    <a:pt x="33052" y="6935"/>
                  </a:lnTo>
                  <a:lnTo>
                    <a:pt x="33883" y="6833"/>
                  </a:lnTo>
                  <a:lnTo>
                    <a:pt x="34674" y="6718"/>
                  </a:lnTo>
                  <a:lnTo>
                    <a:pt x="35453" y="6603"/>
                  </a:lnTo>
                  <a:lnTo>
                    <a:pt x="36181" y="6475"/>
                  </a:lnTo>
                  <a:lnTo>
                    <a:pt x="36884" y="6335"/>
                  </a:lnTo>
                  <a:lnTo>
                    <a:pt x="37548" y="6207"/>
                  </a:lnTo>
                  <a:lnTo>
                    <a:pt x="38186" y="6066"/>
                  </a:lnTo>
                  <a:lnTo>
                    <a:pt x="38774" y="5913"/>
                  </a:lnTo>
                  <a:lnTo>
                    <a:pt x="39323" y="5760"/>
                  </a:lnTo>
                  <a:lnTo>
                    <a:pt x="39834" y="5594"/>
                  </a:lnTo>
                  <a:lnTo>
                    <a:pt x="40306" y="5441"/>
                  </a:lnTo>
                  <a:lnTo>
                    <a:pt x="40728" y="5262"/>
                  </a:lnTo>
                  <a:lnTo>
                    <a:pt x="41111" y="5096"/>
                  </a:lnTo>
                  <a:lnTo>
                    <a:pt x="41443" y="4917"/>
                  </a:lnTo>
                  <a:lnTo>
                    <a:pt x="41724" y="4738"/>
                  </a:lnTo>
                  <a:lnTo>
                    <a:pt x="41852" y="4649"/>
                  </a:lnTo>
                  <a:lnTo>
                    <a:pt x="41967" y="4559"/>
                  </a:lnTo>
                  <a:lnTo>
                    <a:pt x="42056" y="4457"/>
                  </a:lnTo>
                  <a:lnTo>
                    <a:pt x="42146" y="4368"/>
                  </a:lnTo>
                  <a:lnTo>
                    <a:pt x="42222" y="4279"/>
                  </a:lnTo>
                  <a:lnTo>
                    <a:pt x="42286" y="4176"/>
                  </a:lnTo>
                  <a:lnTo>
                    <a:pt x="42324" y="4087"/>
                  </a:lnTo>
                  <a:lnTo>
                    <a:pt x="42363" y="3985"/>
                  </a:lnTo>
                  <a:lnTo>
                    <a:pt x="42388" y="3895"/>
                  </a:lnTo>
                  <a:lnTo>
                    <a:pt x="42388" y="3793"/>
                  </a:lnTo>
                  <a:lnTo>
                    <a:pt x="42388" y="3691"/>
                  </a:lnTo>
                  <a:lnTo>
                    <a:pt x="42363" y="3602"/>
                  </a:lnTo>
                  <a:lnTo>
                    <a:pt x="42324" y="3499"/>
                  </a:lnTo>
                  <a:lnTo>
                    <a:pt x="42286" y="3410"/>
                  </a:lnTo>
                  <a:lnTo>
                    <a:pt x="42222" y="3308"/>
                  </a:lnTo>
                  <a:lnTo>
                    <a:pt x="42146" y="3219"/>
                  </a:lnTo>
                  <a:lnTo>
                    <a:pt x="42056" y="3116"/>
                  </a:lnTo>
                  <a:lnTo>
                    <a:pt x="41967" y="3027"/>
                  </a:lnTo>
                  <a:lnTo>
                    <a:pt x="41852" y="2938"/>
                  </a:lnTo>
                  <a:lnTo>
                    <a:pt x="41724" y="2848"/>
                  </a:lnTo>
                  <a:lnTo>
                    <a:pt x="41443" y="2669"/>
                  </a:lnTo>
                  <a:lnTo>
                    <a:pt x="41111" y="2491"/>
                  </a:lnTo>
                  <a:lnTo>
                    <a:pt x="40728" y="2312"/>
                  </a:lnTo>
                  <a:lnTo>
                    <a:pt x="40306" y="2146"/>
                  </a:lnTo>
                  <a:lnTo>
                    <a:pt x="39834" y="1980"/>
                  </a:lnTo>
                  <a:lnTo>
                    <a:pt x="39323" y="1826"/>
                  </a:lnTo>
                  <a:lnTo>
                    <a:pt x="38774" y="1673"/>
                  </a:lnTo>
                  <a:lnTo>
                    <a:pt x="38186" y="1520"/>
                  </a:lnTo>
                  <a:lnTo>
                    <a:pt x="37548" y="1379"/>
                  </a:lnTo>
                  <a:lnTo>
                    <a:pt x="36884" y="1239"/>
                  </a:lnTo>
                  <a:lnTo>
                    <a:pt x="36181" y="1111"/>
                  </a:lnTo>
                  <a:lnTo>
                    <a:pt x="35453" y="984"/>
                  </a:lnTo>
                  <a:lnTo>
                    <a:pt x="34674" y="869"/>
                  </a:lnTo>
                  <a:lnTo>
                    <a:pt x="33883" y="754"/>
                  </a:lnTo>
                  <a:lnTo>
                    <a:pt x="33052" y="651"/>
                  </a:lnTo>
                  <a:lnTo>
                    <a:pt x="32184" y="549"/>
                  </a:lnTo>
                  <a:lnTo>
                    <a:pt x="31303" y="460"/>
                  </a:lnTo>
                  <a:lnTo>
                    <a:pt x="30383" y="371"/>
                  </a:lnTo>
                  <a:lnTo>
                    <a:pt x="29451" y="307"/>
                  </a:lnTo>
                  <a:lnTo>
                    <a:pt x="28480" y="230"/>
                  </a:lnTo>
                  <a:lnTo>
                    <a:pt x="27497" y="179"/>
                  </a:lnTo>
                  <a:lnTo>
                    <a:pt x="26488" y="128"/>
                  </a:lnTo>
                  <a:lnTo>
                    <a:pt x="25466" y="77"/>
                  </a:lnTo>
                  <a:lnTo>
                    <a:pt x="24419" y="51"/>
                  </a:lnTo>
                  <a:lnTo>
                    <a:pt x="23359" y="26"/>
                  </a:lnTo>
                  <a:lnTo>
                    <a:pt x="22286" y="13"/>
                  </a:lnTo>
                  <a:lnTo>
                    <a:pt x="21201"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5;p15"/>
            <p:cNvSpPr/>
            <p:nvPr/>
          </p:nvSpPr>
          <p:spPr>
            <a:xfrm>
              <a:off x="2706740" y="3792248"/>
              <a:ext cx="609226" cy="83397"/>
            </a:xfrm>
            <a:custGeom>
              <a:avLst/>
              <a:gdLst/>
              <a:ahLst/>
              <a:cxnLst/>
              <a:rect l="l" t="t" r="r" b="b"/>
              <a:pathLst>
                <a:path w="41150" h="5633" extrusionOk="0">
                  <a:moveTo>
                    <a:pt x="19949" y="0"/>
                  </a:moveTo>
                  <a:lnTo>
                    <a:pt x="18238" y="13"/>
                  </a:lnTo>
                  <a:lnTo>
                    <a:pt x="16577" y="51"/>
                  </a:lnTo>
                  <a:lnTo>
                    <a:pt x="14943" y="115"/>
                  </a:lnTo>
                  <a:lnTo>
                    <a:pt x="13372" y="192"/>
                  </a:lnTo>
                  <a:lnTo>
                    <a:pt x="11839" y="294"/>
                  </a:lnTo>
                  <a:lnTo>
                    <a:pt x="10371" y="409"/>
                  </a:lnTo>
                  <a:lnTo>
                    <a:pt x="8966" y="549"/>
                  </a:lnTo>
                  <a:lnTo>
                    <a:pt x="7625" y="703"/>
                  </a:lnTo>
                  <a:lnTo>
                    <a:pt x="6361" y="881"/>
                  </a:lnTo>
                  <a:lnTo>
                    <a:pt x="5173" y="1073"/>
                  </a:lnTo>
                  <a:lnTo>
                    <a:pt x="4074" y="1277"/>
                  </a:lnTo>
                  <a:lnTo>
                    <a:pt x="3551" y="1392"/>
                  </a:lnTo>
                  <a:lnTo>
                    <a:pt x="3066" y="1507"/>
                  </a:lnTo>
                  <a:lnTo>
                    <a:pt x="2593" y="1622"/>
                  </a:lnTo>
                  <a:lnTo>
                    <a:pt x="2146" y="1737"/>
                  </a:lnTo>
                  <a:lnTo>
                    <a:pt x="1725" y="1865"/>
                  </a:lnTo>
                  <a:lnTo>
                    <a:pt x="1316" y="1980"/>
                  </a:lnTo>
                  <a:lnTo>
                    <a:pt x="946" y="2107"/>
                  </a:lnTo>
                  <a:lnTo>
                    <a:pt x="601" y="2248"/>
                  </a:lnTo>
                  <a:lnTo>
                    <a:pt x="281" y="2376"/>
                  </a:lnTo>
                  <a:lnTo>
                    <a:pt x="0" y="2516"/>
                  </a:lnTo>
                  <a:lnTo>
                    <a:pt x="716" y="2299"/>
                  </a:lnTo>
                  <a:lnTo>
                    <a:pt x="1507" y="2095"/>
                  </a:lnTo>
                  <a:lnTo>
                    <a:pt x="2363" y="1903"/>
                  </a:lnTo>
                  <a:lnTo>
                    <a:pt x="3295" y="1712"/>
                  </a:lnTo>
                  <a:lnTo>
                    <a:pt x="4292" y="1545"/>
                  </a:lnTo>
                  <a:lnTo>
                    <a:pt x="5352" y="1379"/>
                  </a:lnTo>
                  <a:lnTo>
                    <a:pt x="6463" y="1239"/>
                  </a:lnTo>
                  <a:lnTo>
                    <a:pt x="7625" y="1098"/>
                  </a:lnTo>
                  <a:lnTo>
                    <a:pt x="8851" y="984"/>
                  </a:lnTo>
                  <a:lnTo>
                    <a:pt x="10115" y="869"/>
                  </a:lnTo>
                  <a:lnTo>
                    <a:pt x="11431" y="779"/>
                  </a:lnTo>
                  <a:lnTo>
                    <a:pt x="12784" y="703"/>
                  </a:lnTo>
                  <a:lnTo>
                    <a:pt x="14164" y="639"/>
                  </a:lnTo>
                  <a:lnTo>
                    <a:pt x="15594" y="600"/>
                  </a:lnTo>
                  <a:lnTo>
                    <a:pt x="17050" y="575"/>
                  </a:lnTo>
                  <a:lnTo>
                    <a:pt x="18531" y="562"/>
                  </a:lnTo>
                  <a:lnTo>
                    <a:pt x="19617" y="562"/>
                  </a:lnTo>
                  <a:lnTo>
                    <a:pt x="20690" y="575"/>
                  </a:lnTo>
                  <a:lnTo>
                    <a:pt x="21750" y="600"/>
                  </a:lnTo>
                  <a:lnTo>
                    <a:pt x="22797" y="639"/>
                  </a:lnTo>
                  <a:lnTo>
                    <a:pt x="23819" y="677"/>
                  </a:lnTo>
                  <a:lnTo>
                    <a:pt x="24828" y="728"/>
                  </a:lnTo>
                  <a:lnTo>
                    <a:pt x="25811" y="792"/>
                  </a:lnTo>
                  <a:lnTo>
                    <a:pt x="26782" y="856"/>
                  </a:lnTo>
                  <a:lnTo>
                    <a:pt x="27714" y="932"/>
                  </a:lnTo>
                  <a:lnTo>
                    <a:pt x="28633" y="1022"/>
                  </a:lnTo>
                  <a:lnTo>
                    <a:pt x="29515" y="1111"/>
                  </a:lnTo>
                  <a:lnTo>
                    <a:pt x="30383" y="1213"/>
                  </a:lnTo>
                  <a:lnTo>
                    <a:pt x="31213" y="1316"/>
                  </a:lnTo>
                  <a:lnTo>
                    <a:pt x="32005" y="1431"/>
                  </a:lnTo>
                  <a:lnTo>
                    <a:pt x="32784" y="1545"/>
                  </a:lnTo>
                  <a:lnTo>
                    <a:pt x="33512" y="1673"/>
                  </a:lnTo>
                  <a:lnTo>
                    <a:pt x="34214" y="1801"/>
                  </a:lnTo>
                  <a:lnTo>
                    <a:pt x="34879" y="1941"/>
                  </a:lnTo>
                  <a:lnTo>
                    <a:pt x="35517" y="2082"/>
                  </a:lnTo>
                  <a:lnTo>
                    <a:pt x="36105" y="2235"/>
                  </a:lnTo>
                  <a:lnTo>
                    <a:pt x="36654" y="2388"/>
                  </a:lnTo>
                  <a:lnTo>
                    <a:pt x="37165" y="2542"/>
                  </a:lnTo>
                  <a:lnTo>
                    <a:pt x="37637" y="2708"/>
                  </a:lnTo>
                  <a:lnTo>
                    <a:pt x="38059" y="2874"/>
                  </a:lnTo>
                  <a:lnTo>
                    <a:pt x="38442" y="3052"/>
                  </a:lnTo>
                  <a:lnTo>
                    <a:pt x="38774" y="3219"/>
                  </a:lnTo>
                  <a:lnTo>
                    <a:pt x="39055" y="3410"/>
                  </a:lnTo>
                  <a:lnTo>
                    <a:pt x="39182" y="3499"/>
                  </a:lnTo>
                  <a:lnTo>
                    <a:pt x="39297" y="3589"/>
                  </a:lnTo>
                  <a:lnTo>
                    <a:pt x="39387" y="3678"/>
                  </a:lnTo>
                  <a:lnTo>
                    <a:pt x="39476" y="3780"/>
                  </a:lnTo>
                  <a:lnTo>
                    <a:pt x="39553" y="3870"/>
                  </a:lnTo>
                  <a:lnTo>
                    <a:pt x="39617" y="3959"/>
                  </a:lnTo>
                  <a:lnTo>
                    <a:pt x="39655" y="4061"/>
                  </a:lnTo>
                  <a:lnTo>
                    <a:pt x="39693" y="4151"/>
                  </a:lnTo>
                  <a:lnTo>
                    <a:pt x="39719" y="4253"/>
                  </a:lnTo>
                  <a:lnTo>
                    <a:pt x="39719" y="4355"/>
                  </a:lnTo>
                  <a:lnTo>
                    <a:pt x="39719" y="4432"/>
                  </a:lnTo>
                  <a:lnTo>
                    <a:pt x="39706" y="4521"/>
                  </a:lnTo>
                  <a:lnTo>
                    <a:pt x="39680" y="4598"/>
                  </a:lnTo>
                  <a:lnTo>
                    <a:pt x="39642" y="4687"/>
                  </a:lnTo>
                  <a:lnTo>
                    <a:pt x="39591" y="4764"/>
                  </a:lnTo>
                  <a:lnTo>
                    <a:pt x="39540" y="4853"/>
                  </a:lnTo>
                  <a:lnTo>
                    <a:pt x="39400" y="5006"/>
                  </a:lnTo>
                  <a:lnTo>
                    <a:pt x="39221" y="5173"/>
                  </a:lnTo>
                  <a:lnTo>
                    <a:pt x="39016" y="5326"/>
                  </a:lnTo>
                  <a:lnTo>
                    <a:pt x="38761" y="5479"/>
                  </a:lnTo>
                  <a:lnTo>
                    <a:pt x="38480" y="5632"/>
                  </a:lnTo>
                  <a:lnTo>
                    <a:pt x="39080" y="5428"/>
                  </a:lnTo>
                  <a:lnTo>
                    <a:pt x="39361" y="5313"/>
                  </a:lnTo>
                  <a:lnTo>
                    <a:pt x="39617" y="5211"/>
                  </a:lnTo>
                  <a:lnTo>
                    <a:pt x="39846" y="5096"/>
                  </a:lnTo>
                  <a:lnTo>
                    <a:pt x="40064" y="4981"/>
                  </a:lnTo>
                  <a:lnTo>
                    <a:pt x="40268" y="4879"/>
                  </a:lnTo>
                  <a:lnTo>
                    <a:pt x="40447" y="4764"/>
                  </a:lnTo>
                  <a:lnTo>
                    <a:pt x="40613" y="4636"/>
                  </a:lnTo>
                  <a:lnTo>
                    <a:pt x="40753" y="4521"/>
                  </a:lnTo>
                  <a:lnTo>
                    <a:pt x="40868" y="4406"/>
                  </a:lnTo>
                  <a:lnTo>
                    <a:pt x="40970" y="4291"/>
                  </a:lnTo>
                  <a:lnTo>
                    <a:pt x="41047" y="4164"/>
                  </a:lnTo>
                  <a:lnTo>
                    <a:pt x="41098" y="4036"/>
                  </a:lnTo>
                  <a:lnTo>
                    <a:pt x="41136" y="3921"/>
                  </a:lnTo>
                  <a:lnTo>
                    <a:pt x="41149" y="3793"/>
                  </a:lnTo>
                  <a:lnTo>
                    <a:pt x="41136" y="3691"/>
                  </a:lnTo>
                  <a:lnTo>
                    <a:pt x="41111" y="3602"/>
                  </a:lnTo>
                  <a:lnTo>
                    <a:pt x="41085" y="3499"/>
                  </a:lnTo>
                  <a:lnTo>
                    <a:pt x="41034" y="3410"/>
                  </a:lnTo>
                  <a:lnTo>
                    <a:pt x="40970" y="3308"/>
                  </a:lnTo>
                  <a:lnTo>
                    <a:pt x="40894" y="3219"/>
                  </a:lnTo>
                  <a:lnTo>
                    <a:pt x="40817" y="3116"/>
                  </a:lnTo>
                  <a:lnTo>
                    <a:pt x="40715" y="3027"/>
                  </a:lnTo>
                  <a:lnTo>
                    <a:pt x="40600" y="2938"/>
                  </a:lnTo>
                  <a:lnTo>
                    <a:pt x="40472" y="2848"/>
                  </a:lnTo>
                  <a:lnTo>
                    <a:pt x="40191" y="2669"/>
                  </a:lnTo>
                  <a:lnTo>
                    <a:pt x="39859" y="2491"/>
                  </a:lnTo>
                  <a:lnTo>
                    <a:pt x="39476" y="2312"/>
                  </a:lnTo>
                  <a:lnTo>
                    <a:pt x="39055" y="2146"/>
                  </a:lnTo>
                  <a:lnTo>
                    <a:pt x="38582" y="1980"/>
                  </a:lnTo>
                  <a:lnTo>
                    <a:pt x="38071" y="1826"/>
                  </a:lnTo>
                  <a:lnTo>
                    <a:pt x="37522" y="1673"/>
                  </a:lnTo>
                  <a:lnTo>
                    <a:pt x="36935" y="1520"/>
                  </a:lnTo>
                  <a:lnTo>
                    <a:pt x="36309" y="1379"/>
                  </a:lnTo>
                  <a:lnTo>
                    <a:pt x="35632" y="1239"/>
                  </a:lnTo>
                  <a:lnTo>
                    <a:pt x="34930" y="1111"/>
                  </a:lnTo>
                  <a:lnTo>
                    <a:pt x="34202" y="984"/>
                  </a:lnTo>
                  <a:lnTo>
                    <a:pt x="33435" y="869"/>
                  </a:lnTo>
                  <a:lnTo>
                    <a:pt x="32631" y="754"/>
                  </a:lnTo>
                  <a:lnTo>
                    <a:pt x="31801" y="651"/>
                  </a:lnTo>
                  <a:lnTo>
                    <a:pt x="30945" y="549"/>
                  </a:lnTo>
                  <a:lnTo>
                    <a:pt x="30051" y="460"/>
                  </a:lnTo>
                  <a:lnTo>
                    <a:pt x="29131" y="371"/>
                  </a:lnTo>
                  <a:lnTo>
                    <a:pt x="28199" y="307"/>
                  </a:lnTo>
                  <a:lnTo>
                    <a:pt x="27241" y="230"/>
                  </a:lnTo>
                  <a:lnTo>
                    <a:pt x="26245" y="179"/>
                  </a:lnTo>
                  <a:lnTo>
                    <a:pt x="25249" y="128"/>
                  </a:lnTo>
                  <a:lnTo>
                    <a:pt x="24215" y="77"/>
                  </a:lnTo>
                  <a:lnTo>
                    <a:pt x="23180" y="51"/>
                  </a:lnTo>
                  <a:lnTo>
                    <a:pt x="22120" y="26"/>
                  </a:lnTo>
                  <a:lnTo>
                    <a:pt x="21035" y="13"/>
                  </a:lnTo>
                  <a:lnTo>
                    <a:pt x="19949"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6;p15"/>
            <p:cNvSpPr/>
            <p:nvPr/>
          </p:nvSpPr>
          <p:spPr>
            <a:xfrm>
              <a:off x="2915476" y="3823250"/>
              <a:ext cx="204028" cy="57118"/>
            </a:xfrm>
            <a:custGeom>
              <a:avLst/>
              <a:gdLst/>
              <a:ahLst/>
              <a:cxnLst/>
              <a:rect l="l" t="t" r="r" b="b"/>
              <a:pathLst>
                <a:path w="13781" h="3858" extrusionOk="0">
                  <a:moveTo>
                    <a:pt x="1" y="1"/>
                  </a:moveTo>
                  <a:lnTo>
                    <a:pt x="1" y="384"/>
                  </a:lnTo>
                  <a:lnTo>
                    <a:pt x="3347" y="384"/>
                  </a:lnTo>
                  <a:lnTo>
                    <a:pt x="4254" y="409"/>
                  </a:lnTo>
                  <a:lnTo>
                    <a:pt x="5058" y="448"/>
                  </a:lnTo>
                  <a:lnTo>
                    <a:pt x="5748" y="511"/>
                  </a:lnTo>
                  <a:lnTo>
                    <a:pt x="6323" y="575"/>
                  </a:lnTo>
                  <a:lnTo>
                    <a:pt x="6578" y="626"/>
                  </a:lnTo>
                  <a:lnTo>
                    <a:pt x="6795" y="665"/>
                  </a:lnTo>
                  <a:lnTo>
                    <a:pt x="6987" y="716"/>
                  </a:lnTo>
                  <a:lnTo>
                    <a:pt x="7140" y="767"/>
                  </a:lnTo>
                  <a:lnTo>
                    <a:pt x="7268" y="831"/>
                  </a:lnTo>
                  <a:lnTo>
                    <a:pt x="7370" y="895"/>
                  </a:lnTo>
                  <a:lnTo>
                    <a:pt x="1" y="895"/>
                  </a:lnTo>
                  <a:lnTo>
                    <a:pt x="1" y="1188"/>
                  </a:lnTo>
                  <a:lnTo>
                    <a:pt x="7472" y="1188"/>
                  </a:lnTo>
                  <a:lnTo>
                    <a:pt x="7446" y="1227"/>
                  </a:lnTo>
                  <a:lnTo>
                    <a:pt x="7408" y="1252"/>
                  </a:lnTo>
                  <a:lnTo>
                    <a:pt x="7306" y="1329"/>
                  </a:lnTo>
                  <a:lnTo>
                    <a:pt x="7165" y="1393"/>
                  </a:lnTo>
                  <a:lnTo>
                    <a:pt x="6987" y="1457"/>
                  </a:lnTo>
                  <a:lnTo>
                    <a:pt x="6770" y="1520"/>
                  </a:lnTo>
                  <a:lnTo>
                    <a:pt x="6514" y="1572"/>
                  </a:lnTo>
                  <a:lnTo>
                    <a:pt x="6208" y="1623"/>
                  </a:lnTo>
                  <a:lnTo>
                    <a:pt x="5876" y="1674"/>
                  </a:lnTo>
                  <a:lnTo>
                    <a:pt x="5505" y="1712"/>
                  </a:lnTo>
                  <a:lnTo>
                    <a:pt x="5097" y="1750"/>
                  </a:lnTo>
                  <a:lnTo>
                    <a:pt x="4151" y="1801"/>
                  </a:lnTo>
                  <a:lnTo>
                    <a:pt x="3053" y="1840"/>
                  </a:lnTo>
                  <a:lnTo>
                    <a:pt x="1802" y="1852"/>
                  </a:lnTo>
                  <a:lnTo>
                    <a:pt x="1" y="1852"/>
                  </a:lnTo>
                  <a:lnTo>
                    <a:pt x="1" y="2210"/>
                  </a:lnTo>
                  <a:lnTo>
                    <a:pt x="2197" y="2644"/>
                  </a:lnTo>
                  <a:lnTo>
                    <a:pt x="4215" y="3053"/>
                  </a:lnTo>
                  <a:lnTo>
                    <a:pt x="6131" y="3449"/>
                  </a:lnTo>
                  <a:lnTo>
                    <a:pt x="8021" y="3858"/>
                  </a:lnTo>
                  <a:lnTo>
                    <a:pt x="11163" y="3858"/>
                  </a:lnTo>
                  <a:lnTo>
                    <a:pt x="9107" y="3411"/>
                  </a:lnTo>
                  <a:lnTo>
                    <a:pt x="7051" y="2976"/>
                  </a:lnTo>
                  <a:lnTo>
                    <a:pt x="5033" y="2555"/>
                  </a:lnTo>
                  <a:lnTo>
                    <a:pt x="3079" y="2185"/>
                  </a:lnTo>
                  <a:lnTo>
                    <a:pt x="3845" y="2172"/>
                  </a:lnTo>
                  <a:lnTo>
                    <a:pt x="4586" y="2159"/>
                  </a:lnTo>
                  <a:lnTo>
                    <a:pt x="5275" y="2133"/>
                  </a:lnTo>
                  <a:lnTo>
                    <a:pt x="5927" y="2108"/>
                  </a:lnTo>
                  <a:lnTo>
                    <a:pt x="6540" y="2057"/>
                  </a:lnTo>
                  <a:lnTo>
                    <a:pt x="7102" y="2018"/>
                  </a:lnTo>
                  <a:lnTo>
                    <a:pt x="7638" y="1955"/>
                  </a:lnTo>
                  <a:lnTo>
                    <a:pt x="8111" y="1904"/>
                  </a:lnTo>
                  <a:lnTo>
                    <a:pt x="8558" y="1827"/>
                  </a:lnTo>
                  <a:lnTo>
                    <a:pt x="8941" y="1750"/>
                  </a:lnTo>
                  <a:lnTo>
                    <a:pt x="9285" y="1674"/>
                  </a:lnTo>
                  <a:lnTo>
                    <a:pt x="9579" y="1584"/>
                  </a:lnTo>
                  <a:lnTo>
                    <a:pt x="9822" y="1495"/>
                  </a:lnTo>
                  <a:lnTo>
                    <a:pt x="10026" y="1393"/>
                  </a:lnTo>
                  <a:lnTo>
                    <a:pt x="10103" y="1342"/>
                  </a:lnTo>
                  <a:lnTo>
                    <a:pt x="10167" y="1291"/>
                  </a:lnTo>
                  <a:lnTo>
                    <a:pt x="10218" y="1239"/>
                  </a:lnTo>
                  <a:lnTo>
                    <a:pt x="10256" y="1188"/>
                  </a:lnTo>
                  <a:lnTo>
                    <a:pt x="13781" y="1188"/>
                  </a:lnTo>
                  <a:lnTo>
                    <a:pt x="13781" y="895"/>
                  </a:lnTo>
                  <a:lnTo>
                    <a:pt x="10218" y="895"/>
                  </a:lnTo>
                  <a:lnTo>
                    <a:pt x="10179" y="844"/>
                  </a:lnTo>
                  <a:lnTo>
                    <a:pt x="10128" y="792"/>
                  </a:lnTo>
                  <a:lnTo>
                    <a:pt x="9988" y="703"/>
                  </a:lnTo>
                  <a:lnTo>
                    <a:pt x="9809" y="614"/>
                  </a:lnTo>
                  <a:lnTo>
                    <a:pt x="9579" y="537"/>
                  </a:lnTo>
                  <a:lnTo>
                    <a:pt x="9337" y="473"/>
                  </a:lnTo>
                  <a:lnTo>
                    <a:pt x="9043" y="409"/>
                  </a:lnTo>
                  <a:lnTo>
                    <a:pt x="8724" y="345"/>
                  </a:lnTo>
                  <a:lnTo>
                    <a:pt x="8391" y="294"/>
                  </a:lnTo>
                  <a:lnTo>
                    <a:pt x="13781" y="294"/>
                  </a:lnTo>
                  <a:lnTo>
                    <a:pt x="13781"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7;p15"/>
            <p:cNvSpPr/>
            <p:nvPr/>
          </p:nvSpPr>
          <p:spPr>
            <a:xfrm>
              <a:off x="2629221" y="3752349"/>
              <a:ext cx="764071" cy="159790"/>
            </a:xfrm>
            <a:custGeom>
              <a:avLst/>
              <a:gdLst/>
              <a:ahLst/>
              <a:cxnLst/>
              <a:rect l="l" t="t" r="r" b="b"/>
              <a:pathLst>
                <a:path w="51609" h="10793" extrusionOk="0">
                  <a:moveTo>
                    <a:pt x="0" y="0"/>
                  </a:moveTo>
                  <a:lnTo>
                    <a:pt x="0" y="5390"/>
                  </a:lnTo>
                  <a:lnTo>
                    <a:pt x="13" y="5530"/>
                  </a:lnTo>
                  <a:lnTo>
                    <a:pt x="39" y="5671"/>
                  </a:lnTo>
                  <a:lnTo>
                    <a:pt x="77" y="5811"/>
                  </a:lnTo>
                  <a:lnTo>
                    <a:pt x="128" y="5939"/>
                  </a:lnTo>
                  <a:lnTo>
                    <a:pt x="205" y="6080"/>
                  </a:lnTo>
                  <a:lnTo>
                    <a:pt x="294" y="6220"/>
                  </a:lnTo>
                  <a:lnTo>
                    <a:pt x="396" y="6348"/>
                  </a:lnTo>
                  <a:lnTo>
                    <a:pt x="524" y="6475"/>
                  </a:lnTo>
                  <a:lnTo>
                    <a:pt x="664" y="6616"/>
                  </a:lnTo>
                  <a:lnTo>
                    <a:pt x="818" y="6744"/>
                  </a:lnTo>
                  <a:lnTo>
                    <a:pt x="984" y="6871"/>
                  </a:lnTo>
                  <a:lnTo>
                    <a:pt x="1162" y="6999"/>
                  </a:lnTo>
                  <a:lnTo>
                    <a:pt x="1354" y="7127"/>
                  </a:lnTo>
                  <a:lnTo>
                    <a:pt x="1571" y="7242"/>
                  </a:lnTo>
                  <a:lnTo>
                    <a:pt x="1788" y="7369"/>
                  </a:lnTo>
                  <a:lnTo>
                    <a:pt x="2031" y="7497"/>
                  </a:lnTo>
                  <a:lnTo>
                    <a:pt x="2542" y="7727"/>
                  </a:lnTo>
                  <a:lnTo>
                    <a:pt x="3116" y="7970"/>
                  </a:lnTo>
                  <a:lnTo>
                    <a:pt x="3729" y="8187"/>
                  </a:lnTo>
                  <a:lnTo>
                    <a:pt x="4406" y="8404"/>
                  </a:lnTo>
                  <a:lnTo>
                    <a:pt x="5122" y="8621"/>
                  </a:lnTo>
                  <a:lnTo>
                    <a:pt x="5888" y="8825"/>
                  </a:lnTo>
                  <a:lnTo>
                    <a:pt x="6705" y="9017"/>
                  </a:lnTo>
                  <a:lnTo>
                    <a:pt x="7561" y="9208"/>
                  </a:lnTo>
                  <a:lnTo>
                    <a:pt x="8455" y="9387"/>
                  </a:lnTo>
                  <a:lnTo>
                    <a:pt x="9387" y="9553"/>
                  </a:lnTo>
                  <a:lnTo>
                    <a:pt x="10370" y="9719"/>
                  </a:lnTo>
                  <a:lnTo>
                    <a:pt x="11379" y="9860"/>
                  </a:lnTo>
                  <a:lnTo>
                    <a:pt x="12427" y="10000"/>
                  </a:lnTo>
                  <a:lnTo>
                    <a:pt x="13499" y="10141"/>
                  </a:lnTo>
                  <a:lnTo>
                    <a:pt x="14623" y="10256"/>
                  </a:lnTo>
                  <a:lnTo>
                    <a:pt x="15760" y="10358"/>
                  </a:lnTo>
                  <a:lnTo>
                    <a:pt x="16935" y="10460"/>
                  </a:lnTo>
                  <a:lnTo>
                    <a:pt x="18135" y="10549"/>
                  </a:lnTo>
                  <a:lnTo>
                    <a:pt x="19361" y="10613"/>
                  </a:lnTo>
                  <a:lnTo>
                    <a:pt x="20600" y="10677"/>
                  </a:lnTo>
                  <a:lnTo>
                    <a:pt x="21877" y="10728"/>
                  </a:lnTo>
                  <a:lnTo>
                    <a:pt x="23167" y="10754"/>
                  </a:lnTo>
                  <a:lnTo>
                    <a:pt x="24483" y="10779"/>
                  </a:lnTo>
                  <a:lnTo>
                    <a:pt x="25811" y="10792"/>
                  </a:lnTo>
                  <a:lnTo>
                    <a:pt x="27139" y="10779"/>
                  </a:lnTo>
                  <a:lnTo>
                    <a:pt x="28442" y="10754"/>
                  </a:lnTo>
                  <a:lnTo>
                    <a:pt x="29732" y="10728"/>
                  </a:lnTo>
                  <a:lnTo>
                    <a:pt x="31009" y="10677"/>
                  </a:lnTo>
                  <a:lnTo>
                    <a:pt x="32260" y="10613"/>
                  </a:lnTo>
                  <a:lnTo>
                    <a:pt x="33486" y="10549"/>
                  </a:lnTo>
                  <a:lnTo>
                    <a:pt x="34674" y="10460"/>
                  </a:lnTo>
                  <a:lnTo>
                    <a:pt x="35849" y="10358"/>
                  </a:lnTo>
                  <a:lnTo>
                    <a:pt x="36998" y="10256"/>
                  </a:lnTo>
                  <a:lnTo>
                    <a:pt x="38109" y="10141"/>
                  </a:lnTo>
                  <a:lnTo>
                    <a:pt x="39182" y="10000"/>
                  </a:lnTo>
                  <a:lnTo>
                    <a:pt x="40229" y="9860"/>
                  </a:lnTo>
                  <a:lnTo>
                    <a:pt x="41251" y="9719"/>
                  </a:lnTo>
                  <a:lnTo>
                    <a:pt x="42222" y="9553"/>
                  </a:lnTo>
                  <a:lnTo>
                    <a:pt x="43154" y="9387"/>
                  </a:lnTo>
                  <a:lnTo>
                    <a:pt x="44061" y="9208"/>
                  </a:lnTo>
                  <a:lnTo>
                    <a:pt x="44904" y="9017"/>
                  </a:lnTo>
                  <a:lnTo>
                    <a:pt x="45721" y="8825"/>
                  </a:lnTo>
                  <a:lnTo>
                    <a:pt x="46487" y="8621"/>
                  </a:lnTo>
                  <a:lnTo>
                    <a:pt x="47203" y="8404"/>
                  </a:lnTo>
                  <a:lnTo>
                    <a:pt x="47879" y="8187"/>
                  </a:lnTo>
                  <a:lnTo>
                    <a:pt x="48505" y="7970"/>
                  </a:lnTo>
                  <a:lnTo>
                    <a:pt x="49067" y="7727"/>
                  </a:lnTo>
                  <a:lnTo>
                    <a:pt x="49591" y="7497"/>
                  </a:lnTo>
                  <a:lnTo>
                    <a:pt x="49821" y="7369"/>
                  </a:lnTo>
                  <a:lnTo>
                    <a:pt x="50050" y="7242"/>
                  </a:lnTo>
                  <a:lnTo>
                    <a:pt x="50255" y="7127"/>
                  </a:lnTo>
                  <a:lnTo>
                    <a:pt x="50459" y="6999"/>
                  </a:lnTo>
                  <a:lnTo>
                    <a:pt x="50638" y="6871"/>
                  </a:lnTo>
                  <a:lnTo>
                    <a:pt x="50804" y="6744"/>
                  </a:lnTo>
                  <a:lnTo>
                    <a:pt x="50957" y="6616"/>
                  </a:lnTo>
                  <a:lnTo>
                    <a:pt x="51085" y="6475"/>
                  </a:lnTo>
                  <a:lnTo>
                    <a:pt x="51213" y="6348"/>
                  </a:lnTo>
                  <a:lnTo>
                    <a:pt x="51315" y="6220"/>
                  </a:lnTo>
                  <a:lnTo>
                    <a:pt x="51404" y="6080"/>
                  </a:lnTo>
                  <a:lnTo>
                    <a:pt x="51481" y="5939"/>
                  </a:lnTo>
                  <a:lnTo>
                    <a:pt x="51545" y="5811"/>
                  </a:lnTo>
                  <a:lnTo>
                    <a:pt x="51583" y="5671"/>
                  </a:lnTo>
                  <a:lnTo>
                    <a:pt x="51609" y="5530"/>
                  </a:lnTo>
                  <a:lnTo>
                    <a:pt x="51609" y="5390"/>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8;p15"/>
            <p:cNvSpPr/>
            <p:nvPr/>
          </p:nvSpPr>
          <p:spPr>
            <a:xfrm>
              <a:off x="2629221" y="3672550"/>
              <a:ext cx="764071" cy="159598"/>
            </a:xfrm>
            <a:custGeom>
              <a:avLst/>
              <a:gdLst/>
              <a:ahLst/>
              <a:cxnLst/>
              <a:rect l="l" t="t" r="r" b="b"/>
              <a:pathLst>
                <a:path w="51609" h="10780" extrusionOk="0">
                  <a:moveTo>
                    <a:pt x="24483" y="1"/>
                  </a:moveTo>
                  <a:lnTo>
                    <a:pt x="23167" y="27"/>
                  </a:lnTo>
                  <a:lnTo>
                    <a:pt x="21877" y="65"/>
                  </a:lnTo>
                  <a:lnTo>
                    <a:pt x="20600" y="103"/>
                  </a:lnTo>
                  <a:lnTo>
                    <a:pt x="19361" y="167"/>
                  </a:lnTo>
                  <a:lnTo>
                    <a:pt x="18135" y="244"/>
                  </a:lnTo>
                  <a:lnTo>
                    <a:pt x="16935" y="320"/>
                  </a:lnTo>
                  <a:lnTo>
                    <a:pt x="15760" y="422"/>
                  </a:lnTo>
                  <a:lnTo>
                    <a:pt x="14623" y="525"/>
                  </a:lnTo>
                  <a:lnTo>
                    <a:pt x="13499" y="652"/>
                  </a:lnTo>
                  <a:lnTo>
                    <a:pt x="12427" y="780"/>
                  </a:lnTo>
                  <a:lnTo>
                    <a:pt x="11379" y="921"/>
                  </a:lnTo>
                  <a:lnTo>
                    <a:pt x="10370" y="1074"/>
                  </a:lnTo>
                  <a:lnTo>
                    <a:pt x="9387" y="1227"/>
                  </a:lnTo>
                  <a:lnTo>
                    <a:pt x="8455" y="1406"/>
                  </a:lnTo>
                  <a:lnTo>
                    <a:pt x="7561" y="1572"/>
                  </a:lnTo>
                  <a:lnTo>
                    <a:pt x="6705" y="1763"/>
                  </a:lnTo>
                  <a:lnTo>
                    <a:pt x="5888" y="1955"/>
                  </a:lnTo>
                  <a:lnTo>
                    <a:pt x="5122" y="2159"/>
                  </a:lnTo>
                  <a:lnTo>
                    <a:pt x="4406" y="2376"/>
                  </a:lnTo>
                  <a:lnTo>
                    <a:pt x="3729" y="2594"/>
                  </a:lnTo>
                  <a:lnTo>
                    <a:pt x="3116" y="2823"/>
                  </a:lnTo>
                  <a:lnTo>
                    <a:pt x="2542" y="3053"/>
                  </a:lnTo>
                  <a:lnTo>
                    <a:pt x="2031" y="3296"/>
                  </a:lnTo>
                  <a:lnTo>
                    <a:pt x="1788" y="3411"/>
                  </a:lnTo>
                  <a:lnTo>
                    <a:pt x="1571" y="3539"/>
                  </a:lnTo>
                  <a:lnTo>
                    <a:pt x="1354" y="3666"/>
                  </a:lnTo>
                  <a:lnTo>
                    <a:pt x="1162" y="3794"/>
                  </a:lnTo>
                  <a:lnTo>
                    <a:pt x="984" y="3909"/>
                  </a:lnTo>
                  <a:lnTo>
                    <a:pt x="818" y="4049"/>
                  </a:lnTo>
                  <a:lnTo>
                    <a:pt x="664" y="4177"/>
                  </a:lnTo>
                  <a:lnTo>
                    <a:pt x="524" y="4305"/>
                  </a:lnTo>
                  <a:lnTo>
                    <a:pt x="396" y="4433"/>
                  </a:lnTo>
                  <a:lnTo>
                    <a:pt x="294" y="4573"/>
                  </a:lnTo>
                  <a:lnTo>
                    <a:pt x="205" y="4701"/>
                  </a:lnTo>
                  <a:lnTo>
                    <a:pt x="128" y="4841"/>
                  </a:lnTo>
                  <a:lnTo>
                    <a:pt x="77" y="4982"/>
                  </a:lnTo>
                  <a:lnTo>
                    <a:pt x="39" y="5109"/>
                  </a:lnTo>
                  <a:lnTo>
                    <a:pt x="13" y="5250"/>
                  </a:lnTo>
                  <a:lnTo>
                    <a:pt x="0" y="5390"/>
                  </a:lnTo>
                  <a:lnTo>
                    <a:pt x="13" y="5531"/>
                  </a:lnTo>
                  <a:lnTo>
                    <a:pt x="39" y="5671"/>
                  </a:lnTo>
                  <a:lnTo>
                    <a:pt x="77" y="5812"/>
                  </a:lnTo>
                  <a:lnTo>
                    <a:pt x="128" y="5940"/>
                  </a:lnTo>
                  <a:lnTo>
                    <a:pt x="205" y="6080"/>
                  </a:lnTo>
                  <a:lnTo>
                    <a:pt x="294" y="6208"/>
                  </a:lnTo>
                  <a:lnTo>
                    <a:pt x="396" y="6348"/>
                  </a:lnTo>
                  <a:lnTo>
                    <a:pt x="524" y="6476"/>
                  </a:lnTo>
                  <a:lnTo>
                    <a:pt x="664" y="6604"/>
                  </a:lnTo>
                  <a:lnTo>
                    <a:pt x="818" y="6744"/>
                  </a:lnTo>
                  <a:lnTo>
                    <a:pt x="984" y="6872"/>
                  </a:lnTo>
                  <a:lnTo>
                    <a:pt x="1162" y="7000"/>
                  </a:lnTo>
                  <a:lnTo>
                    <a:pt x="1354" y="7115"/>
                  </a:lnTo>
                  <a:lnTo>
                    <a:pt x="1571" y="7242"/>
                  </a:lnTo>
                  <a:lnTo>
                    <a:pt x="1788" y="7370"/>
                  </a:lnTo>
                  <a:lnTo>
                    <a:pt x="2031" y="7485"/>
                  </a:lnTo>
                  <a:lnTo>
                    <a:pt x="2542" y="7728"/>
                  </a:lnTo>
                  <a:lnTo>
                    <a:pt x="3116" y="7957"/>
                  </a:lnTo>
                  <a:lnTo>
                    <a:pt x="3729" y="8187"/>
                  </a:lnTo>
                  <a:lnTo>
                    <a:pt x="4406" y="8404"/>
                  </a:lnTo>
                  <a:lnTo>
                    <a:pt x="5122" y="8622"/>
                  </a:lnTo>
                  <a:lnTo>
                    <a:pt x="5888" y="8826"/>
                  </a:lnTo>
                  <a:lnTo>
                    <a:pt x="6705" y="9017"/>
                  </a:lnTo>
                  <a:lnTo>
                    <a:pt x="7561" y="9209"/>
                  </a:lnTo>
                  <a:lnTo>
                    <a:pt x="8455" y="9388"/>
                  </a:lnTo>
                  <a:lnTo>
                    <a:pt x="9387" y="9554"/>
                  </a:lnTo>
                  <a:lnTo>
                    <a:pt x="10370" y="9707"/>
                  </a:lnTo>
                  <a:lnTo>
                    <a:pt x="11379" y="9860"/>
                  </a:lnTo>
                  <a:lnTo>
                    <a:pt x="12427" y="10001"/>
                  </a:lnTo>
                  <a:lnTo>
                    <a:pt x="13499" y="10129"/>
                  </a:lnTo>
                  <a:lnTo>
                    <a:pt x="14623" y="10256"/>
                  </a:lnTo>
                  <a:lnTo>
                    <a:pt x="15760" y="10358"/>
                  </a:lnTo>
                  <a:lnTo>
                    <a:pt x="16935" y="10461"/>
                  </a:lnTo>
                  <a:lnTo>
                    <a:pt x="18135" y="10537"/>
                  </a:lnTo>
                  <a:lnTo>
                    <a:pt x="19361" y="10614"/>
                  </a:lnTo>
                  <a:lnTo>
                    <a:pt x="20600" y="10678"/>
                  </a:lnTo>
                  <a:lnTo>
                    <a:pt x="21877" y="10716"/>
                  </a:lnTo>
                  <a:lnTo>
                    <a:pt x="23167" y="10754"/>
                  </a:lnTo>
                  <a:lnTo>
                    <a:pt x="24483" y="10780"/>
                  </a:lnTo>
                  <a:lnTo>
                    <a:pt x="27139" y="10780"/>
                  </a:lnTo>
                  <a:lnTo>
                    <a:pt x="28442" y="10754"/>
                  </a:lnTo>
                  <a:lnTo>
                    <a:pt x="29732" y="10716"/>
                  </a:lnTo>
                  <a:lnTo>
                    <a:pt x="31009" y="10678"/>
                  </a:lnTo>
                  <a:lnTo>
                    <a:pt x="32260" y="10614"/>
                  </a:lnTo>
                  <a:lnTo>
                    <a:pt x="33486" y="10537"/>
                  </a:lnTo>
                  <a:lnTo>
                    <a:pt x="34674" y="10461"/>
                  </a:lnTo>
                  <a:lnTo>
                    <a:pt x="35849" y="10358"/>
                  </a:lnTo>
                  <a:lnTo>
                    <a:pt x="36998" y="10256"/>
                  </a:lnTo>
                  <a:lnTo>
                    <a:pt x="38109" y="10129"/>
                  </a:lnTo>
                  <a:lnTo>
                    <a:pt x="39182" y="10001"/>
                  </a:lnTo>
                  <a:lnTo>
                    <a:pt x="40229" y="9860"/>
                  </a:lnTo>
                  <a:lnTo>
                    <a:pt x="41251" y="9707"/>
                  </a:lnTo>
                  <a:lnTo>
                    <a:pt x="42222" y="9554"/>
                  </a:lnTo>
                  <a:lnTo>
                    <a:pt x="43154" y="9388"/>
                  </a:lnTo>
                  <a:lnTo>
                    <a:pt x="44061" y="9209"/>
                  </a:lnTo>
                  <a:lnTo>
                    <a:pt x="44904" y="9017"/>
                  </a:lnTo>
                  <a:lnTo>
                    <a:pt x="45721" y="8826"/>
                  </a:lnTo>
                  <a:lnTo>
                    <a:pt x="46487" y="8622"/>
                  </a:lnTo>
                  <a:lnTo>
                    <a:pt x="47203" y="8404"/>
                  </a:lnTo>
                  <a:lnTo>
                    <a:pt x="47879" y="8187"/>
                  </a:lnTo>
                  <a:lnTo>
                    <a:pt x="48505" y="7957"/>
                  </a:lnTo>
                  <a:lnTo>
                    <a:pt x="49067" y="7728"/>
                  </a:lnTo>
                  <a:lnTo>
                    <a:pt x="49591" y="7485"/>
                  </a:lnTo>
                  <a:lnTo>
                    <a:pt x="49821" y="7370"/>
                  </a:lnTo>
                  <a:lnTo>
                    <a:pt x="50050" y="7242"/>
                  </a:lnTo>
                  <a:lnTo>
                    <a:pt x="50255" y="7115"/>
                  </a:lnTo>
                  <a:lnTo>
                    <a:pt x="50459" y="7000"/>
                  </a:lnTo>
                  <a:lnTo>
                    <a:pt x="50638" y="6872"/>
                  </a:lnTo>
                  <a:lnTo>
                    <a:pt x="50804" y="6744"/>
                  </a:lnTo>
                  <a:lnTo>
                    <a:pt x="50957" y="6604"/>
                  </a:lnTo>
                  <a:lnTo>
                    <a:pt x="51085" y="6476"/>
                  </a:lnTo>
                  <a:lnTo>
                    <a:pt x="51213" y="6348"/>
                  </a:lnTo>
                  <a:lnTo>
                    <a:pt x="51315" y="6208"/>
                  </a:lnTo>
                  <a:lnTo>
                    <a:pt x="51404" y="6080"/>
                  </a:lnTo>
                  <a:lnTo>
                    <a:pt x="51481" y="5940"/>
                  </a:lnTo>
                  <a:lnTo>
                    <a:pt x="51545" y="5812"/>
                  </a:lnTo>
                  <a:lnTo>
                    <a:pt x="51583" y="5671"/>
                  </a:lnTo>
                  <a:lnTo>
                    <a:pt x="51609" y="5531"/>
                  </a:lnTo>
                  <a:lnTo>
                    <a:pt x="51609" y="5390"/>
                  </a:lnTo>
                  <a:lnTo>
                    <a:pt x="51609" y="5250"/>
                  </a:lnTo>
                  <a:lnTo>
                    <a:pt x="51583" y="5109"/>
                  </a:lnTo>
                  <a:lnTo>
                    <a:pt x="51545" y="4982"/>
                  </a:lnTo>
                  <a:lnTo>
                    <a:pt x="51481" y="4841"/>
                  </a:lnTo>
                  <a:lnTo>
                    <a:pt x="51404" y="4701"/>
                  </a:lnTo>
                  <a:lnTo>
                    <a:pt x="51315" y="4573"/>
                  </a:lnTo>
                  <a:lnTo>
                    <a:pt x="51213" y="4433"/>
                  </a:lnTo>
                  <a:lnTo>
                    <a:pt x="51085" y="4305"/>
                  </a:lnTo>
                  <a:lnTo>
                    <a:pt x="50957" y="4177"/>
                  </a:lnTo>
                  <a:lnTo>
                    <a:pt x="50804" y="4049"/>
                  </a:lnTo>
                  <a:lnTo>
                    <a:pt x="50638" y="3909"/>
                  </a:lnTo>
                  <a:lnTo>
                    <a:pt x="50459" y="3794"/>
                  </a:lnTo>
                  <a:lnTo>
                    <a:pt x="50255" y="3666"/>
                  </a:lnTo>
                  <a:lnTo>
                    <a:pt x="50050" y="3539"/>
                  </a:lnTo>
                  <a:lnTo>
                    <a:pt x="49821" y="3411"/>
                  </a:lnTo>
                  <a:lnTo>
                    <a:pt x="49591" y="3296"/>
                  </a:lnTo>
                  <a:lnTo>
                    <a:pt x="49067" y="3053"/>
                  </a:lnTo>
                  <a:lnTo>
                    <a:pt x="48505" y="2823"/>
                  </a:lnTo>
                  <a:lnTo>
                    <a:pt x="47879" y="2594"/>
                  </a:lnTo>
                  <a:lnTo>
                    <a:pt x="47203" y="2376"/>
                  </a:lnTo>
                  <a:lnTo>
                    <a:pt x="46487" y="2159"/>
                  </a:lnTo>
                  <a:lnTo>
                    <a:pt x="45721" y="1955"/>
                  </a:lnTo>
                  <a:lnTo>
                    <a:pt x="44904" y="1763"/>
                  </a:lnTo>
                  <a:lnTo>
                    <a:pt x="44061" y="1572"/>
                  </a:lnTo>
                  <a:lnTo>
                    <a:pt x="43154" y="1406"/>
                  </a:lnTo>
                  <a:lnTo>
                    <a:pt x="42222" y="1227"/>
                  </a:lnTo>
                  <a:lnTo>
                    <a:pt x="41251" y="1074"/>
                  </a:lnTo>
                  <a:lnTo>
                    <a:pt x="40229" y="921"/>
                  </a:lnTo>
                  <a:lnTo>
                    <a:pt x="39182" y="780"/>
                  </a:lnTo>
                  <a:lnTo>
                    <a:pt x="38109" y="652"/>
                  </a:lnTo>
                  <a:lnTo>
                    <a:pt x="36998" y="525"/>
                  </a:lnTo>
                  <a:lnTo>
                    <a:pt x="35849" y="422"/>
                  </a:lnTo>
                  <a:lnTo>
                    <a:pt x="34674" y="320"/>
                  </a:lnTo>
                  <a:lnTo>
                    <a:pt x="33486" y="244"/>
                  </a:lnTo>
                  <a:lnTo>
                    <a:pt x="32260" y="167"/>
                  </a:lnTo>
                  <a:lnTo>
                    <a:pt x="31009" y="103"/>
                  </a:lnTo>
                  <a:lnTo>
                    <a:pt x="29732" y="65"/>
                  </a:lnTo>
                  <a:lnTo>
                    <a:pt x="28442" y="27"/>
                  </a:lnTo>
                  <a:lnTo>
                    <a:pt x="27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9;p15"/>
            <p:cNvSpPr/>
            <p:nvPr/>
          </p:nvSpPr>
          <p:spPr>
            <a:xfrm>
              <a:off x="2697472" y="3686733"/>
              <a:ext cx="627569" cy="112326"/>
            </a:xfrm>
            <a:custGeom>
              <a:avLst/>
              <a:gdLst/>
              <a:ahLst/>
              <a:cxnLst/>
              <a:rect l="l" t="t" r="r" b="b"/>
              <a:pathLst>
                <a:path w="42389" h="7587" extrusionOk="0">
                  <a:moveTo>
                    <a:pt x="21201" y="1"/>
                  </a:moveTo>
                  <a:lnTo>
                    <a:pt x="20102" y="14"/>
                  </a:lnTo>
                  <a:lnTo>
                    <a:pt x="19030" y="26"/>
                  </a:lnTo>
                  <a:lnTo>
                    <a:pt x="17970" y="52"/>
                  </a:lnTo>
                  <a:lnTo>
                    <a:pt x="16922" y="77"/>
                  </a:lnTo>
                  <a:lnTo>
                    <a:pt x="15901" y="129"/>
                  </a:lnTo>
                  <a:lnTo>
                    <a:pt x="14892" y="180"/>
                  </a:lnTo>
                  <a:lnTo>
                    <a:pt x="13908" y="231"/>
                  </a:lnTo>
                  <a:lnTo>
                    <a:pt x="12951" y="307"/>
                  </a:lnTo>
                  <a:lnTo>
                    <a:pt x="12006" y="384"/>
                  </a:lnTo>
                  <a:lnTo>
                    <a:pt x="11099" y="461"/>
                  </a:lnTo>
                  <a:lnTo>
                    <a:pt x="10205" y="550"/>
                  </a:lnTo>
                  <a:lnTo>
                    <a:pt x="9349" y="652"/>
                  </a:lnTo>
                  <a:lnTo>
                    <a:pt x="8519" y="754"/>
                  </a:lnTo>
                  <a:lnTo>
                    <a:pt x="7714" y="869"/>
                  </a:lnTo>
                  <a:lnTo>
                    <a:pt x="6948" y="984"/>
                  </a:lnTo>
                  <a:lnTo>
                    <a:pt x="6207" y="1112"/>
                  </a:lnTo>
                  <a:lnTo>
                    <a:pt x="5505" y="1252"/>
                  </a:lnTo>
                  <a:lnTo>
                    <a:pt x="4841" y="1380"/>
                  </a:lnTo>
                  <a:lnTo>
                    <a:pt x="4215" y="1521"/>
                  </a:lnTo>
                  <a:lnTo>
                    <a:pt x="3615" y="1674"/>
                  </a:lnTo>
                  <a:lnTo>
                    <a:pt x="3066" y="1827"/>
                  </a:lnTo>
                  <a:lnTo>
                    <a:pt x="2555" y="1993"/>
                  </a:lnTo>
                  <a:lnTo>
                    <a:pt x="2095" y="2146"/>
                  </a:lnTo>
                  <a:lnTo>
                    <a:pt x="1661" y="2325"/>
                  </a:lnTo>
                  <a:lnTo>
                    <a:pt x="1291" y="2491"/>
                  </a:lnTo>
                  <a:lnTo>
                    <a:pt x="959" y="2670"/>
                  </a:lnTo>
                  <a:lnTo>
                    <a:pt x="665" y="2849"/>
                  </a:lnTo>
                  <a:lnTo>
                    <a:pt x="550" y="2938"/>
                  </a:lnTo>
                  <a:lnTo>
                    <a:pt x="435" y="3028"/>
                  </a:lnTo>
                  <a:lnTo>
                    <a:pt x="333" y="3130"/>
                  </a:lnTo>
                  <a:lnTo>
                    <a:pt x="243" y="3219"/>
                  </a:lnTo>
                  <a:lnTo>
                    <a:pt x="167" y="3309"/>
                  </a:lnTo>
                  <a:lnTo>
                    <a:pt x="116" y="3411"/>
                  </a:lnTo>
                  <a:lnTo>
                    <a:pt x="65" y="3500"/>
                  </a:lnTo>
                  <a:lnTo>
                    <a:pt x="26" y="3602"/>
                  </a:lnTo>
                  <a:lnTo>
                    <a:pt x="13" y="3692"/>
                  </a:lnTo>
                  <a:lnTo>
                    <a:pt x="1" y="3794"/>
                  </a:lnTo>
                  <a:lnTo>
                    <a:pt x="13" y="3896"/>
                  </a:lnTo>
                  <a:lnTo>
                    <a:pt x="26" y="3985"/>
                  </a:lnTo>
                  <a:lnTo>
                    <a:pt x="65" y="4088"/>
                  </a:lnTo>
                  <a:lnTo>
                    <a:pt x="116" y="4177"/>
                  </a:lnTo>
                  <a:lnTo>
                    <a:pt x="167" y="4279"/>
                  </a:lnTo>
                  <a:lnTo>
                    <a:pt x="243" y="4369"/>
                  </a:lnTo>
                  <a:lnTo>
                    <a:pt x="333" y="4471"/>
                  </a:lnTo>
                  <a:lnTo>
                    <a:pt x="435" y="4560"/>
                  </a:lnTo>
                  <a:lnTo>
                    <a:pt x="550" y="4650"/>
                  </a:lnTo>
                  <a:lnTo>
                    <a:pt x="665" y="4739"/>
                  </a:lnTo>
                  <a:lnTo>
                    <a:pt x="959" y="4918"/>
                  </a:lnTo>
                  <a:lnTo>
                    <a:pt x="1291" y="5097"/>
                  </a:lnTo>
                  <a:lnTo>
                    <a:pt x="1661" y="5275"/>
                  </a:lnTo>
                  <a:lnTo>
                    <a:pt x="2095" y="5441"/>
                  </a:lnTo>
                  <a:lnTo>
                    <a:pt x="2555" y="5595"/>
                  </a:lnTo>
                  <a:lnTo>
                    <a:pt x="3066" y="5761"/>
                  </a:lnTo>
                  <a:lnTo>
                    <a:pt x="3615" y="5914"/>
                  </a:lnTo>
                  <a:lnTo>
                    <a:pt x="4215" y="6067"/>
                  </a:lnTo>
                  <a:lnTo>
                    <a:pt x="4841" y="6208"/>
                  </a:lnTo>
                  <a:lnTo>
                    <a:pt x="5505" y="6348"/>
                  </a:lnTo>
                  <a:lnTo>
                    <a:pt x="6207" y="6476"/>
                  </a:lnTo>
                  <a:lnTo>
                    <a:pt x="6948" y="6604"/>
                  </a:lnTo>
                  <a:lnTo>
                    <a:pt x="7714" y="6718"/>
                  </a:lnTo>
                  <a:lnTo>
                    <a:pt x="8519" y="6833"/>
                  </a:lnTo>
                  <a:lnTo>
                    <a:pt x="9349" y="6936"/>
                  </a:lnTo>
                  <a:lnTo>
                    <a:pt x="10205" y="7038"/>
                  </a:lnTo>
                  <a:lnTo>
                    <a:pt x="11099" y="7127"/>
                  </a:lnTo>
                  <a:lnTo>
                    <a:pt x="12006" y="7217"/>
                  </a:lnTo>
                  <a:lnTo>
                    <a:pt x="12951" y="7280"/>
                  </a:lnTo>
                  <a:lnTo>
                    <a:pt x="13908" y="7357"/>
                  </a:lnTo>
                  <a:lnTo>
                    <a:pt x="14892" y="7408"/>
                  </a:lnTo>
                  <a:lnTo>
                    <a:pt x="15901" y="7459"/>
                  </a:lnTo>
                  <a:lnTo>
                    <a:pt x="16922" y="7510"/>
                  </a:lnTo>
                  <a:lnTo>
                    <a:pt x="17970" y="7536"/>
                  </a:lnTo>
                  <a:lnTo>
                    <a:pt x="19030" y="7561"/>
                  </a:lnTo>
                  <a:lnTo>
                    <a:pt x="20102" y="7574"/>
                  </a:lnTo>
                  <a:lnTo>
                    <a:pt x="21201" y="7587"/>
                  </a:lnTo>
                  <a:lnTo>
                    <a:pt x="22286" y="7574"/>
                  </a:lnTo>
                  <a:lnTo>
                    <a:pt x="23359" y="7561"/>
                  </a:lnTo>
                  <a:lnTo>
                    <a:pt x="24419" y="7536"/>
                  </a:lnTo>
                  <a:lnTo>
                    <a:pt x="25466" y="7510"/>
                  </a:lnTo>
                  <a:lnTo>
                    <a:pt x="26488" y="7459"/>
                  </a:lnTo>
                  <a:lnTo>
                    <a:pt x="27497" y="7408"/>
                  </a:lnTo>
                  <a:lnTo>
                    <a:pt x="28480" y="7357"/>
                  </a:lnTo>
                  <a:lnTo>
                    <a:pt x="29451" y="7280"/>
                  </a:lnTo>
                  <a:lnTo>
                    <a:pt x="30383" y="7217"/>
                  </a:lnTo>
                  <a:lnTo>
                    <a:pt x="31303" y="7127"/>
                  </a:lnTo>
                  <a:lnTo>
                    <a:pt x="32184" y="7038"/>
                  </a:lnTo>
                  <a:lnTo>
                    <a:pt x="33052" y="6936"/>
                  </a:lnTo>
                  <a:lnTo>
                    <a:pt x="33883" y="6833"/>
                  </a:lnTo>
                  <a:lnTo>
                    <a:pt x="34674" y="6718"/>
                  </a:lnTo>
                  <a:lnTo>
                    <a:pt x="35453" y="6604"/>
                  </a:lnTo>
                  <a:lnTo>
                    <a:pt x="36181" y="6476"/>
                  </a:lnTo>
                  <a:lnTo>
                    <a:pt x="36884" y="6348"/>
                  </a:lnTo>
                  <a:lnTo>
                    <a:pt x="37548" y="6208"/>
                  </a:lnTo>
                  <a:lnTo>
                    <a:pt x="38186" y="6067"/>
                  </a:lnTo>
                  <a:lnTo>
                    <a:pt x="38774" y="5914"/>
                  </a:lnTo>
                  <a:lnTo>
                    <a:pt x="39323" y="5761"/>
                  </a:lnTo>
                  <a:lnTo>
                    <a:pt x="39834" y="5595"/>
                  </a:lnTo>
                  <a:lnTo>
                    <a:pt x="40306" y="5441"/>
                  </a:lnTo>
                  <a:lnTo>
                    <a:pt x="40728" y="5275"/>
                  </a:lnTo>
                  <a:lnTo>
                    <a:pt x="41111" y="5097"/>
                  </a:lnTo>
                  <a:lnTo>
                    <a:pt x="41443" y="4918"/>
                  </a:lnTo>
                  <a:lnTo>
                    <a:pt x="41724" y="4739"/>
                  </a:lnTo>
                  <a:lnTo>
                    <a:pt x="41852" y="4650"/>
                  </a:lnTo>
                  <a:lnTo>
                    <a:pt x="41967" y="4560"/>
                  </a:lnTo>
                  <a:lnTo>
                    <a:pt x="42056" y="4471"/>
                  </a:lnTo>
                  <a:lnTo>
                    <a:pt x="42146" y="4369"/>
                  </a:lnTo>
                  <a:lnTo>
                    <a:pt x="42222" y="4279"/>
                  </a:lnTo>
                  <a:lnTo>
                    <a:pt x="42286" y="4177"/>
                  </a:lnTo>
                  <a:lnTo>
                    <a:pt x="42324" y="4088"/>
                  </a:lnTo>
                  <a:lnTo>
                    <a:pt x="42363" y="3985"/>
                  </a:lnTo>
                  <a:lnTo>
                    <a:pt x="42388" y="3896"/>
                  </a:lnTo>
                  <a:lnTo>
                    <a:pt x="42388" y="3794"/>
                  </a:lnTo>
                  <a:lnTo>
                    <a:pt x="42388" y="3692"/>
                  </a:lnTo>
                  <a:lnTo>
                    <a:pt x="42363" y="3602"/>
                  </a:lnTo>
                  <a:lnTo>
                    <a:pt x="42324" y="3500"/>
                  </a:lnTo>
                  <a:lnTo>
                    <a:pt x="42286" y="3411"/>
                  </a:lnTo>
                  <a:lnTo>
                    <a:pt x="42222" y="3309"/>
                  </a:lnTo>
                  <a:lnTo>
                    <a:pt x="42146" y="3219"/>
                  </a:lnTo>
                  <a:lnTo>
                    <a:pt x="42056" y="3130"/>
                  </a:lnTo>
                  <a:lnTo>
                    <a:pt x="41967" y="3028"/>
                  </a:lnTo>
                  <a:lnTo>
                    <a:pt x="41852" y="2938"/>
                  </a:lnTo>
                  <a:lnTo>
                    <a:pt x="41724" y="2849"/>
                  </a:lnTo>
                  <a:lnTo>
                    <a:pt x="41443" y="2670"/>
                  </a:lnTo>
                  <a:lnTo>
                    <a:pt x="41111" y="2491"/>
                  </a:lnTo>
                  <a:lnTo>
                    <a:pt x="40728" y="2325"/>
                  </a:lnTo>
                  <a:lnTo>
                    <a:pt x="40306" y="2146"/>
                  </a:lnTo>
                  <a:lnTo>
                    <a:pt x="39834" y="1993"/>
                  </a:lnTo>
                  <a:lnTo>
                    <a:pt x="39323" y="1827"/>
                  </a:lnTo>
                  <a:lnTo>
                    <a:pt x="38774" y="1674"/>
                  </a:lnTo>
                  <a:lnTo>
                    <a:pt x="38186" y="1521"/>
                  </a:lnTo>
                  <a:lnTo>
                    <a:pt x="37548" y="1380"/>
                  </a:lnTo>
                  <a:lnTo>
                    <a:pt x="36884" y="1252"/>
                  </a:lnTo>
                  <a:lnTo>
                    <a:pt x="36181" y="1112"/>
                  </a:lnTo>
                  <a:lnTo>
                    <a:pt x="35453" y="984"/>
                  </a:lnTo>
                  <a:lnTo>
                    <a:pt x="34674" y="869"/>
                  </a:lnTo>
                  <a:lnTo>
                    <a:pt x="33883" y="754"/>
                  </a:lnTo>
                  <a:lnTo>
                    <a:pt x="33052" y="652"/>
                  </a:lnTo>
                  <a:lnTo>
                    <a:pt x="32184" y="550"/>
                  </a:lnTo>
                  <a:lnTo>
                    <a:pt x="31303" y="461"/>
                  </a:lnTo>
                  <a:lnTo>
                    <a:pt x="30383" y="384"/>
                  </a:lnTo>
                  <a:lnTo>
                    <a:pt x="29451" y="307"/>
                  </a:lnTo>
                  <a:lnTo>
                    <a:pt x="28480" y="231"/>
                  </a:lnTo>
                  <a:lnTo>
                    <a:pt x="27497" y="180"/>
                  </a:lnTo>
                  <a:lnTo>
                    <a:pt x="26488" y="129"/>
                  </a:lnTo>
                  <a:lnTo>
                    <a:pt x="25466" y="77"/>
                  </a:lnTo>
                  <a:lnTo>
                    <a:pt x="24419" y="52"/>
                  </a:lnTo>
                  <a:lnTo>
                    <a:pt x="23359" y="26"/>
                  </a:lnTo>
                  <a:lnTo>
                    <a:pt x="22286" y="14"/>
                  </a:lnTo>
                  <a:lnTo>
                    <a:pt x="21201" y="1"/>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0;p15"/>
            <p:cNvSpPr/>
            <p:nvPr/>
          </p:nvSpPr>
          <p:spPr>
            <a:xfrm>
              <a:off x="2706740" y="3686733"/>
              <a:ext cx="609226" cy="83397"/>
            </a:xfrm>
            <a:custGeom>
              <a:avLst/>
              <a:gdLst/>
              <a:ahLst/>
              <a:cxnLst/>
              <a:rect l="l" t="t" r="r" b="b"/>
              <a:pathLst>
                <a:path w="41150" h="5633" extrusionOk="0">
                  <a:moveTo>
                    <a:pt x="19949" y="1"/>
                  </a:moveTo>
                  <a:lnTo>
                    <a:pt x="18238" y="14"/>
                  </a:lnTo>
                  <a:lnTo>
                    <a:pt x="16577" y="52"/>
                  </a:lnTo>
                  <a:lnTo>
                    <a:pt x="14943" y="116"/>
                  </a:lnTo>
                  <a:lnTo>
                    <a:pt x="13372" y="192"/>
                  </a:lnTo>
                  <a:lnTo>
                    <a:pt x="11839" y="295"/>
                  </a:lnTo>
                  <a:lnTo>
                    <a:pt x="10371" y="410"/>
                  </a:lnTo>
                  <a:lnTo>
                    <a:pt x="8966" y="550"/>
                  </a:lnTo>
                  <a:lnTo>
                    <a:pt x="7625" y="716"/>
                  </a:lnTo>
                  <a:lnTo>
                    <a:pt x="6361" y="882"/>
                  </a:lnTo>
                  <a:lnTo>
                    <a:pt x="5173" y="1074"/>
                  </a:lnTo>
                  <a:lnTo>
                    <a:pt x="4074" y="1278"/>
                  </a:lnTo>
                  <a:lnTo>
                    <a:pt x="3551" y="1393"/>
                  </a:lnTo>
                  <a:lnTo>
                    <a:pt x="3066" y="1508"/>
                  </a:lnTo>
                  <a:lnTo>
                    <a:pt x="2593" y="1623"/>
                  </a:lnTo>
                  <a:lnTo>
                    <a:pt x="2146" y="1738"/>
                  </a:lnTo>
                  <a:lnTo>
                    <a:pt x="1725" y="1865"/>
                  </a:lnTo>
                  <a:lnTo>
                    <a:pt x="1316" y="1980"/>
                  </a:lnTo>
                  <a:lnTo>
                    <a:pt x="946" y="2108"/>
                  </a:lnTo>
                  <a:lnTo>
                    <a:pt x="601" y="2249"/>
                  </a:lnTo>
                  <a:lnTo>
                    <a:pt x="281" y="2376"/>
                  </a:lnTo>
                  <a:lnTo>
                    <a:pt x="0" y="2517"/>
                  </a:lnTo>
                  <a:lnTo>
                    <a:pt x="0" y="2517"/>
                  </a:lnTo>
                  <a:lnTo>
                    <a:pt x="716" y="2300"/>
                  </a:lnTo>
                  <a:lnTo>
                    <a:pt x="1507" y="2095"/>
                  </a:lnTo>
                  <a:lnTo>
                    <a:pt x="2363" y="1904"/>
                  </a:lnTo>
                  <a:lnTo>
                    <a:pt x="3295" y="1712"/>
                  </a:lnTo>
                  <a:lnTo>
                    <a:pt x="4292" y="1546"/>
                  </a:lnTo>
                  <a:lnTo>
                    <a:pt x="5352" y="1380"/>
                  </a:lnTo>
                  <a:lnTo>
                    <a:pt x="6463" y="1240"/>
                  </a:lnTo>
                  <a:lnTo>
                    <a:pt x="7625" y="1099"/>
                  </a:lnTo>
                  <a:lnTo>
                    <a:pt x="8851" y="984"/>
                  </a:lnTo>
                  <a:lnTo>
                    <a:pt x="10115" y="869"/>
                  </a:lnTo>
                  <a:lnTo>
                    <a:pt x="11431" y="780"/>
                  </a:lnTo>
                  <a:lnTo>
                    <a:pt x="12784" y="703"/>
                  </a:lnTo>
                  <a:lnTo>
                    <a:pt x="14164" y="639"/>
                  </a:lnTo>
                  <a:lnTo>
                    <a:pt x="15594" y="601"/>
                  </a:lnTo>
                  <a:lnTo>
                    <a:pt x="17050" y="576"/>
                  </a:lnTo>
                  <a:lnTo>
                    <a:pt x="18531" y="563"/>
                  </a:lnTo>
                  <a:lnTo>
                    <a:pt x="19617" y="563"/>
                  </a:lnTo>
                  <a:lnTo>
                    <a:pt x="20690" y="588"/>
                  </a:lnTo>
                  <a:lnTo>
                    <a:pt x="21750" y="601"/>
                  </a:lnTo>
                  <a:lnTo>
                    <a:pt x="22797" y="639"/>
                  </a:lnTo>
                  <a:lnTo>
                    <a:pt x="23819" y="678"/>
                  </a:lnTo>
                  <a:lnTo>
                    <a:pt x="24828" y="729"/>
                  </a:lnTo>
                  <a:lnTo>
                    <a:pt x="25811" y="793"/>
                  </a:lnTo>
                  <a:lnTo>
                    <a:pt x="26782" y="856"/>
                  </a:lnTo>
                  <a:lnTo>
                    <a:pt x="27714" y="933"/>
                  </a:lnTo>
                  <a:lnTo>
                    <a:pt x="28633" y="1023"/>
                  </a:lnTo>
                  <a:lnTo>
                    <a:pt x="29515" y="1112"/>
                  </a:lnTo>
                  <a:lnTo>
                    <a:pt x="30383" y="1214"/>
                  </a:lnTo>
                  <a:lnTo>
                    <a:pt x="31213" y="1316"/>
                  </a:lnTo>
                  <a:lnTo>
                    <a:pt x="32005" y="1431"/>
                  </a:lnTo>
                  <a:lnTo>
                    <a:pt x="32784" y="1546"/>
                  </a:lnTo>
                  <a:lnTo>
                    <a:pt x="33512" y="1674"/>
                  </a:lnTo>
                  <a:lnTo>
                    <a:pt x="34214" y="1802"/>
                  </a:lnTo>
                  <a:lnTo>
                    <a:pt x="34879" y="1942"/>
                  </a:lnTo>
                  <a:lnTo>
                    <a:pt x="35517" y="2083"/>
                  </a:lnTo>
                  <a:lnTo>
                    <a:pt x="36105" y="2236"/>
                  </a:lnTo>
                  <a:lnTo>
                    <a:pt x="36654" y="2389"/>
                  </a:lnTo>
                  <a:lnTo>
                    <a:pt x="37165" y="2542"/>
                  </a:lnTo>
                  <a:lnTo>
                    <a:pt x="37637" y="2708"/>
                  </a:lnTo>
                  <a:lnTo>
                    <a:pt x="38059" y="2874"/>
                  </a:lnTo>
                  <a:lnTo>
                    <a:pt x="38442" y="3053"/>
                  </a:lnTo>
                  <a:lnTo>
                    <a:pt x="38774" y="3232"/>
                  </a:lnTo>
                  <a:lnTo>
                    <a:pt x="39055" y="3411"/>
                  </a:lnTo>
                  <a:lnTo>
                    <a:pt x="39182" y="3500"/>
                  </a:lnTo>
                  <a:lnTo>
                    <a:pt x="39297" y="3590"/>
                  </a:lnTo>
                  <a:lnTo>
                    <a:pt x="39387" y="3679"/>
                  </a:lnTo>
                  <a:lnTo>
                    <a:pt x="39476" y="3781"/>
                  </a:lnTo>
                  <a:lnTo>
                    <a:pt x="39553" y="3871"/>
                  </a:lnTo>
                  <a:lnTo>
                    <a:pt x="39617" y="3960"/>
                  </a:lnTo>
                  <a:lnTo>
                    <a:pt x="39655" y="4062"/>
                  </a:lnTo>
                  <a:lnTo>
                    <a:pt x="39693" y="4164"/>
                  </a:lnTo>
                  <a:lnTo>
                    <a:pt x="39719" y="4254"/>
                  </a:lnTo>
                  <a:lnTo>
                    <a:pt x="39719" y="4356"/>
                  </a:lnTo>
                  <a:lnTo>
                    <a:pt x="39719" y="4432"/>
                  </a:lnTo>
                  <a:lnTo>
                    <a:pt x="39706" y="4522"/>
                  </a:lnTo>
                  <a:lnTo>
                    <a:pt x="39680" y="4598"/>
                  </a:lnTo>
                  <a:lnTo>
                    <a:pt x="39642" y="4688"/>
                  </a:lnTo>
                  <a:lnTo>
                    <a:pt x="39591" y="4764"/>
                  </a:lnTo>
                  <a:lnTo>
                    <a:pt x="39540" y="4854"/>
                  </a:lnTo>
                  <a:lnTo>
                    <a:pt x="39400" y="5007"/>
                  </a:lnTo>
                  <a:lnTo>
                    <a:pt x="39221" y="5173"/>
                  </a:lnTo>
                  <a:lnTo>
                    <a:pt x="39016" y="5326"/>
                  </a:lnTo>
                  <a:lnTo>
                    <a:pt x="38761" y="5480"/>
                  </a:lnTo>
                  <a:lnTo>
                    <a:pt x="38480" y="5633"/>
                  </a:lnTo>
                  <a:lnTo>
                    <a:pt x="38480" y="5633"/>
                  </a:lnTo>
                  <a:lnTo>
                    <a:pt x="39080" y="5429"/>
                  </a:lnTo>
                  <a:lnTo>
                    <a:pt x="39361" y="5314"/>
                  </a:lnTo>
                  <a:lnTo>
                    <a:pt x="39617" y="5211"/>
                  </a:lnTo>
                  <a:lnTo>
                    <a:pt x="39846" y="5097"/>
                  </a:lnTo>
                  <a:lnTo>
                    <a:pt x="40064" y="4994"/>
                  </a:lnTo>
                  <a:lnTo>
                    <a:pt x="40268" y="4879"/>
                  </a:lnTo>
                  <a:lnTo>
                    <a:pt x="40447" y="4764"/>
                  </a:lnTo>
                  <a:lnTo>
                    <a:pt x="40613" y="4650"/>
                  </a:lnTo>
                  <a:lnTo>
                    <a:pt x="40753" y="4522"/>
                  </a:lnTo>
                  <a:lnTo>
                    <a:pt x="40868" y="4407"/>
                  </a:lnTo>
                  <a:lnTo>
                    <a:pt x="40970" y="4292"/>
                  </a:lnTo>
                  <a:lnTo>
                    <a:pt x="41047" y="4164"/>
                  </a:lnTo>
                  <a:lnTo>
                    <a:pt x="41098" y="4037"/>
                  </a:lnTo>
                  <a:lnTo>
                    <a:pt x="41136" y="3922"/>
                  </a:lnTo>
                  <a:lnTo>
                    <a:pt x="41149" y="3794"/>
                  </a:lnTo>
                  <a:lnTo>
                    <a:pt x="41136" y="3692"/>
                  </a:lnTo>
                  <a:lnTo>
                    <a:pt x="41111" y="3602"/>
                  </a:lnTo>
                  <a:lnTo>
                    <a:pt x="41085" y="3500"/>
                  </a:lnTo>
                  <a:lnTo>
                    <a:pt x="41034" y="3411"/>
                  </a:lnTo>
                  <a:lnTo>
                    <a:pt x="40970" y="3309"/>
                  </a:lnTo>
                  <a:lnTo>
                    <a:pt x="40894" y="3219"/>
                  </a:lnTo>
                  <a:lnTo>
                    <a:pt x="40817" y="3130"/>
                  </a:lnTo>
                  <a:lnTo>
                    <a:pt x="40715" y="3028"/>
                  </a:lnTo>
                  <a:lnTo>
                    <a:pt x="40600" y="2938"/>
                  </a:lnTo>
                  <a:lnTo>
                    <a:pt x="40472" y="2849"/>
                  </a:lnTo>
                  <a:lnTo>
                    <a:pt x="40191" y="2670"/>
                  </a:lnTo>
                  <a:lnTo>
                    <a:pt x="39859" y="2491"/>
                  </a:lnTo>
                  <a:lnTo>
                    <a:pt x="39476" y="2325"/>
                  </a:lnTo>
                  <a:lnTo>
                    <a:pt x="39055" y="2146"/>
                  </a:lnTo>
                  <a:lnTo>
                    <a:pt x="38582" y="1993"/>
                  </a:lnTo>
                  <a:lnTo>
                    <a:pt x="38071" y="1827"/>
                  </a:lnTo>
                  <a:lnTo>
                    <a:pt x="37522" y="1674"/>
                  </a:lnTo>
                  <a:lnTo>
                    <a:pt x="36935" y="1521"/>
                  </a:lnTo>
                  <a:lnTo>
                    <a:pt x="36309" y="1380"/>
                  </a:lnTo>
                  <a:lnTo>
                    <a:pt x="35632" y="1252"/>
                  </a:lnTo>
                  <a:lnTo>
                    <a:pt x="34930" y="1112"/>
                  </a:lnTo>
                  <a:lnTo>
                    <a:pt x="34202" y="984"/>
                  </a:lnTo>
                  <a:lnTo>
                    <a:pt x="33435" y="869"/>
                  </a:lnTo>
                  <a:lnTo>
                    <a:pt x="32631" y="754"/>
                  </a:lnTo>
                  <a:lnTo>
                    <a:pt x="31801" y="652"/>
                  </a:lnTo>
                  <a:lnTo>
                    <a:pt x="30945" y="550"/>
                  </a:lnTo>
                  <a:lnTo>
                    <a:pt x="30051" y="461"/>
                  </a:lnTo>
                  <a:lnTo>
                    <a:pt x="29131" y="384"/>
                  </a:lnTo>
                  <a:lnTo>
                    <a:pt x="28199" y="307"/>
                  </a:lnTo>
                  <a:lnTo>
                    <a:pt x="27241" y="231"/>
                  </a:lnTo>
                  <a:lnTo>
                    <a:pt x="26245" y="180"/>
                  </a:lnTo>
                  <a:lnTo>
                    <a:pt x="25249" y="129"/>
                  </a:lnTo>
                  <a:lnTo>
                    <a:pt x="24215" y="77"/>
                  </a:lnTo>
                  <a:lnTo>
                    <a:pt x="23180" y="52"/>
                  </a:lnTo>
                  <a:lnTo>
                    <a:pt x="22120" y="26"/>
                  </a:lnTo>
                  <a:lnTo>
                    <a:pt x="21035" y="14"/>
                  </a:lnTo>
                  <a:lnTo>
                    <a:pt x="19949" y="1"/>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1;p15"/>
            <p:cNvSpPr/>
            <p:nvPr/>
          </p:nvSpPr>
          <p:spPr>
            <a:xfrm>
              <a:off x="2915476" y="3717749"/>
              <a:ext cx="204028" cy="57118"/>
            </a:xfrm>
            <a:custGeom>
              <a:avLst/>
              <a:gdLst/>
              <a:ahLst/>
              <a:cxnLst/>
              <a:rect l="l" t="t" r="r" b="b"/>
              <a:pathLst>
                <a:path w="13781" h="3858" extrusionOk="0">
                  <a:moveTo>
                    <a:pt x="1" y="0"/>
                  </a:moveTo>
                  <a:lnTo>
                    <a:pt x="1" y="383"/>
                  </a:lnTo>
                  <a:lnTo>
                    <a:pt x="2325" y="383"/>
                  </a:lnTo>
                  <a:lnTo>
                    <a:pt x="3347" y="396"/>
                  </a:lnTo>
                  <a:lnTo>
                    <a:pt x="4254" y="409"/>
                  </a:lnTo>
                  <a:lnTo>
                    <a:pt x="5058" y="447"/>
                  </a:lnTo>
                  <a:lnTo>
                    <a:pt x="5748" y="511"/>
                  </a:lnTo>
                  <a:lnTo>
                    <a:pt x="6323" y="575"/>
                  </a:lnTo>
                  <a:lnTo>
                    <a:pt x="6578" y="626"/>
                  </a:lnTo>
                  <a:lnTo>
                    <a:pt x="6795" y="664"/>
                  </a:lnTo>
                  <a:lnTo>
                    <a:pt x="6987" y="715"/>
                  </a:lnTo>
                  <a:lnTo>
                    <a:pt x="7140" y="767"/>
                  </a:lnTo>
                  <a:lnTo>
                    <a:pt x="7268" y="830"/>
                  </a:lnTo>
                  <a:lnTo>
                    <a:pt x="7370" y="894"/>
                  </a:lnTo>
                  <a:lnTo>
                    <a:pt x="1" y="894"/>
                  </a:lnTo>
                  <a:lnTo>
                    <a:pt x="1" y="1188"/>
                  </a:lnTo>
                  <a:lnTo>
                    <a:pt x="7472" y="1188"/>
                  </a:lnTo>
                  <a:lnTo>
                    <a:pt x="7446" y="1226"/>
                  </a:lnTo>
                  <a:lnTo>
                    <a:pt x="7408" y="1252"/>
                  </a:lnTo>
                  <a:lnTo>
                    <a:pt x="7306" y="1329"/>
                  </a:lnTo>
                  <a:lnTo>
                    <a:pt x="7165" y="1392"/>
                  </a:lnTo>
                  <a:lnTo>
                    <a:pt x="6987" y="1456"/>
                  </a:lnTo>
                  <a:lnTo>
                    <a:pt x="6770" y="1520"/>
                  </a:lnTo>
                  <a:lnTo>
                    <a:pt x="6514" y="1571"/>
                  </a:lnTo>
                  <a:lnTo>
                    <a:pt x="6208" y="1622"/>
                  </a:lnTo>
                  <a:lnTo>
                    <a:pt x="5876" y="1673"/>
                  </a:lnTo>
                  <a:lnTo>
                    <a:pt x="5505" y="1712"/>
                  </a:lnTo>
                  <a:lnTo>
                    <a:pt x="5097" y="1750"/>
                  </a:lnTo>
                  <a:lnTo>
                    <a:pt x="4151" y="1801"/>
                  </a:lnTo>
                  <a:lnTo>
                    <a:pt x="3053" y="1839"/>
                  </a:lnTo>
                  <a:lnTo>
                    <a:pt x="1802" y="1852"/>
                  </a:lnTo>
                  <a:lnTo>
                    <a:pt x="1" y="1852"/>
                  </a:lnTo>
                  <a:lnTo>
                    <a:pt x="1" y="2210"/>
                  </a:lnTo>
                  <a:lnTo>
                    <a:pt x="2197" y="2644"/>
                  </a:lnTo>
                  <a:lnTo>
                    <a:pt x="4215" y="3053"/>
                  </a:lnTo>
                  <a:lnTo>
                    <a:pt x="6131" y="3449"/>
                  </a:lnTo>
                  <a:lnTo>
                    <a:pt x="8021" y="3857"/>
                  </a:lnTo>
                  <a:lnTo>
                    <a:pt x="11163" y="3857"/>
                  </a:lnTo>
                  <a:lnTo>
                    <a:pt x="9107" y="3410"/>
                  </a:lnTo>
                  <a:lnTo>
                    <a:pt x="7051" y="2976"/>
                  </a:lnTo>
                  <a:lnTo>
                    <a:pt x="5033" y="2567"/>
                  </a:lnTo>
                  <a:lnTo>
                    <a:pt x="3079" y="2184"/>
                  </a:lnTo>
                  <a:lnTo>
                    <a:pt x="3845" y="2171"/>
                  </a:lnTo>
                  <a:lnTo>
                    <a:pt x="4586" y="2159"/>
                  </a:lnTo>
                  <a:lnTo>
                    <a:pt x="5275" y="2133"/>
                  </a:lnTo>
                  <a:lnTo>
                    <a:pt x="5927" y="2108"/>
                  </a:lnTo>
                  <a:lnTo>
                    <a:pt x="6540" y="2056"/>
                  </a:lnTo>
                  <a:lnTo>
                    <a:pt x="7102" y="2018"/>
                  </a:lnTo>
                  <a:lnTo>
                    <a:pt x="7638" y="1967"/>
                  </a:lnTo>
                  <a:lnTo>
                    <a:pt x="8111" y="1903"/>
                  </a:lnTo>
                  <a:lnTo>
                    <a:pt x="8558" y="1827"/>
                  </a:lnTo>
                  <a:lnTo>
                    <a:pt x="8941" y="1763"/>
                  </a:lnTo>
                  <a:lnTo>
                    <a:pt x="9285" y="1673"/>
                  </a:lnTo>
                  <a:lnTo>
                    <a:pt x="9579" y="1584"/>
                  </a:lnTo>
                  <a:lnTo>
                    <a:pt x="9822" y="1495"/>
                  </a:lnTo>
                  <a:lnTo>
                    <a:pt x="10026" y="1392"/>
                  </a:lnTo>
                  <a:lnTo>
                    <a:pt x="10103" y="1341"/>
                  </a:lnTo>
                  <a:lnTo>
                    <a:pt x="10167" y="1290"/>
                  </a:lnTo>
                  <a:lnTo>
                    <a:pt x="10218" y="1239"/>
                  </a:lnTo>
                  <a:lnTo>
                    <a:pt x="10256" y="1188"/>
                  </a:lnTo>
                  <a:lnTo>
                    <a:pt x="13781" y="1188"/>
                  </a:lnTo>
                  <a:lnTo>
                    <a:pt x="13781" y="894"/>
                  </a:lnTo>
                  <a:lnTo>
                    <a:pt x="10218" y="894"/>
                  </a:lnTo>
                  <a:lnTo>
                    <a:pt x="10179" y="843"/>
                  </a:lnTo>
                  <a:lnTo>
                    <a:pt x="10128" y="792"/>
                  </a:lnTo>
                  <a:lnTo>
                    <a:pt x="9988" y="703"/>
                  </a:lnTo>
                  <a:lnTo>
                    <a:pt x="9809" y="613"/>
                  </a:lnTo>
                  <a:lnTo>
                    <a:pt x="9579" y="537"/>
                  </a:lnTo>
                  <a:lnTo>
                    <a:pt x="9337" y="473"/>
                  </a:lnTo>
                  <a:lnTo>
                    <a:pt x="9043" y="409"/>
                  </a:lnTo>
                  <a:lnTo>
                    <a:pt x="8724" y="345"/>
                  </a:lnTo>
                  <a:lnTo>
                    <a:pt x="8391" y="294"/>
                  </a:lnTo>
                  <a:lnTo>
                    <a:pt x="13781" y="294"/>
                  </a:lnTo>
                  <a:lnTo>
                    <a:pt x="13781" y="0"/>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2;p15"/>
            <p:cNvSpPr/>
            <p:nvPr/>
          </p:nvSpPr>
          <p:spPr>
            <a:xfrm>
              <a:off x="2629221" y="3646848"/>
              <a:ext cx="764071" cy="159776"/>
            </a:xfrm>
            <a:custGeom>
              <a:avLst/>
              <a:gdLst/>
              <a:ahLst/>
              <a:cxnLst/>
              <a:rect l="l" t="t" r="r" b="b"/>
              <a:pathLst>
                <a:path w="51609" h="10792" extrusionOk="0">
                  <a:moveTo>
                    <a:pt x="0" y="0"/>
                  </a:moveTo>
                  <a:lnTo>
                    <a:pt x="0" y="5390"/>
                  </a:lnTo>
                  <a:lnTo>
                    <a:pt x="13" y="5530"/>
                  </a:lnTo>
                  <a:lnTo>
                    <a:pt x="39" y="5671"/>
                  </a:lnTo>
                  <a:lnTo>
                    <a:pt x="77" y="5811"/>
                  </a:lnTo>
                  <a:lnTo>
                    <a:pt x="128" y="5951"/>
                  </a:lnTo>
                  <a:lnTo>
                    <a:pt x="205" y="6079"/>
                  </a:lnTo>
                  <a:lnTo>
                    <a:pt x="294" y="6220"/>
                  </a:lnTo>
                  <a:lnTo>
                    <a:pt x="396" y="6347"/>
                  </a:lnTo>
                  <a:lnTo>
                    <a:pt x="524" y="6488"/>
                  </a:lnTo>
                  <a:lnTo>
                    <a:pt x="664" y="6616"/>
                  </a:lnTo>
                  <a:lnTo>
                    <a:pt x="818" y="6743"/>
                  </a:lnTo>
                  <a:lnTo>
                    <a:pt x="984" y="6871"/>
                  </a:lnTo>
                  <a:lnTo>
                    <a:pt x="1162" y="6999"/>
                  </a:lnTo>
                  <a:lnTo>
                    <a:pt x="1354" y="7126"/>
                  </a:lnTo>
                  <a:lnTo>
                    <a:pt x="1571" y="7254"/>
                  </a:lnTo>
                  <a:lnTo>
                    <a:pt x="1788" y="7369"/>
                  </a:lnTo>
                  <a:lnTo>
                    <a:pt x="2031" y="7497"/>
                  </a:lnTo>
                  <a:lnTo>
                    <a:pt x="2542" y="7727"/>
                  </a:lnTo>
                  <a:lnTo>
                    <a:pt x="3116" y="7969"/>
                  </a:lnTo>
                  <a:lnTo>
                    <a:pt x="3729" y="8186"/>
                  </a:lnTo>
                  <a:lnTo>
                    <a:pt x="4406" y="8404"/>
                  </a:lnTo>
                  <a:lnTo>
                    <a:pt x="5122" y="8621"/>
                  </a:lnTo>
                  <a:lnTo>
                    <a:pt x="5888" y="8825"/>
                  </a:lnTo>
                  <a:lnTo>
                    <a:pt x="6705" y="9017"/>
                  </a:lnTo>
                  <a:lnTo>
                    <a:pt x="7561" y="9208"/>
                  </a:lnTo>
                  <a:lnTo>
                    <a:pt x="8455" y="9387"/>
                  </a:lnTo>
                  <a:lnTo>
                    <a:pt x="9387" y="9553"/>
                  </a:lnTo>
                  <a:lnTo>
                    <a:pt x="10370" y="9719"/>
                  </a:lnTo>
                  <a:lnTo>
                    <a:pt x="11379" y="9872"/>
                  </a:lnTo>
                  <a:lnTo>
                    <a:pt x="12427" y="10013"/>
                  </a:lnTo>
                  <a:lnTo>
                    <a:pt x="13499" y="10140"/>
                  </a:lnTo>
                  <a:lnTo>
                    <a:pt x="14623" y="10255"/>
                  </a:lnTo>
                  <a:lnTo>
                    <a:pt x="15760" y="10358"/>
                  </a:lnTo>
                  <a:lnTo>
                    <a:pt x="16935" y="10460"/>
                  </a:lnTo>
                  <a:lnTo>
                    <a:pt x="18135" y="10549"/>
                  </a:lnTo>
                  <a:lnTo>
                    <a:pt x="19361" y="10613"/>
                  </a:lnTo>
                  <a:lnTo>
                    <a:pt x="20600" y="10677"/>
                  </a:lnTo>
                  <a:lnTo>
                    <a:pt x="21877" y="10728"/>
                  </a:lnTo>
                  <a:lnTo>
                    <a:pt x="23167" y="10753"/>
                  </a:lnTo>
                  <a:lnTo>
                    <a:pt x="24483" y="10779"/>
                  </a:lnTo>
                  <a:lnTo>
                    <a:pt x="25811" y="10792"/>
                  </a:lnTo>
                  <a:lnTo>
                    <a:pt x="27139" y="10779"/>
                  </a:lnTo>
                  <a:lnTo>
                    <a:pt x="28442" y="10753"/>
                  </a:lnTo>
                  <a:lnTo>
                    <a:pt x="29732" y="10728"/>
                  </a:lnTo>
                  <a:lnTo>
                    <a:pt x="31009" y="10677"/>
                  </a:lnTo>
                  <a:lnTo>
                    <a:pt x="32260" y="10613"/>
                  </a:lnTo>
                  <a:lnTo>
                    <a:pt x="33486" y="10549"/>
                  </a:lnTo>
                  <a:lnTo>
                    <a:pt x="34674" y="10460"/>
                  </a:lnTo>
                  <a:lnTo>
                    <a:pt x="35849" y="10358"/>
                  </a:lnTo>
                  <a:lnTo>
                    <a:pt x="36998" y="10255"/>
                  </a:lnTo>
                  <a:lnTo>
                    <a:pt x="38109" y="10140"/>
                  </a:lnTo>
                  <a:lnTo>
                    <a:pt x="39182" y="10013"/>
                  </a:lnTo>
                  <a:lnTo>
                    <a:pt x="40229" y="9872"/>
                  </a:lnTo>
                  <a:lnTo>
                    <a:pt x="41251" y="9719"/>
                  </a:lnTo>
                  <a:lnTo>
                    <a:pt x="42222" y="9553"/>
                  </a:lnTo>
                  <a:lnTo>
                    <a:pt x="43154" y="9387"/>
                  </a:lnTo>
                  <a:lnTo>
                    <a:pt x="44061" y="9208"/>
                  </a:lnTo>
                  <a:lnTo>
                    <a:pt x="44904" y="9017"/>
                  </a:lnTo>
                  <a:lnTo>
                    <a:pt x="45721" y="8825"/>
                  </a:lnTo>
                  <a:lnTo>
                    <a:pt x="46487" y="8621"/>
                  </a:lnTo>
                  <a:lnTo>
                    <a:pt x="47203" y="8404"/>
                  </a:lnTo>
                  <a:lnTo>
                    <a:pt x="47879" y="8186"/>
                  </a:lnTo>
                  <a:lnTo>
                    <a:pt x="48505" y="7969"/>
                  </a:lnTo>
                  <a:lnTo>
                    <a:pt x="49067" y="7727"/>
                  </a:lnTo>
                  <a:lnTo>
                    <a:pt x="49591" y="7497"/>
                  </a:lnTo>
                  <a:lnTo>
                    <a:pt x="49821" y="7369"/>
                  </a:lnTo>
                  <a:lnTo>
                    <a:pt x="50050" y="7254"/>
                  </a:lnTo>
                  <a:lnTo>
                    <a:pt x="50255" y="7126"/>
                  </a:lnTo>
                  <a:lnTo>
                    <a:pt x="50459" y="6999"/>
                  </a:lnTo>
                  <a:lnTo>
                    <a:pt x="50638" y="6871"/>
                  </a:lnTo>
                  <a:lnTo>
                    <a:pt x="50804" y="6743"/>
                  </a:lnTo>
                  <a:lnTo>
                    <a:pt x="50957" y="6616"/>
                  </a:lnTo>
                  <a:lnTo>
                    <a:pt x="51085" y="6488"/>
                  </a:lnTo>
                  <a:lnTo>
                    <a:pt x="51213" y="6347"/>
                  </a:lnTo>
                  <a:lnTo>
                    <a:pt x="51315" y="6220"/>
                  </a:lnTo>
                  <a:lnTo>
                    <a:pt x="51404" y="6079"/>
                  </a:lnTo>
                  <a:lnTo>
                    <a:pt x="51481" y="5951"/>
                  </a:lnTo>
                  <a:lnTo>
                    <a:pt x="51545" y="5811"/>
                  </a:lnTo>
                  <a:lnTo>
                    <a:pt x="51583" y="5671"/>
                  </a:lnTo>
                  <a:lnTo>
                    <a:pt x="51609" y="5530"/>
                  </a:lnTo>
                  <a:lnTo>
                    <a:pt x="51609" y="5390"/>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3;p15"/>
            <p:cNvSpPr/>
            <p:nvPr/>
          </p:nvSpPr>
          <p:spPr>
            <a:xfrm>
              <a:off x="2629221" y="3567049"/>
              <a:ext cx="764071" cy="159598"/>
            </a:xfrm>
            <a:custGeom>
              <a:avLst/>
              <a:gdLst/>
              <a:ahLst/>
              <a:cxnLst/>
              <a:rect l="l" t="t" r="r" b="b"/>
              <a:pathLst>
                <a:path w="51609" h="10780" extrusionOk="0">
                  <a:moveTo>
                    <a:pt x="24483" y="1"/>
                  </a:moveTo>
                  <a:lnTo>
                    <a:pt x="23167" y="26"/>
                  </a:lnTo>
                  <a:lnTo>
                    <a:pt x="21877" y="65"/>
                  </a:lnTo>
                  <a:lnTo>
                    <a:pt x="20600" y="103"/>
                  </a:lnTo>
                  <a:lnTo>
                    <a:pt x="19361" y="167"/>
                  </a:lnTo>
                  <a:lnTo>
                    <a:pt x="18135" y="243"/>
                  </a:lnTo>
                  <a:lnTo>
                    <a:pt x="16935" y="333"/>
                  </a:lnTo>
                  <a:lnTo>
                    <a:pt x="15760" y="422"/>
                  </a:lnTo>
                  <a:lnTo>
                    <a:pt x="14623" y="537"/>
                  </a:lnTo>
                  <a:lnTo>
                    <a:pt x="13499" y="652"/>
                  </a:lnTo>
                  <a:lnTo>
                    <a:pt x="12427" y="780"/>
                  </a:lnTo>
                  <a:lnTo>
                    <a:pt x="11379" y="920"/>
                  </a:lnTo>
                  <a:lnTo>
                    <a:pt x="10370" y="1073"/>
                  </a:lnTo>
                  <a:lnTo>
                    <a:pt x="9387" y="1227"/>
                  </a:lnTo>
                  <a:lnTo>
                    <a:pt x="8455" y="1405"/>
                  </a:lnTo>
                  <a:lnTo>
                    <a:pt x="7561" y="1584"/>
                  </a:lnTo>
                  <a:lnTo>
                    <a:pt x="6705" y="1763"/>
                  </a:lnTo>
                  <a:lnTo>
                    <a:pt x="5888" y="1967"/>
                  </a:lnTo>
                  <a:lnTo>
                    <a:pt x="5122" y="2172"/>
                  </a:lnTo>
                  <a:lnTo>
                    <a:pt x="4406" y="2376"/>
                  </a:lnTo>
                  <a:lnTo>
                    <a:pt x="3729" y="2593"/>
                  </a:lnTo>
                  <a:lnTo>
                    <a:pt x="3116" y="2823"/>
                  </a:lnTo>
                  <a:lnTo>
                    <a:pt x="2542" y="3053"/>
                  </a:lnTo>
                  <a:lnTo>
                    <a:pt x="2031" y="3296"/>
                  </a:lnTo>
                  <a:lnTo>
                    <a:pt x="1788" y="3411"/>
                  </a:lnTo>
                  <a:lnTo>
                    <a:pt x="1571" y="3538"/>
                  </a:lnTo>
                  <a:lnTo>
                    <a:pt x="1354" y="3666"/>
                  </a:lnTo>
                  <a:lnTo>
                    <a:pt x="1162" y="3794"/>
                  </a:lnTo>
                  <a:lnTo>
                    <a:pt x="984" y="3921"/>
                  </a:lnTo>
                  <a:lnTo>
                    <a:pt x="818" y="4049"/>
                  </a:lnTo>
                  <a:lnTo>
                    <a:pt x="664" y="4177"/>
                  </a:lnTo>
                  <a:lnTo>
                    <a:pt x="524" y="4305"/>
                  </a:lnTo>
                  <a:lnTo>
                    <a:pt x="396" y="4432"/>
                  </a:lnTo>
                  <a:lnTo>
                    <a:pt x="294" y="4573"/>
                  </a:lnTo>
                  <a:lnTo>
                    <a:pt x="205" y="4700"/>
                  </a:lnTo>
                  <a:lnTo>
                    <a:pt x="128" y="4841"/>
                  </a:lnTo>
                  <a:lnTo>
                    <a:pt x="77" y="4981"/>
                  </a:lnTo>
                  <a:lnTo>
                    <a:pt x="39" y="5109"/>
                  </a:lnTo>
                  <a:lnTo>
                    <a:pt x="13" y="5250"/>
                  </a:lnTo>
                  <a:lnTo>
                    <a:pt x="0" y="5390"/>
                  </a:lnTo>
                  <a:lnTo>
                    <a:pt x="13" y="5531"/>
                  </a:lnTo>
                  <a:lnTo>
                    <a:pt x="39" y="5671"/>
                  </a:lnTo>
                  <a:lnTo>
                    <a:pt x="77" y="5812"/>
                  </a:lnTo>
                  <a:lnTo>
                    <a:pt x="128" y="5939"/>
                  </a:lnTo>
                  <a:lnTo>
                    <a:pt x="205" y="6080"/>
                  </a:lnTo>
                  <a:lnTo>
                    <a:pt x="294" y="6207"/>
                  </a:lnTo>
                  <a:lnTo>
                    <a:pt x="396" y="6348"/>
                  </a:lnTo>
                  <a:lnTo>
                    <a:pt x="524" y="6476"/>
                  </a:lnTo>
                  <a:lnTo>
                    <a:pt x="664" y="6616"/>
                  </a:lnTo>
                  <a:lnTo>
                    <a:pt x="818" y="6744"/>
                  </a:lnTo>
                  <a:lnTo>
                    <a:pt x="984" y="6872"/>
                  </a:lnTo>
                  <a:lnTo>
                    <a:pt x="1162" y="6999"/>
                  </a:lnTo>
                  <a:lnTo>
                    <a:pt x="1354" y="7127"/>
                  </a:lnTo>
                  <a:lnTo>
                    <a:pt x="1571" y="7242"/>
                  </a:lnTo>
                  <a:lnTo>
                    <a:pt x="1788" y="7370"/>
                  </a:lnTo>
                  <a:lnTo>
                    <a:pt x="2031" y="7497"/>
                  </a:lnTo>
                  <a:lnTo>
                    <a:pt x="2542" y="7727"/>
                  </a:lnTo>
                  <a:lnTo>
                    <a:pt x="3116" y="7957"/>
                  </a:lnTo>
                  <a:lnTo>
                    <a:pt x="3729" y="8187"/>
                  </a:lnTo>
                  <a:lnTo>
                    <a:pt x="4406" y="8404"/>
                  </a:lnTo>
                  <a:lnTo>
                    <a:pt x="5122" y="8621"/>
                  </a:lnTo>
                  <a:lnTo>
                    <a:pt x="5888" y="8826"/>
                  </a:lnTo>
                  <a:lnTo>
                    <a:pt x="6705" y="9017"/>
                  </a:lnTo>
                  <a:lnTo>
                    <a:pt x="7561" y="9209"/>
                  </a:lnTo>
                  <a:lnTo>
                    <a:pt x="8455" y="9387"/>
                  </a:lnTo>
                  <a:lnTo>
                    <a:pt x="9387" y="9554"/>
                  </a:lnTo>
                  <a:lnTo>
                    <a:pt x="10370" y="9720"/>
                  </a:lnTo>
                  <a:lnTo>
                    <a:pt x="11379" y="9860"/>
                  </a:lnTo>
                  <a:lnTo>
                    <a:pt x="12427" y="10001"/>
                  </a:lnTo>
                  <a:lnTo>
                    <a:pt x="13499" y="10128"/>
                  </a:lnTo>
                  <a:lnTo>
                    <a:pt x="14623" y="10256"/>
                  </a:lnTo>
                  <a:lnTo>
                    <a:pt x="15760" y="10358"/>
                  </a:lnTo>
                  <a:lnTo>
                    <a:pt x="16935" y="10460"/>
                  </a:lnTo>
                  <a:lnTo>
                    <a:pt x="18135" y="10537"/>
                  </a:lnTo>
                  <a:lnTo>
                    <a:pt x="19361" y="10614"/>
                  </a:lnTo>
                  <a:lnTo>
                    <a:pt x="20600" y="10677"/>
                  </a:lnTo>
                  <a:lnTo>
                    <a:pt x="21877" y="10728"/>
                  </a:lnTo>
                  <a:lnTo>
                    <a:pt x="23167" y="10754"/>
                  </a:lnTo>
                  <a:lnTo>
                    <a:pt x="24483" y="10780"/>
                  </a:lnTo>
                  <a:lnTo>
                    <a:pt x="27139" y="10780"/>
                  </a:lnTo>
                  <a:lnTo>
                    <a:pt x="28442" y="10754"/>
                  </a:lnTo>
                  <a:lnTo>
                    <a:pt x="29732" y="10728"/>
                  </a:lnTo>
                  <a:lnTo>
                    <a:pt x="31009" y="10677"/>
                  </a:lnTo>
                  <a:lnTo>
                    <a:pt x="32260" y="10614"/>
                  </a:lnTo>
                  <a:lnTo>
                    <a:pt x="33486" y="10537"/>
                  </a:lnTo>
                  <a:lnTo>
                    <a:pt x="34674" y="10460"/>
                  </a:lnTo>
                  <a:lnTo>
                    <a:pt x="35849" y="10358"/>
                  </a:lnTo>
                  <a:lnTo>
                    <a:pt x="36998" y="10256"/>
                  </a:lnTo>
                  <a:lnTo>
                    <a:pt x="38109" y="10128"/>
                  </a:lnTo>
                  <a:lnTo>
                    <a:pt x="39182" y="10001"/>
                  </a:lnTo>
                  <a:lnTo>
                    <a:pt x="40229" y="9860"/>
                  </a:lnTo>
                  <a:lnTo>
                    <a:pt x="41251" y="9720"/>
                  </a:lnTo>
                  <a:lnTo>
                    <a:pt x="42222" y="9554"/>
                  </a:lnTo>
                  <a:lnTo>
                    <a:pt x="43154" y="9387"/>
                  </a:lnTo>
                  <a:lnTo>
                    <a:pt x="44061" y="9209"/>
                  </a:lnTo>
                  <a:lnTo>
                    <a:pt x="44904" y="9017"/>
                  </a:lnTo>
                  <a:lnTo>
                    <a:pt x="45721" y="8826"/>
                  </a:lnTo>
                  <a:lnTo>
                    <a:pt x="46487" y="8621"/>
                  </a:lnTo>
                  <a:lnTo>
                    <a:pt x="47203" y="8404"/>
                  </a:lnTo>
                  <a:lnTo>
                    <a:pt x="47879" y="8187"/>
                  </a:lnTo>
                  <a:lnTo>
                    <a:pt x="48505" y="7957"/>
                  </a:lnTo>
                  <a:lnTo>
                    <a:pt x="49067" y="7727"/>
                  </a:lnTo>
                  <a:lnTo>
                    <a:pt x="49591" y="7497"/>
                  </a:lnTo>
                  <a:lnTo>
                    <a:pt x="49821" y="7370"/>
                  </a:lnTo>
                  <a:lnTo>
                    <a:pt x="50050" y="7242"/>
                  </a:lnTo>
                  <a:lnTo>
                    <a:pt x="50255" y="7127"/>
                  </a:lnTo>
                  <a:lnTo>
                    <a:pt x="50459" y="6999"/>
                  </a:lnTo>
                  <a:lnTo>
                    <a:pt x="50638" y="6872"/>
                  </a:lnTo>
                  <a:lnTo>
                    <a:pt x="50804" y="6744"/>
                  </a:lnTo>
                  <a:lnTo>
                    <a:pt x="50957" y="6616"/>
                  </a:lnTo>
                  <a:lnTo>
                    <a:pt x="51085" y="6476"/>
                  </a:lnTo>
                  <a:lnTo>
                    <a:pt x="51213" y="6348"/>
                  </a:lnTo>
                  <a:lnTo>
                    <a:pt x="51315" y="6207"/>
                  </a:lnTo>
                  <a:lnTo>
                    <a:pt x="51404" y="6080"/>
                  </a:lnTo>
                  <a:lnTo>
                    <a:pt x="51481" y="5939"/>
                  </a:lnTo>
                  <a:lnTo>
                    <a:pt x="51545" y="5812"/>
                  </a:lnTo>
                  <a:lnTo>
                    <a:pt x="51583" y="5671"/>
                  </a:lnTo>
                  <a:lnTo>
                    <a:pt x="51609" y="5531"/>
                  </a:lnTo>
                  <a:lnTo>
                    <a:pt x="51609" y="5390"/>
                  </a:lnTo>
                  <a:lnTo>
                    <a:pt x="51609" y="5250"/>
                  </a:lnTo>
                  <a:lnTo>
                    <a:pt x="51583" y="5109"/>
                  </a:lnTo>
                  <a:lnTo>
                    <a:pt x="51545" y="4981"/>
                  </a:lnTo>
                  <a:lnTo>
                    <a:pt x="51481" y="4841"/>
                  </a:lnTo>
                  <a:lnTo>
                    <a:pt x="51404" y="4700"/>
                  </a:lnTo>
                  <a:lnTo>
                    <a:pt x="51315" y="4573"/>
                  </a:lnTo>
                  <a:lnTo>
                    <a:pt x="51213" y="4432"/>
                  </a:lnTo>
                  <a:lnTo>
                    <a:pt x="51085" y="4305"/>
                  </a:lnTo>
                  <a:lnTo>
                    <a:pt x="50957" y="4177"/>
                  </a:lnTo>
                  <a:lnTo>
                    <a:pt x="50804" y="4049"/>
                  </a:lnTo>
                  <a:lnTo>
                    <a:pt x="50638" y="3921"/>
                  </a:lnTo>
                  <a:lnTo>
                    <a:pt x="50459" y="3794"/>
                  </a:lnTo>
                  <a:lnTo>
                    <a:pt x="50255" y="3666"/>
                  </a:lnTo>
                  <a:lnTo>
                    <a:pt x="50050" y="3538"/>
                  </a:lnTo>
                  <a:lnTo>
                    <a:pt x="49821" y="3411"/>
                  </a:lnTo>
                  <a:lnTo>
                    <a:pt x="49591" y="3296"/>
                  </a:lnTo>
                  <a:lnTo>
                    <a:pt x="49067" y="3053"/>
                  </a:lnTo>
                  <a:lnTo>
                    <a:pt x="48505" y="2823"/>
                  </a:lnTo>
                  <a:lnTo>
                    <a:pt x="47879" y="2593"/>
                  </a:lnTo>
                  <a:lnTo>
                    <a:pt x="47203" y="2376"/>
                  </a:lnTo>
                  <a:lnTo>
                    <a:pt x="46487" y="2172"/>
                  </a:lnTo>
                  <a:lnTo>
                    <a:pt x="45721" y="1967"/>
                  </a:lnTo>
                  <a:lnTo>
                    <a:pt x="44904" y="1763"/>
                  </a:lnTo>
                  <a:lnTo>
                    <a:pt x="44061" y="1584"/>
                  </a:lnTo>
                  <a:lnTo>
                    <a:pt x="43154" y="1405"/>
                  </a:lnTo>
                  <a:lnTo>
                    <a:pt x="42222" y="1227"/>
                  </a:lnTo>
                  <a:lnTo>
                    <a:pt x="41251" y="1073"/>
                  </a:lnTo>
                  <a:lnTo>
                    <a:pt x="40229" y="920"/>
                  </a:lnTo>
                  <a:lnTo>
                    <a:pt x="39182" y="780"/>
                  </a:lnTo>
                  <a:lnTo>
                    <a:pt x="38109" y="652"/>
                  </a:lnTo>
                  <a:lnTo>
                    <a:pt x="36998" y="537"/>
                  </a:lnTo>
                  <a:lnTo>
                    <a:pt x="35849" y="422"/>
                  </a:lnTo>
                  <a:lnTo>
                    <a:pt x="34674" y="333"/>
                  </a:lnTo>
                  <a:lnTo>
                    <a:pt x="33486" y="243"/>
                  </a:lnTo>
                  <a:lnTo>
                    <a:pt x="32260" y="167"/>
                  </a:lnTo>
                  <a:lnTo>
                    <a:pt x="31009" y="103"/>
                  </a:lnTo>
                  <a:lnTo>
                    <a:pt x="29732" y="65"/>
                  </a:lnTo>
                  <a:lnTo>
                    <a:pt x="28442" y="26"/>
                  </a:lnTo>
                  <a:lnTo>
                    <a:pt x="27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4;p15"/>
            <p:cNvSpPr/>
            <p:nvPr/>
          </p:nvSpPr>
          <p:spPr>
            <a:xfrm>
              <a:off x="2697472" y="3581232"/>
              <a:ext cx="627569" cy="112326"/>
            </a:xfrm>
            <a:custGeom>
              <a:avLst/>
              <a:gdLst/>
              <a:ahLst/>
              <a:cxnLst/>
              <a:rect l="l" t="t" r="r" b="b"/>
              <a:pathLst>
                <a:path w="42389" h="7587" extrusionOk="0">
                  <a:moveTo>
                    <a:pt x="21201" y="0"/>
                  </a:moveTo>
                  <a:lnTo>
                    <a:pt x="20102" y="13"/>
                  </a:lnTo>
                  <a:lnTo>
                    <a:pt x="19030" y="26"/>
                  </a:lnTo>
                  <a:lnTo>
                    <a:pt x="17970" y="52"/>
                  </a:lnTo>
                  <a:lnTo>
                    <a:pt x="16922" y="77"/>
                  </a:lnTo>
                  <a:lnTo>
                    <a:pt x="15901" y="128"/>
                  </a:lnTo>
                  <a:lnTo>
                    <a:pt x="14892" y="179"/>
                  </a:lnTo>
                  <a:lnTo>
                    <a:pt x="13908" y="230"/>
                  </a:lnTo>
                  <a:lnTo>
                    <a:pt x="12951" y="307"/>
                  </a:lnTo>
                  <a:lnTo>
                    <a:pt x="12006" y="384"/>
                  </a:lnTo>
                  <a:lnTo>
                    <a:pt x="11099" y="460"/>
                  </a:lnTo>
                  <a:lnTo>
                    <a:pt x="10205" y="550"/>
                  </a:lnTo>
                  <a:lnTo>
                    <a:pt x="9349" y="652"/>
                  </a:lnTo>
                  <a:lnTo>
                    <a:pt x="8519" y="754"/>
                  </a:lnTo>
                  <a:lnTo>
                    <a:pt x="7714" y="869"/>
                  </a:lnTo>
                  <a:lnTo>
                    <a:pt x="6948" y="984"/>
                  </a:lnTo>
                  <a:lnTo>
                    <a:pt x="6207" y="1112"/>
                  </a:lnTo>
                  <a:lnTo>
                    <a:pt x="5505" y="1252"/>
                  </a:lnTo>
                  <a:lnTo>
                    <a:pt x="4841" y="1380"/>
                  </a:lnTo>
                  <a:lnTo>
                    <a:pt x="4215" y="1533"/>
                  </a:lnTo>
                  <a:lnTo>
                    <a:pt x="3615" y="1674"/>
                  </a:lnTo>
                  <a:lnTo>
                    <a:pt x="3066" y="1827"/>
                  </a:lnTo>
                  <a:lnTo>
                    <a:pt x="2555" y="1993"/>
                  </a:lnTo>
                  <a:lnTo>
                    <a:pt x="2095" y="2146"/>
                  </a:lnTo>
                  <a:lnTo>
                    <a:pt x="1661" y="2325"/>
                  </a:lnTo>
                  <a:lnTo>
                    <a:pt x="1291" y="2491"/>
                  </a:lnTo>
                  <a:lnTo>
                    <a:pt x="959" y="2670"/>
                  </a:lnTo>
                  <a:lnTo>
                    <a:pt x="665" y="2848"/>
                  </a:lnTo>
                  <a:lnTo>
                    <a:pt x="550" y="2938"/>
                  </a:lnTo>
                  <a:lnTo>
                    <a:pt x="435" y="3027"/>
                  </a:lnTo>
                  <a:lnTo>
                    <a:pt x="333" y="3129"/>
                  </a:lnTo>
                  <a:lnTo>
                    <a:pt x="243" y="3219"/>
                  </a:lnTo>
                  <a:lnTo>
                    <a:pt x="167" y="3308"/>
                  </a:lnTo>
                  <a:lnTo>
                    <a:pt x="116" y="3410"/>
                  </a:lnTo>
                  <a:lnTo>
                    <a:pt x="65" y="3500"/>
                  </a:lnTo>
                  <a:lnTo>
                    <a:pt x="26" y="3602"/>
                  </a:lnTo>
                  <a:lnTo>
                    <a:pt x="13" y="3691"/>
                  </a:lnTo>
                  <a:lnTo>
                    <a:pt x="1" y="3794"/>
                  </a:lnTo>
                  <a:lnTo>
                    <a:pt x="13" y="3896"/>
                  </a:lnTo>
                  <a:lnTo>
                    <a:pt x="26" y="3985"/>
                  </a:lnTo>
                  <a:lnTo>
                    <a:pt x="65" y="4087"/>
                  </a:lnTo>
                  <a:lnTo>
                    <a:pt x="116" y="4177"/>
                  </a:lnTo>
                  <a:lnTo>
                    <a:pt x="167" y="4279"/>
                  </a:lnTo>
                  <a:lnTo>
                    <a:pt x="243" y="4368"/>
                  </a:lnTo>
                  <a:lnTo>
                    <a:pt x="333" y="4470"/>
                  </a:lnTo>
                  <a:lnTo>
                    <a:pt x="435" y="4560"/>
                  </a:lnTo>
                  <a:lnTo>
                    <a:pt x="550" y="4649"/>
                  </a:lnTo>
                  <a:lnTo>
                    <a:pt x="665" y="4739"/>
                  </a:lnTo>
                  <a:lnTo>
                    <a:pt x="959" y="4917"/>
                  </a:lnTo>
                  <a:lnTo>
                    <a:pt x="1291" y="5096"/>
                  </a:lnTo>
                  <a:lnTo>
                    <a:pt x="1661" y="5275"/>
                  </a:lnTo>
                  <a:lnTo>
                    <a:pt x="2095" y="5441"/>
                  </a:lnTo>
                  <a:lnTo>
                    <a:pt x="2555" y="5607"/>
                  </a:lnTo>
                  <a:lnTo>
                    <a:pt x="3066" y="5760"/>
                  </a:lnTo>
                  <a:lnTo>
                    <a:pt x="3615" y="5914"/>
                  </a:lnTo>
                  <a:lnTo>
                    <a:pt x="4215" y="6067"/>
                  </a:lnTo>
                  <a:lnTo>
                    <a:pt x="4841" y="6207"/>
                  </a:lnTo>
                  <a:lnTo>
                    <a:pt x="5505" y="6348"/>
                  </a:lnTo>
                  <a:lnTo>
                    <a:pt x="6207" y="6475"/>
                  </a:lnTo>
                  <a:lnTo>
                    <a:pt x="6948" y="6603"/>
                  </a:lnTo>
                  <a:lnTo>
                    <a:pt x="7714" y="6718"/>
                  </a:lnTo>
                  <a:lnTo>
                    <a:pt x="8519" y="6833"/>
                  </a:lnTo>
                  <a:lnTo>
                    <a:pt x="9349" y="6935"/>
                  </a:lnTo>
                  <a:lnTo>
                    <a:pt x="10205" y="7037"/>
                  </a:lnTo>
                  <a:lnTo>
                    <a:pt x="11099" y="7127"/>
                  </a:lnTo>
                  <a:lnTo>
                    <a:pt x="12006" y="7216"/>
                  </a:lnTo>
                  <a:lnTo>
                    <a:pt x="12951" y="7293"/>
                  </a:lnTo>
                  <a:lnTo>
                    <a:pt x="13908" y="7357"/>
                  </a:lnTo>
                  <a:lnTo>
                    <a:pt x="14892" y="7421"/>
                  </a:lnTo>
                  <a:lnTo>
                    <a:pt x="15901" y="7472"/>
                  </a:lnTo>
                  <a:lnTo>
                    <a:pt x="16922" y="7510"/>
                  </a:lnTo>
                  <a:lnTo>
                    <a:pt x="17970" y="7536"/>
                  </a:lnTo>
                  <a:lnTo>
                    <a:pt x="19030" y="7561"/>
                  </a:lnTo>
                  <a:lnTo>
                    <a:pt x="20102" y="7574"/>
                  </a:lnTo>
                  <a:lnTo>
                    <a:pt x="21201" y="7587"/>
                  </a:lnTo>
                  <a:lnTo>
                    <a:pt x="22286" y="7574"/>
                  </a:lnTo>
                  <a:lnTo>
                    <a:pt x="23359" y="7561"/>
                  </a:lnTo>
                  <a:lnTo>
                    <a:pt x="24419" y="7536"/>
                  </a:lnTo>
                  <a:lnTo>
                    <a:pt x="25466" y="7510"/>
                  </a:lnTo>
                  <a:lnTo>
                    <a:pt x="26488" y="7472"/>
                  </a:lnTo>
                  <a:lnTo>
                    <a:pt x="27497" y="7421"/>
                  </a:lnTo>
                  <a:lnTo>
                    <a:pt x="28480" y="7357"/>
                  </a:lnTo>
                  <a:lnTo>
                    <a:pt x="29451" y="7293"/>
                  </a:lnTo>
                  <a:lnTo>
                    <a:pt x="30383" y="7216"/>
                  </a:lnTo>
                  <a:lnTo>
                    <a:pt x="31303" y="7127"/>
                  </a:lnTo>
                  <a:lnTo>
                    <a:pt x="32184" y="7037"/>
                  </a:lnTo>
                  <a:lnTo>
                    <a:pt x="33052" y="6935"/>
                  </a:lnTo>
                  <a:lnTo>
                    <a:pt x="33883" y="6833"/>
                  </a:lnTo>
                  <a:lnTo>
                    <a:pt x="34674" y="6718"/>
                  </a:lnTo>
                  <a:lnTo>
                    <a:pt x="35453" y="6603"/>
                  </a:lnTo>
                  <a:lnTo>
                    <a:pt x="36181" y="6475"/>
                  </a:lnTo>
                  <a:lnTo>
                    <a:pt x="36884" y="6348"/>
                  </a:lnTo>
                  <a:lnTo>
                    <a:pt x="37548" y="6207"/>
                  </a:lnTo>
                  <a:lnTo>
                    <a:pt x="38186" y="6067"/>
                  </a:lnTo>
                  <a:lnTo>
                    <a:pt x="38774" y="5914"/>
                  </a:lnTo>
                  <a:lnTo>
                    <a:pt x="39323" y="5760"/>
                  </a:lnTo>
                  <a:lnTo>
                    <a:pt x="39834" y="5607"/>
                  </a:lnTo>
                  <a:lnTo>
                    <a:pt x="40306" y="5441"/>
                  </a:lnTo>
                  <a:lnTo>
                    <a:pt x="40728" y="5275"/>
                  </a:lnTo>
                  <a:lnTo>
                    <a:pt x="41111" y="5096"/>
                  </a:lnTo>
                  <a:lnTo>
                    <a:pt x="41443" y="4917"/>
                  </a:lnTo>
                  <a:lnTo>
                    <a:pt x="41724" y="4739"/>
                  </a:lnTo>
                  <a:lnTo>
                    <a:pt x="41852" y="4649"/>
                  </a:lnTo>
                  <a:lnTo>
                    <a:pt x="41967" y="4560"/>
                  </a:lnTo>
                  <a:lnTo>
                    <a:pt x="42056" y="4470"/>
                  </a:lnTo>
                  <a:lnTo>
                    <a:pt x="42146" y="4368"/>
                  </a:lnTo>
                  <a:lnTo>
                    <a:pt x="42222" y="4279"/>
                  </a:lnTo>
                  <a:lnTo>
                    <a:pt x="42286" y="4177"/>
                  </a:lnTo>
                  <a:lnTo>
                    <a:pt x="42324" y="4087"/>
                  </a:lnTo>
                  <a:lnTo>
                    <a:pt x="42363" y="3985"/>
                  </a:lnTo>
                  <a:lnTo>
                    <a:pt x="42388" y="3896"/>
                  </a:lnTo>
                  <a:lnTo>
                    <a:pt x="42388" y="3794"/>
                  </a:lnTo>
                  <a:lnTo>
                    <a:pt x="42388" y="3691"/>
                  </a:lnTo>
                  <a:lnTo>
                    <a:pt x="42363" y="3602"/>
                  </a:lnTo>
                  <a:lnTo>
                    <a:pt x="42324" y="3500"/>
                  </a:lnTo>
                  <a:lnTo>
                    <a:pt x="42286" y="3410"/>
                  </a:lnTo>
                  <a:lnTo>
                    <a:pt x="42222" y="3308"/>
                  </a:lnTo>
                  <a:lnTo>
                    <a:pt x="42146" y="3219"/>
                  </a:lnTo>
                  <a:lnTo>
                    <a:pt x="42056" y="3129"/>
                  </a:lnTo>
                  <a:lnTo>
                    <a:pt x="41967" y="3027"/>
                  </a:lnTo>
                  <a:lnTo>
                    <a:pt x="41852" y="2938"/>
                  </a:lnTo>
                  <a:lnTo>
                    <a:pt x="41724" y="2848"/>
                  </a:lnTo>
                  <a:lnTo>
                    <a:pt x="41443" y="2670"/>
                  </a:lnTo>
                  <a:lnTo>
                    <a:pt x="41111" y="2491"/>
                  </a:lnTo>
                  <a:lnTo>
                    <a:pt x="40728" y="2325"/>
                  </a:lnTo>
                  <a:lnTo>
                    <a:pt x="40306" y="2146"/>
                  </a:lnTo>
                  <a:lnTo>
                    <a:pt x="39834" y="1993"/>
                  </a:lnTo>
                  <a:lnTo>
                    <a:pt x="39323" y="1827"/>
                  </a:lnTo>
                  <a:lnTo>
                    <a:pt x="38774" y="1674"/>
                  </a:lnTo>
                  <a:lnTo>
                    <a:pt x="38186" y="1533"/>
                  </a:lnTo>
                  <a:lnTo>
                    <a:pt x="37548" y="1380"/>
                  </a:lnTo>
                  <a:lnTo>
                    <a:pt x="36884" y="1252"/>
                  </a:lnTo>
                  <a:lnTo>
                    <a:pt x="36181" y="1112"/>
                  </a:lnTo>
                  <a:lnTo>
                    <a:pt x="35453" y="984"/>
                  </a:lnTo>
                  <a:lnTo>
                    <a:pt x="34674" y="869"/>
                  </a:lnTo>
                  <a:lnTo>
                    <a:pt x="33883" y="754"/>
                  </a:lnTo>
                  <a:lnTo>
                    <a:pt x="33052" y="652"/>
                  </a:lnTo>
                  <a:lnTo>
                    <a:pt x="32184" y="550"/>
                  </a:lnTo>
                  <a:lnTo>
                    <a:pt x="31303" y="460"/>
                  </a:lnTo>
                  <a:lnTo>
                    <a:pt x="30383" y="384"/>
                  </a:lnTo>
                  <a:lnTo>
                    <a:pt x="29451" y="307"/>
                  </a:lnTo>
                  <a:lnTo>
                    <a:pt x="28480" y="230"/>
                  </a:lnTo>
                  <a:lnTo>
                    <a:pt x="27497" y="179"/>
                  </a:lnTo>
                  <a:lnTo>
                    <a:pt x="26488" y="128"/>
                  </a:lnTo>
                  <a:lnTo>
                    <a:pt x="25466" y="77"/>
                  </a:lnTo>
                  <a:lnTo>
                    <a:pt x="24419" y="52"/>
                  </a:lnTo>
                  <a:lnTo>
                    <a:pt x="23359" y="26"/>
                  </a:lnTo>
                  <a:lnTo>
                    <a:pt x="22286" y="13"/>
                  </a:lnTo>
                  <a:lnTo>
                    <a:pt x="21201"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5;p15"/>
            <p:cNvSpPr/>
            <p:nvPr/>
          </p:nvSpPr>
          <p:spPr>
            <a:xfrm>
              <a:off x="2706740" y="3581232"/>
              <a:ext cx="609226" cy="83397"/>
            </a:xfrm>
            <a:custGeom>
              <a:avLst/>
              <a:gdLst/>
              <a:ahLst/>
              <a:cxnLst/>
              <a:rect l="l" t="t" r="r" b="b"/>
              <a:pathLst>
                <a:path w="41150" h="5633" extrusionOk="0">
                  <a:moveTo>
                    <a:pt x="19949" y="0"/>
                  </a:moveTo>
                  <a:lnTo>
                    <a:pt x="18238" y="13"/>
                  </a:lnTo>
                  <a:lnTo>
                    <a:pt x="16577" y="52"/>
                  </a:lnTo>
                  <a:lnTo>
                    <a:pt x="14943" y="115"/>
                  </a:lnTo>
                  <a:lnTo>
                    <a:pt x="13372" y="192"/>
                  </a:lnTo>
                  <a:lnTo>
                    <a:pt x="11839" y="294"/>
                  </a:lnTo>
                  <a:lnTo>
                    <a:pt x="10371" y="409"/>
                  </a:lnTo>
                  <a:lnTo>
                    <a:pt x="8966" y="550"/>
                  </a:lnTo>
                  <a:lnTo>
                    <a:pt x="7625" y="716"/>
                  </a:lnTo>
                  <a:lnTo>
                    <a:pt x="6361" y="882"/>
                  </a:lnTo>
                  <a:lnTo>
                    <a:pt x="5173" y="1073"/>
                  </a:lnTo>
                  <a:lnTo>
                    <a:pt x="4074" y="1290"/>
                  </a:lnTo>
                  <a:lnTo>
                    <a:pt x="3551" y="1393"/>
                  </a:lnTo>
                  <a:lnTo>
                    <a:pt x="3066" y="1507"/>
                  </a:lnTo>
                  <a:lnTo>
                    <a:pt x="2593" y="1622"/>
                  </a:lnTo>
                  <a:lnTo>
                    <a:pt x="2146" y="1737"/>
                  </a:lnTo>
                  <a:lnTo>
                    <a:pt x="1725" y="1865"/>
                  </a:lnTo>
                  <a:lnTo>
                    <a:pt x="1316" y="1993"/>
                  </a:lnTo>
                  <a:lnTo>
                    <a:pt x="946" y="2121"/>
                  </a:lnTo>
                  <a:lnTo>
                    <a:pt x="601" y="2248"/>
                  </a:lnTo>
                  <a:lnTo>
                    <a:pt x="281" y="2376"/>
                  </a:lnTo>
                  <a:lnTo>
                    <a:pt x="0" y="2516"/>
                  </a:lnTo>
                  <a:lnTo>
                    <a:pt x="716" y="2299"/>
                  </a:lnTo>
                  <a:lnTo>
                    <a:pt x="1507" y="2095"/>
                  </a:lnTo>
                  <a:lnTo>
                    <a:pt x="2363" y="1903"/>
                  </a:lnTo>
                  <a:lnTo>
                    <a:pt x="3295" y="1725"/>
                  </a:lnTo>
                  <a:lnTo>
                    <a:pt x="4292" y="1546"/>
                  </a:lnTo>
                  <a:lnTo>
                    <a:pt x="5352" y="1393"/>
                  </a:lnTo>
                  <a:lnTo>
                    <a:pt x="6463" y="1239"/>
                  </a:lnTo>
                  <a:lnTo>
                    <a:pt x="7625" y="1099"/>
                  </a:lnTo>
                  <a:lnTo>
                    <a:pt x="8851" y="984"/>
                  </a:lnTo>
                  <a:lnTo>
                    <a:pt x="10115" y="869"/>
                  </a:lnTo>
                  <a:lnTo>
                    <a:pt x="11431" y="780"/>
                  </a:lnTo>
                  <a:lnTo>
                    <a:pt x="12784" y="703"/>
                  </a:lnTo>
                  <a:lnTo>
                    <a:pt x="14164" y="639"/>
                  </a:lnTo>
                  <a:lnTo>
                    <a:pt x="15594" y="601"/>
                  </a:lnTo>
                  <a:lnTo>
                    <a:pt x="17050" y="575"/>
                  </a:lnTo>
                  <a:lnTo>
                    <a:pt x="18531" y="562"/>
                  </a:lnTo>
                  <a:lnTo>
                    <a:pt x="19617" y="575"/>
                  </a:lnTo>
                  <a:lnTo>
                    <a:pt x="20690" y="588"/>
                  </a:lnTo>
                  <a:lnTo>
                    <a:pt x="21750" y="614"/>
                  </a:lnTo>
                  <a:lnTo>
                    <a:pt x="22797" y="639"/>
                  </a:lnTo>
                  <a:lnTo>
                    <a:pt x="23819" y="677"/>
                  </a:lnTo>
                  <a:lnTo>
                    <a:pt x="24828" y="728"/>
                  </a:lnTo>
                  <a:lnTo>
                    <a:pt x="25811" y="792"/>
                  </a:lnTo>
                  <a:lnTo>
                    <a:pt x="26782" y="856"/>
                  </a:lnTo>
                  <a:lnTo>
                    <a:pt x="27714" y="933"/>
                  </a:lnTo>
                  <a:lnTo>
                    <a:pt x="28633" y="1022"/>
                  </a:lnTo>
                  <a:lnTo>
                    <a:pt x="29515" y="1112"/>
                  </a:lnTo>
                  <a:lnTo>
                    <a:pt x="30383" y="1214"/>
                  </a:lnTo>
                  <a:lnTo>
                    <a:pt x="31213" y="1316"/>
                  </a:lnTo>
                  <a:lnTo>
                    <a:pt x="32005" y="1431"/>
                  </a:lnTo>
                  <a:lnTo>
                    <a:pt x="32784" y="1546"/>
                  </a:lnTo>
                  <a:lnTo>
                    <a:pt x="33512" y="1674"/>
                  </a:lnTo>
                  <a:lnTo>
                    <a:pt x="34214" y="1801"/>
                  </a:lnTo>
                  <a:lnTo>
                    <a:pt x="34879" y="1942"/>
                  </a:lnTo>
                  <a:lnTo>
                    <a:pt x="35517" y="2082"/>
                  </a:lnTo>
                  <a:lnTo>
                    <a:pt x="36105" y="2235"/>
                  </a:lnTo>
                  <a:lnTo>
                    <a:pt x="36654" y="2389"/>
                  </a:lnTo>
                  <a:lnTo>
                    <a:pt x="37165" y="2542"/>
                  </a:lnTo>
                  <a:lnTo>
                    <a:pt x="37637" y="2708"/>
                  </a:lnTo>
                  <a:lnTo>
                    <a:pt x="38059" y="2874"/>
                  </a:lnTo>
                  <a:lnTo>
                    <a:pt x="38442" y="3053"/>
                  </a:lnTo>
                  <a:lnTo>
                    <a:pt x="38774" y="3232"/>
                  </a:lnTo>
                  <a:lnTo>
                    <a:pt x="39055" y="3410"/>
                  </a:lnTo>
                  <a:lnTo>
                    <a:pt x="39182" y="3500"/>
                  </a:lnTo>
                  <a:lnTo>
                    <a:pt x="39297" y="3589"/>
                  </a:lnTo>
                  <a:lnTo>
                    <a:pt x="39387" y="3679"/>
                  </a:lnTo>
                  <a:lnTo>
                    <a:pt x="39476" y="3781"/>
                  </a:lnTo>
                  <a:lnTo>
                    <a:pt x="39553" y="3870"/>
                  </a:lnTo>
                  <a:lnTo>
                    <a:pt x="39617" y="3972"/>
                  </a:lnTo>
                  <a:lnTo>
                    <a:pt x="39655" y="4062"/>
                  </a:lnTo>
                  <a:lnTo>
                    <a:pt x="39693" y="4164"/>
                  </a:lnTo>
                  <a:lnTo>
                    <a:pt x="39719" y="4253"/>
                  </a:lnTo>
                  <a:lnTo>
                    <a:pt x="39719" y="4355"/>
                  </a:lnTo>
                  <a:lnTo>
                    <a:pt x="39719" y="4432"/>
                  </a:lnTo>
                  <a:lnTo>
                    <a:pt x="39706" y="4522"/>
                  </a:lnTo>
                  <a:lnTo>
                    <a:pt x="39680" y="4611"/>
                  </a:lnTo>
                  <a:lnTo>
                    <a:pt x="39642" y="4688"/>
                  </a:lnTo>
                  <a:lnTo>
                    <a:pt x="39591" y="4764"/>
                  </a:lnTo>
                  <a:lnTo>
                    <a:pt x="39540" y="4854"/>
                  </a:lnTo>
                  <a:lnTo>
                    <a:pt x="39400" y="5007"/>
                  </a:lnTo>
                  <a:lnTo>
                    <a:pt x="39221" y="5173"/>
                  </a:lnTo>
                  <a:lnTo>
                    <a:pt x="39016" y="5326"/>
                  </a:lnTo>
                  <a:lnTo>
                    <a:pt x="38761" y="5479"/>
                  </a:lnTo>
                  <a:lnTo>
                    <a:pt x="38480" y="5633"/>
                  </a:lnTo>
                  <a:lnTo>
                    <a:pt x="39080" y="5428"/>
                  </a:lnTo>
                  <a:lnTo>
                    <a:pt x="39361" y="5326"/>
                  </a:lnTo>
                  <a:lnTo>
                    <a:pt x="39617" y="5211"/>
                  </a:lnTo>
                  <a:lnTo>
                    <a:pt x="39846" y="5096"/>
                  </a:lnTo>
                  <a:lnTo>
                    <a:pt x="40064" y="4994"/>
                  </a:lnTo>
                  <a:lnTo>
                    <a:pt x="40268" y="4879"/>
                  </a:lnTo>
                  <a:lnTo>
                    <a:pt x="40447" y="4764"/>
                  </a:lnTo>
                  <a:lnTo>
                    <a:pt x="40613" y="4649"/>
                  </a:lnTo>
                  <a:lnTo>
                    <a:pt x="40753" y="4522"/>
                  </a:lnTo>
                  <a:lnTo>
                    <a:pt x="40868" y="4407"/>
                  </a:lnTo>
                  <a:lnTo>
                    <a:pt x="40970" y="4292"/>
                  </a:lnTo>
                  <a:lnTo>
                    <a:pt x="41047" y="4164"/>
                  </a:lnTo>
                  <a:lnTo>
                    <a:pt x="41098" y="4049"/>
                  </a:lnTo>
                  <a:lnTo>
                    <a:pt x="41136" y="3921"/>
                  </a:lnTo>
                  <a:lnTo>
                    <a:pt x="41149" y="3794"/>
                  </a:lnTo>
                  <a:lnTo>
                    <a:pt x="41136" y="3691"/>
                  </a:lnTo>
                  <a:lnTo>
                    <a:pt x="41111" y="3602"/>
                  </a:lnTo>
                  <a:lnTo>
                    <a:pt x="41085" y="3500"/>
                  </a:lnTo>
                  <a:lnTo>
                    <a:pt x="41034" y="3410"/>
                  </a:lnTo>
                  <a:lnTo>
                    <a:pt x="40970" y="3308"/>
                  </a:lnTo>
                  <a:lnTo>
                    <a:pt x="40894" y="3219"/>
                  </a:lnTo>
                  <a:lnTo>
                    <a:pt x="40817" y="3129"/>
                  </a:lnTo>
                  <a:lnTo>
                    <a:pt x="40715" y="3027"/>
                  </a:lnTo>
                  <a:lnTo>
                    <a:pt x="40600" y="2938"/>
                  </a:lnTo>
                  <a:lnTo>
                    <a:pt x="40472" y="2848"/>
                  </a:lnTo>
                  <a:lnTo>
                    <a:pt x="40191" y="2670"/>
                  </a:lnTo>
                  <a:lnTo>
                    <a:pt x="39859" y="2491"/>
                  </a:lnTo>
                  <a:lnTo>
                    <a:pt x="39476" y="2325"/>
                  </a:lnTo>
                  <a:lnTo>
                    <a:pt x="39055" y="2146"/>
                  </a:lnTo>
                  <a:lnTo>
                    <a:pt x="38582" y="1993"/>
                  </a:lnTo>
                  <a:lnTo>
                    <a:pt x="38071" y="1827"/>
                  </a:lnTo>
                  <a:lnTo>
                    <a:pt x="37522" y="1674"/>
                  </a:lnTo>
                  <a:lnTo>
                    <a:pt x="36935" y="1533"/>
                  </a:lnTo>
                  <a:lnTo>
                    <a:pt x="36309" y="1380"/>
                  </a:lnTo>
                  <a:lnTo>
                    <a:pt x="35632" y="1252"/>
                  </a:lnTo>
                  <a:lnTo>
                    <a:pt x="34930" y="1112"/>
                  </a:lnTo>
                  <a:lnTo>
                    <a:pt x="34202" y="984"/>
                  </a:lnTo>
                  <a:lnTo>
                    <a:pt x="33435" y="869"/>
                  </a:lnTo>
                  <a:lnTo>
                    <a:pt x="32631" y="754"/>
                  </a:lnTo>
                  <a:lnTo>
                    <a:pt x="31801" y="652"/>
                  </a:lnTo>
                  <a:lnTo>
                    <a:pt x="30945" y="550"/>
                  </a:lnTo>
                  <a:lnTo>
                    <a:pt x="30051" y="460"/>
                  </a:lnTo>
                  <a:lnTo>
                    <a:pt x="29131" y="384"/>
                  </a:lnTo>
                  <a:lnTo>
                    <a:pt x="28199" y="307"/>
                  </a:lnTo>
                  <a:lnTo>
                    <a:pt x="27241" y="230"/>
                  </a:lnTo>
                  <a:lnTo>
                    <a:pt x="26245" y="179"/>
                  </a:lnTo>
                  <a:lnTo>
                    <a:pt x="25249" y="128"/>
                  </a:lnTo>
                  <a:lnTo>
                    <a:pt x="24215" y="77"/>
                  </a:lnTo>
                  <a:lnTo>
                    <a:pt x="23180" y="52"/>
                  </a:lnTo>
                  <a:lnTo>
                    <a:pt x="22120" y="26"/>
                  </a:lnTo>
                  <a:lnTo>
                    <a:pt x="21035" y="13"/>
                  </a:lnTo>
                  <a:lnTo>
                    <a:pt x="19949"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6;p15"/>
            <p:cNvSpPr/>
            <p:nvPr/>
          </p:nvSpPr>
          <p:spPr>
            <a:xfrm>
              <a:off x="2915476" y="3612234"/>
              <a:ext cx="204028" cy="57118"/>
            </a:xfrm>
            <a:custGeom>
              <a:avLst/>
              <a:gdLst/>
              <a:ahLst/>
              <a:cxnLst/>
              <a:rect l="l" t="t" r="r" b="b"/>
              <a:pathLst>
                <a:path w="13781" h="3858" extrusionOk="0">
                  <a:moveTo>
                    <a:pt x="1" y="1"/>
                  </a:moveTo>
                  <a:lnTo>
                    <a:pt x="1" y="384"/>
                  </a:lnTo>
                  <a:lnTo>
                    <a:pt x="2325" y="384"/>
                  </a:lnTo>
                  <a:lnTo>
                    <a:pt x="3347" y="397"/>
                  </a:lnTo>
                  <a:lnTo>
                    <a:pt x="4254" y="410"/>
                  </a:lnTo>
                  <a:lnTo>
                    <a:pt x="5058" y="461"/>
                  </a:lnTo>
                  <a:lnTo>
                    <a:pt x="5748" y="512"/>
                  </a:lnTo>
                  <a:lnTo>
                    <a:pt x="6323" y="588"/>
                  </a:lnTo>
                  <a:lnTo>
                    <a:pt x="6578" y="627"/>
                  </a:lnTo>
                  <a:lnTo>
                    <a:pt x="6795" y="665"/>
                  </a:lnTo>
                  <a:lnTo>
                    <a:pt x="6987" y="716"/>
                  </a:lnTo>
                  <a:lnTo>
                    <a:pt x="7140" y="780"/>
                  </a:lnTo>
                  <a:lnTo>
                    <a:pt x="7268" y="831"/>
                  </a:lnTo>
                  <a:lnTo>
                    <a:pt x="7370" y="895"/>
                  </a:lnTo>
                  <a:lnTo>
                    <a:pt x="1" y="895"/>
                  </a:lnTo>
                  <a:lnTo>
                    <a:pt x="1" y="1189"/>
                  </a:lnTo>
                  <a:lnTo>
                    <a:pt x="7472" y="1189"/>
                  </a:lnTo>
                  <a:lnTo>
                    <a:pt x="7446" y="1227"/>
                  </a:lnTo>
                  <a:lnTo>
                    <a:pt x="7408" y="1265"/>
                  </a:lnTo>
                  <a:lnTo>
                    <a:pt x="7306" y="1329"/>
                  </a:lnTo>
                  <a:lnTo>
                    <a:pt x="7165" y="1393"/>
                  </a:lnTo>
                  <a:lnTo>
                    <a:pt x="6987" y="1457"/>
                  </a:lnTo>
                  <a:lnTo>
                    <a:pt x="6770" y="1521"/>
                  </a:lnTo>
                  <a:lnTo>
                    <a:pt x="6514" y="1572"/>
                  </a:lnTo>
                  <a:lnTo>
                    <a:pt x="6208" y="1623"/>
                  </a:lnTo>
                  <a:lnTo>
                    <a:pt x="5876" y="1674"/>
                  </a:lnTo>
                  <a:lnTo>
                    <a:pt x="5505" y="1712"/>
                  </a:lnTo>
                  <a:lnTo>
                    <a:pt x="5097" y="1751"/>
                  </a:lnTo>
                  <a:lnTo>
                    <a:pt x="4151" y="1802"/>
                  </a:lnTo>
                  <a:lnTo>
                    <a:pt x="3053" y="1840"/>
                  </a:lnTo>
                  <a:lnTo>
                    <a:pt x="1802" y="1853"/>
                  </a:lnTo>
                  <a:lnTo>
                    <a:pt x="1" y="1853"/>
                  </a:lnTo>
                  <a:lnTo>
                    <a:pt x="1" y="2210"/>
                  </a:lnTo>
                  <a:lnTo>
                    <a:pt x="2197" y="2645"/>
                  </a:lnTo>
                  <a:lnTo>
                    <a:pt x="4215" y="3053"/>
                  </a:lnTo>
                  <a:lnTo>
                    <a:pt x="6131" y="3449"/>
                  </a:lnTo>
                  <a:lnTo>
                    <a:pt x="8021" y="3858"/>
                  </a:lnTo>
                  <a:lnTo>
                    <a:pt x="11163" y="3858"/>
                  </a:lnTo>
                  <a:lnTo>
                    <a:pt x="9107" y="3411"/>
                  </a:lnTo>
                  <a:lnTo>
                    <a:pt x="7051" y="2977"/>
                  </a:lnTo>
                  <a:lnTo>
                    <a:pt x="5033" y="2568"/>
                  </a:lnTo>
                  <a:lnTo>
                    <a:pt x="3079" y="2185"/>
                  </a:lnTo>
                  <a:lnTo>
                    <a:pt x="3845" y="2172"/>
                  </a:lnTo>
                  <a:lnTo>
                    <a:pt x="4586" y="2159"/>
                  </a:lnTo>
                  <a:lnTo>
                    <a:pt x="5275" y="2134"/>
                  </a:lnTo>
                  <a:lnTo>
                    <a:pt x="5927" y="2108"/>
                  </a:lnTo>
                  <a:lnTo>
                    <a:pt x="6540" y="2070"/>
                  </a:lnTo>
                  <a:lnTo>
                    <a:pt x="7102" y="2019"/>
                  </a:lnTo>
                  <a:lnTo>
                    <a:pt x="7638" y="1968"/>
                  </a:lnTo>
                  <a:lnTo>
                    <a:pt x="8111" y="1904"/>
                  </a:lnTo>
                  <a:lnTo>
                    <a:pt x="8558" y="1827"/>
                  </a:lnTo>
                  <a:lnTo>
                    <a:pt x="8941" y="1763"/>
                  </a:lnTo>
                  <a:lnTo>
                    <a:pt x="9285" y="1674"/>
                  </a:lnTo>
                  <a:lnTo>
                    <a:pt x="9579" y="1585"/>
                  </a:lnTo>
                  <a:lnTo>
                    <a:pt x="9822" y="1495"/>
                  </a:lnTo>
                  <a:lnTo>
                    <a:pt x="10026" y="1393"/>
                  </a:lnTo>
                  <a:lnTo>
                    <a:pt x="10103" y="1342"/>
                  </a:lnTo>
                  <a:lnTo>
                    <a:pt x="10167" y="1291"/>
                  </a:lnTo>
                  <a:lnTo>
                    <a:pt x="10218" y="1240"/>
                  </a:lnTo>
                  <a:lnTo>
                    <a:pt x="10256" y="1189"/>
                  </a:lnTo>
                  <a:lnTo>
                    <a:pt x="13781" y="1189"/>
                  </a:lnTo>
                  <a:lnTo>
                    <a:pt x="13781" y="895"/>
                  </a:lnTo>
                  <a:lnTo>
                    <a:pt x="10218" y="895"/>
                  </a:lnTo>
                  <a:lnTo>
                    <a:pt x="10179" y="844"/>
                  </a:lnTo>
                  <a:lnTo>
                    <a:pt x="10128" y="793"/>
                  </a:lnTo>
                  <a:lnTo>
                    <a:pt x="9988" y="703"/>
                  </a:lnTo>
                  <a:lnTo>
                    <a:pt x="9809" y="627"/>
                  </a:lnTo>
                  <a:lnTo>
                    <a:pt x="9579" y="550"/>
                  </a:lnTo>
                  <a:lnTo>
                    <a:pt x="9337" y="474"/>
                  </a:lnTo>
                  <a:lnTo>
                    <a:pt x="9043" y="410"/>
                  </a:lnTo>
                  <a:lnTo>
                    <a:pt x="8724" y="346"/>
                  </a:lnTo>
                  <a:lnTo>
                    <a:pt x="8391" y="295"/>
                  </a:lnTo>
                  <a:lnTo>
                    <a:pt x="13781" y="295"/>
                  </a:lnTo>
                  <a:lnTo>
                    <a:pt x="13781"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7;p15"/>
            <p:cNvSpPr/>
            <p:nvPr/>
          </p:nvSpPr>
          <p:spPr>
            <a:xfrm>
              <a:off x="2629221" y="3541333"/>
              <a:ext cx="764071" cy="159790"/>
            </a:xfrm>
            <a:custGeom>
              <a:avLst/>
              <a:gdLst/>
              <a:ahLst/>
              <a:cxnLst/>
              <a:rect l="l" t="t" r="r" b="b"/>
              <a:pathLst>
                <a:path w="51609" h="10793" extrusionOk="0">
                  <a:moveTo>
                    <a:pt x="0" y="1"/>
                  </a:moveTo>
                  <a:lnTo>
                    <a:pt x="0" y="5390"/>
                  </a:lnTo>
                  <a:lnTo>
                    <a:pt x="13" y="5531"/>
                  </a:lnTo>
                  <a:lnTo>
                    <a:pt x="39" y="5671"/>
                  </a:lnTo>
                  <a:lnTo>
                    <a:pt x="77" y="5812"/>
                  </a:lnTo>
                  <a:lnTo>
                    <a:pt x="128" y="5952"/>
                  </a:lnTo>
                  <a:lnTo>
                    <a:pt x="205" y="6080"/>
                  </a:lnTo>
                  <a:lnTo>
                    <a:pt x="294" y="6220"/>
                  </a:lnTo>
                  <a:lnTo>
                    <a:pt x="396" y="6348"/>
                  </a:lnTo>
                  <a:lnTo>
                    <a:pt x="524" y="6489"/>
                  </a:lnTo>
                  <a:lnTo>
                    <a:pt x="664" y="6616"/>
                  </a:lnTo>
                  <a:lnTo>
                    <a:pt x="818" y="6744"/>
                  </a:lnTo>
                  <a:lnTo>
                    <a:pt x="984" y="6872"/>
                  </a:lnTo>
                  <a:lnTo>
                    <a:pt x="1162" y="6999"/>
                  </a:lnTo>
                  <a:lnTo>
                    <a:pt x="1354" y="7127"/>
                  </a:lnTo>
                  <a:lnTo>
                    <a:pt x="1571" y="7255"/>
                  </a:lnTo>
                  <a:lnTo>
                    <a:pt x="1788" y="7370"/>
                  </a:lnTo>
                  <a:lnTo>
                    <a:pt x="2031" y="7497"/>
                  </a:lnTo>
                  <a:lnTo>
                    <a:pt x="2542" y="7740"/>
                  </a:lnTo>
                  <a:lnTo>
                    <a:pt x="3116" y="7970"/>
                  </a:lnTo>
                  <a:lnTo>
                    <a:pt x="3729" y="8187"/>
                  </a:lnTo>
                  <a:lnTo>
                    <a:pt x="4406" y="8417"/>
                  </a:lnTo>
                  <a:lnTo>
                    <a:pt x="5122" y="8621"/>
                  </a:lnTo>
                  <a:lnTo>
                    <a:pt x="5888" y="8826"/>
                  </a:lnTo>
                  <a:lnTo>
                    <a:pt x="6705" y="9017"/>
                  </a:lnTo>
                  <a:lnTo>
                    <a:pt x="7561" y="9209"/>
                  </a:lnTo>
                  <a:lnTo>
                    <a:pt x="8455" y="9388"/>
                  </a:lnTo>
                  <a:lnTo>
                    <a:pt x="9387" y="9554"/>
                  </a:lnTo>
                  <a:lnTo>
                    <a:pt x="10370" y="9720"/>
                  </a:lnTo>
                  <a:lnTo>
                    <a:pt x="11379" y="9873"/>
                  </a:lnTo>
                  <a:lnTo>
                    <a:pt x="12427" y="10013"/>
                  </a:lnTo>
                  <a:lnTo>
                    <a:pt x="13499" y="10141"/>
                  </a:lnTo>
                  <a:lnTo>
                    <a:pt x="14623" y="10256"/>
                  </a:lnTo>
                  <a:lnTo>
                    <a:pt x="15760" y="10371"/>
                  </a:lnTo>
                  <a:lnTo>
                    <a:pt x="16935" y="10460"/>
                  </a:lnTo>
                  <a:lnTo>
                    <a:pt x="18135" y="10550"/>
                  </a:lnTo>
                  <a:lnTo>
                    <a:pt x="19361" y="10614"/>
                  </a:lnTo>
                  <a:lnTo>
                    <a:pt x="20600" y="10677"/>
                  </a:lnTo>
                  <a:lnTo>
                    <a:pt x="21877" y="10729"/>
                  </a:lnTo>
                  <a:lnTo>
                    <a:pt x="23167" y="10767"/>
                  </a:lnTo>
                  <a:lnTo>
                    <a:pt x="24483" y="10780"/>
                  </a:lnTo>
                  <a:lnTo>
                    <a:pt x="25811" y="10792"/>
                  </a:lnTo>
                  <a:lnTo>
                    <a:pt x="27139" y="10780"/>
                  </a:lnTo>
                  <a:lnTo>
                    <a:pt x="28442" y="10767"/>
                  </a:lnTo>
                  <a:lnTo>
                    <a:pt x="29732" y="10729"/>
                  </a:lnTo>
                  <a:lnTo>
                    <a:pt x="31009" y="10677"/>
                  </a:lnTo>
                  <a:lnTo>
                    <a:pt x="32260" y="10614"/>
                  </a:lnTo>
                  <a:lnTo>
                    <a:pt x="33486" y="10550"/>
                  </a:lnTo>
                  <a:lnTo>
                    <a:pt x="34674" y="10460"/>
                  </a:lnTo>
                  <a:lnTo>
                    <a:pt x="35849" y="10371"/>
                  </a:lnTo>
                  <a:lnTo>
                    <a:pt x="36998" y="10256"/>
                  </a:lnTo>
                  <a:lnTo>
                    <a:pt x="38109" y="10141"/>
                  </a:lnTo>
                  <a:lnTo>
                    <a:pt x="39182" y="10013"/>
                  </a:lnTo>
                  <a:lnTo>
                    <a:pt x="40229" y="9873"/>
                  </a:lnTo>
                  <a:lnTo>
                    <a:pt x="41251" y="9720"/>
                  </a:lnTo>
                  <a:lnTo>
                    <a:pt x="42222" y="9554"/>
                  </a:lnTo>
                  <a:lnTo>
                    <a:pt x="43154" y="9388"/>
                  </a:lnTo>
                  <a:lnTo>
                    <a:pt x="44061" y="9209"/>
                  </a:lnTo>
                  <a:lnTo>
                    <a:pt x="44904" y="9017"/>
                  </a:lnTo>
                  <a:lnTo>
                    <a:pt x="45721" y="8826"/>
                  </a:lnTo>
                  <a:lnTo>
                    <a:pt x="46487" y="8621"/>
                  </a:lnTo>
                  <a:lnTo>
                    <a:pt x="47203" y="8417"/>
                  </a:lnTo>
                  <a:lnTo>
                    <a:pt x="47879" y="8187"/>
                  </a:lnTo>
                  <a:lnTo>
                    <a:pt x="48505" y="7970"/>
                  </a:lnTo>
                  <a:lnTo>
                    <a:pt x="49067" y="7740"/>
                  </a:lnTo>
                  <a:lnTo>
                    <a:pt x="49591" y="7497"/>
                  </a:lnTo>
                  <a:lnTo>
                    <a:pt x="49821" y="7370"/>
                  </a:lnTo>
                  <a:lnTo>
                    <a:pt x="50050" y="7255"/>
                  </a:lnTo>
                  <a:lnTo>
                    <a:pt x="50255" y="7127"/>
                  </a:lnTo>
                  <a:lnTo>
                    <a:pt x="50459" y="6999"/>
                  </a:lnTo>
                  <a:lnTo>
                    <a:pt x="50638" y="6872"/>
                  </a:lnTo>
                  <a:lnTo>
                    <a:pt x="50804" y="6744"/>
                  </a:lnTo>
                  <a:lnTo>
                    <a:pt x="50957" y="6616"/>
                  </a:lnTo>
                  <a:lnTo>
                    <a:pt x="51085" y="6489"/>
                  </a:lnTo>
                  <a:lnTo>
                    <a:pt x="51213" y="6348"/>
                  </a:lnTo>
                  <a:lnTo>
                    <a:pt x="51315" y="6220"/>
                  </a:lnTo>
                  <a:lnTo>
                    <a:pt x="51404" y="6080"/>
                  </a:lnTo>
                  <a:lnTo>
                    <a:pt x="51481" y="5952"/>
                  </a:lnTo>
                  <a:lnTo>
                    <a:pt x="51545" y="5812"/>
                  </a:lnTo>
                  <a:lnTo>
                    <a:pt x="51583" y="5671"/>
                  </a:lnTo>
                  <a:lnTo>
                    <a:pt x="51609" y="5531"/>
                  </a:lnTo>
                  <a:lnTo>
                    <a:pt x="51609" y="5390"/>
                  </a:lnTo>
                  <a:lnTo>
                    <a:pt x="51609"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8;p15"/>
            <p:cNvSpPr/>
            <p:nvPr/>
          </p:nvSpPr>
          <p:spPr>
            <a:xfrm>
              <a:off x="2629221" y="3461549"/>
              <a:ext cx="764071" cy="159598"/>
            </a:xfrm>
            <a:custGeom>
              <a:avLst/>
              <a:gdLst/>
              <a:ahLst/>
              <a:cxnLst/>
              <a:rect l="l" t="t" r="r" b="b"/>
              <a:pathLst>
                <a:path w="51609" h="10780" extrusionOk="0">
                  <a:moveTo>
                    <a:pt x="25811" y="0"/>
                  </a:moveTo>
                  <a:lnTo>
                    <a:pt x="24483" y="13"/>
                  </a:lnTo>
                  <a:lnTo>
                    <a:pt x="23167" y="26"/>
                  </a:lnTo>
                  <a:lnTo>
                    <a:pt x="21877" y="64"/>
                  </a:lnTo>
                  <a:lnTo>
                    <a:pt x="20600" y="115"/>
                  </a:lnTo>
                  <a:lnTo>
                    <a:pt x="19361" y="166"/>
                  </a:lnTo>
                  <a:lnTo>
                    <a:pt x="18135" y="243"/>
                  </a:lnTo>
                  <a:lnTo>
                    <a:pt x="16935" y="332"/>
                  </a:lnTo>
                  <a:lnTo>
                    <a:pt x="15760" y="422"/>
                  </a:lnTo>
                  <a:lnTo>
                    <a:pt x="14623" y="537"/>
                  </a:lnTo>
                  <a:lnTo>
                    <a:pt x="13499" y="652"/>
                  </a:lnTo>
                  <a:lnTo>
                    <a:pt x="12427" y="779"/>
                  </a:lnTo>
                  <a:lnTo>
                    <a:pt x="11379" y="920"/>
                  </a:lnTo>
                  <a:lnTo>
                    <a:pt x="10370" y="1073"/>
                  </a:lnTo>
                  <a:lnTo>
                    <a:pt x="9387" y="1226"/>
                  </a:lnTo>
                  <a:lnTo>
                    <a:pt x="8455" y="1405"/>
                  </a:lnTo>
                  <a:lnTo>
                    <a:pt x="7561" y="1584"/>
                  </a:lnTo>
                  <a:lnTo>
                    <a:pt x="6705" y="1763"/>
                  </a:lnTo>
                  <a:lnTo>
                    <a:pt x="5888" y="1967"/>
                  </a:lnTo>
                  <a:lnTo>
                    <a:pt x="5122" y="2171"/>
                  </a:lnTo>
                  <a:lnTo>
                    <a:pt x="4406" y="2376"/>
                  </a:lnTo>
                  <a:lnTo>
                    <a:pt x="3729" y="2593"/>
                  </a:lnTo>
                  <a:lnTo>
                    <a:pt x="3116" y="2823"/>
                  </a:lnTo>
                  <a:lnTo>
                    <a:pt x="2542" y="3053"/>
                  </a:lnTo>
                  <a:lnTo>
                    <a:pt x="2031" y="3295"/>
                  </a:lnTo>
                  <a:lnTo>
                    <a:pt x="1788" y="3410"/>
                  </a:lnTo>
                  <a:lnTo>
                    <a:pt x="1571" y="3538"/>
                  </a:lnTo>
                  <a:lnTo>
                    <a:pt x="1354" y="3666"/>
                  </a:lnTo>
                  <a:lnTo>
                    <a:pt x="1162" y="3793"/>
                  </a:lnTo>
                  <a:lnTo>
                    <a:pt x="984" y="3921"/>
                  </a:lnTo>
                  <a:lnTo>
                    <a:pt x="818" y="4049"/>
                  </a:lnTo>
                  <a:lnTo>
                    <a:pt x="664" y="4177"/>
                  </a:lnTo>
                  <a:lnTo>
                    <a:pt x="524" y="4304"/>
                  </a:lnTo>
                  <a:lnTo>
                    <a:pt x="396" y="4432"/>
                  </a:lnTo>
                  <a:lnTo>
                    <a:pt x="294" y="4572"/>
                  </a:lnTo>
                  <a:lnTo>
                    <a:pt x="205" y="4700"/>
                  </a:lnTo>
                  <a:lnTo>
                    <a:pt x="128" y="4841"/>
                  </a:lnTo>
                  <a:lnTo>
                    <a:pt x="77" y="4981"/>
                  </a:lnTo>
                  <a:lnTo>
                    <a:pt x="39" y="5122"/>
                  </a:lnTo>
                  <a:lnTo>
                    <a:pt x="13" y="5249"/>
                  </a:lnTo>
                  <a:lnTo>
                    <a:pt x="0" y="5390"/>
                  </a:lnTo>
                  <a:lnTo>
                    <a:pt x="13" y="5530"/>
                  </a:lnTo>
                  <a:lnTo>
                    <a:pt x="39" y="5671"/>
                  </a:lnTo>
                  <a:lnTo>
                    <a:pt x="77" y="5811"/>
                  </a:lnTo>
                  <a:lnTo>
                    <a:pt x="128" y="5939"/>
                  </a:lnTo>
                  <a:lnTo>
                    <a:pt x="205" y="6079"/>
                  </a:lnTo>
                  <a:lnTo>
                    <a:pt x="294" y="6220"/>
                  </a:lnTo>
                  <a:lnTo>
                    <a:pt x="396" y="6348"/>
                  </a:lnTo>
                  <a:lnTo>
                    <a:pt x="524" y="6475"/>
                  </a:lnTo>
                  <a:lnTo>
                    <a:pt x="664" y="6616"/>
                  </a:lnTo>
                  <a:lnTo>
                    <a:pt x="818" y="6744"/>
                  </a:lnTo>
                  <a:lnTo>
                    <a:pt x="984" y="6871"/>
                  </a:lnTo>
                  <a:lnTo>
                    <a:pt x="1162" y="6999"/>
                  </a:lnTo>
                  <a:lnTo>
                    <a:pt x="1354" y="7127"/>
                  </a:lnTo>
                  <a:lnTo>
                    <a:pt x="1571" y="7242"/>
                  </a:lnTo>
                  <a:lnTo>
                    <a:pt x="1788" y="7369"/>
                  </a:lnTo>
                  <a:lnTo>
                    <a:pt x="2031" y="7497"/>
                  </a:lnTo>
                  <a:lnTo>
                    <a:pt x="2542" y="7727"/>
                  </a:lnTo>
                  <a:lnTo>
                    <a:pt x="3116" y="7970"/>
                  </a:lnTo>
                  <a:lnTo>
                    <a:pt x="3729" y="8187"/>
                  </a:lnTo>
                  <a:lnTo>
                    <a:pt x="4406" y="8404"/>
                  </a:lnTo>
                  <a:lnTo>
                    <a:pt x="5122" y="8621"/>
                  </a:lnTo>
                  <a:lnTo>
                    <a:pt x="5888" y="8825"/>
                  </a:lnTo>
                  <a:lnTo>
                    <a:pt x="6705" y="9017"/>
                  </a:lnTo>
                  <a:lnTo>
                    <a:pt x="7561" y="9208"/>
                  </a:lnTo>
                  <a:lnTo>
                    <a:pt x="8455" y="9387"/>
                  </a:lnTo>
                  <a:lnTo>
                    <a:pt x="9387" y="9553"/>
                  </a:lnTo>
                  <a:lnTo>
                    <a:pt x="10370" y="9719"/>
                  </a:lnTo>
                  <a:lnTo>
                    <a:pt x="11379" y="9860"/>
                  </a:lnTo>
                  <a:lnTo>
                    <a:pt x="12427" y="10000"/>
                  </a:lnTo>
                  <a:lnTo>
                    <a:pt x="13499" y="10141"/>
                  </a:lnTo>
                  <a:lnTo>
                    <a:pt x="14623" y="10256"/>
                  </a:lnTo>
                  <a:lnTo>
                    <a:pt x="15760" y="10358"/>
                  </a:lnTo>
                  <a:lnTo>
                    <a:pt x="16935" y="10460"/>
                  </a:lnTo>
                  <a:lnTo>
                    <a:pt x="18135" y="10549"/>
                  </a:lnTo>
                  <a:lnTo>
                    <a:pt x="19361" y="10613"/>
                  </a:lnTo>
                  <a:lnTo>
                    <a:pt x="20600" y="10677"/>
                  </a:lnTo>
                  <a:lnTo>
                    <a:pt x="21877" y="10728"/>
                  </a:lnTo>
                  <a:lnTo>
                    <a:pt x="23167" y="10754"/>
                  </a:lnTo>
                  <a:lnTo>
                    <a:pt x="24483" y="10779"/>
                  </a:lnTo>
                  <a:lnTo>
                    <a:pt x="27139" y="10779"/>
                  </a:lnTo>
                  <a:lnTo>
                    <a:pt x="28442" y="10754"/>
                  </a:lnTo>
                  <a:lnTo>
                    <a:pt x="29732" y="10728"/>
                  </a:lnTo>
                  <a:lnTo>
                    <a:pt x="31009" y="10677"/>
                  </a:lnTo>
                  <a:lnTo>
                    <a:pt x="32260" y="10613"/>
                  </a:lnTo>
                  <a:lnTo>
                    <a:pt x="33486" y="10549"/>
                  </a:lnTo>
                  <a:lnTo>
                    <a:pt x="34674" y="10460"/>
                  </a:lnTo>
                  <a:lnTo>
                    <a:pt x="35849" y="10358"/>
                  </a:lnTo>
                  <a:lnTo>
                    <a:pt x="36998" y="10256"/>
                  </a:lnTo>
                  <a:lnTo>
                    <a:pt x="38109" y="10141"/>
                  </a:lnTo>
                  <a:lnTo>
                    <a:pt x="39182" y="10000"/>
                  </a:lnTo>
                  <a:lnTo>
                    <a:pt x="40229" y="9860"/>
                  </a:lnTo>
                  <a:lnTo>
                    <a:pt x="41251" y="9719"/>
                  </a:lnTo>
                  <a:lnTo>
                    <a:pt x="42222" y="9553"/>
                  </a:lnTo>
                  <a:lnTo>
                    <a:pt x="43154" y="9387"/>
                  </a:lnTo>
                  <a:lnTo>
                    <a:pt x="44061" y="9208"/>
                  </a:lnTo>
                  <a:lnTo>
                    <a:pt x="44904" y="9017"/>
                  </a:lnTo>
                  <a:lnTo>
                    <a:pt x="45721" y="8825"/>
                  </a:lnTo>
                  <a:lnTo>
                    <a:pt x="46487" y="8621"/>
                  </a:lnTo>
                  <a:lnTo>
                    <a:pt x="47203" y="8404"/>
                  </a:lnTo>
                  <a:lnTo>
                    <a:pt x="47879" y="8187"/>
                  </a:lnTo>
                  <a:lnTo>
                    <a:pt x="48505" y="7970"/>
                  </a:lnTo>
                  <a:lnTo>
                    <a:pt x="49067" y="7727"/>
                  </a:lnTo>
                  <a:lnTo>
                    <a:pt x="49591" y="7497"/>
                  </a:lnTo>
                  <a:lnTo>
                    <a:pt x="49821" y="7369"/>
                  </a:lnTo>
                  <a:lnTo>
                    <a:pt x="50050" y="7242"/>
                  </a:lnTo>
                  <a:lnTo>
                    <a:pt x="50255" y="7127"/>
                  </a:lnTo>
                  <a:lnTo>
                    <a:pt x="50459" y="6999"/>
                  </a:lnTo>
                  <a:lnTo>
                    <a:pt x="50638" y="6871"/>
                  </a:lnTo>
                  <a:lnTo>
                    <a:pt x="50804" y="6744"/>
                  </a:lnTo>
                  <a:lnTo>
                    <a:pt x="50957" y="6616"/>
                  </a:lnTo>
                  <a:lnTo>
                    <a:pt x="51085" y="6475"/>
                  </a:lnTo>
                  <a:lnTo>
                    <a:pt x="51213" y="6348"/>
                  </a:lnTo>
                  <a:lnTo>
                    <a:pt x="51315" y="6220"/>
                  </a:lnTo>
                  <a:lnTo>
                    <a:pt x="51404" y="6079"/>
                  </a:lnTo>
                  <a:lnTo>
                    <a:pt x="51481" y="5939"/>
                  </a:lnTo>
                  <a:lnTo>
                    <a:pt x="51545" y="5811"/>
                  </a:lnTo>
                  <a:lnTo>
                    <a:pt x="51583" y="5671"/>
                  </a:lnTo>
                  <a:lnTo>
                    <a:pt x="51609" y="5530"/>
                  </a:lnTo>
                  <a:lnTo>
                    <a:pt x="51609" y="5390"/>
                  </a:lnTo>
                  <a:lnTo>
                    <a:pt x="51609" y="5249"/>
                  </a:lnTo>
                  <a:lnTo>
                    <a:pt x="51583" y="5122"/>
                  </a:lnTo>
                  <a:lnTo>
                    <a:pt x="51545" y="4981"/>
                  </a:lnTo>
                  <a:lnTo>
                    <a:pt x="51481" y="4841"/>
                  </a:lnTo>
                  <a:lnTo>
                    <a:pt x="51404" y="4700"/>
                  </a:lnTo>
                  <a:lnTo>
                    <a:pt x="51315" y="4572"/>
                  </a:lnTo>
                  <a:lnTo>
                    <a:pt x="51213" y="4432"/>
                  </a:lnTo>
                  <a:lnTo>
                    <a:pt x="51085" y="4304"/>
                  </a:lnTo>
                  <a:lnTo>
                    <a:pt x="50957" y="4177"/>
                  </a:lnTo>
                  <a:lnTo>
                    <a:pt x="50804" y="4049"/>
                  </a:lnTo>
                  <a:lnTo>
                    <a:pt x="50638" y="3921"/>
                  </a:lnTo>
                  <a:lnTo>
                    <a:pt x="50459" y="3793"/>
                  </a:lnTo>
                  <a:lnTo>
                    <a:pt x="50255" y="3666"/>
                  </a:lnTo>
                  <a:lnTo>
                    <a:pt x="50050" y="3538"/>
                  </a:lnTo>
                  <a:lnTo>
                    <a:pt x="49821" y="3410"/>
                  </a:lnTo>
                  <a:lnTo>
                    <a:pt x="49591" y="3295"/>
                  </a:lnTo>
                  <a:lnTo>
                    <a:pt x="49067" y="3053"/>
                  </a:lnTo>
                  <a:lnTo>
                    <a:pt x="48505" y="2823"/>
                  </a:lnTo>
                  <a:lnTo>
                    <a:pt x="47879" y="2593"/>
                  </a:lnTo>
                  <a:lnTo>
                    <a:pt x="47203" y="2376"/>
                  </a:lnTo>
                  <a:lnTo>
                    <a:pt x="46487" y="2171"/>
                  </a:lnTo>
                  <a:lnTo>
                    <a:pt x="45721" y="1967"/>
                  </a:lnTo>
                  <a:lnTo>
                    <a:pt x="44904" y="1763"/>
                  </a:lnTo>
                  <a:lnTo>
                    <a:pt x="44061" y="1584"/>
                  </a:lnTo>
                  <a:lnTo>
                    <a:pt x="43154" y="1405"/>
                  </a:lnTo>
                  <a:lnTo>
                    <a:pt x="42222" y="1226"/>
                  </a:lnTo>
                  <a:lnTo>
                    <a:pt x="41251" y="1073"/>
                  </a:lnTo>
                  <a:lnTo>
                    <a:pt x="40229" y="920"/>
                  </a:lnTo>
                  <a:lnTo>
                    <a:pt x="39182" y="779"/>
                  </a:lnTo>
                  <a:lnTo>
                    <a:pt x="38109" y="652"/>
                  </a:lnTo>
                  <a:lnTo>
                    <a:pt x="36998" y="537"/>
                  </a:lnTo>
                  <a:lnTo>
                    <a:pt x="35849" y="422"/>
                  </a:lnTo>
                  <a:lnTo>
                    <a:pt x="34674" y="332"/>
                  </a:lnTo>
                  <a:lnTo>
                    <a:pt x="33486" y="243"/>
                  </a:lnTo>
                  <a:lnTo>
                    <a:pt x="32260" y="166"/>
                  </a:lnTo>
                  <a:lnTo>
                    <a:pt x="31009" y="115"/>
                  </a:lnTo>
                  <a:lnTo>
                    <a:pt x="29732" y="64"/>
                  </a:lnTo>
                  <a:lnTo>
                    <a:pt x="28442" y="26"/>
                  </a:lnTo>
                  <a:lnTo>
                    <a:pt x="27139" y="13"/>
                  </a:lnTo>
                  <a:lnTo>
                    <a:pt x="25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9;p15"/>
            <p:cNvSpPr/>
            <p:nvPr/>
          </p:nvSpPr>
          <p:spPr>
            <a:xfrm>
              <a:off x="2697472" y="3475732"/>
              <a:ext cx="627569" cy="112326"/>
            </a:xfrm>
            <a:custGeom>
              <a:avLst/>
              <a:gdLst/>
              <a:ahLst/>
              <a:cxnLst/>
              <a:rect l="l" t="t" r="r" b="b"/>
              <a:pathLst>
                <a:path w="42389" h="7587" extrusionOk="0">
                  <a:moveTo>
                    <a:pt x="21201" y="0"/>
                  </a:moveTo>
                  <a:lnTo>
                    <a:pt x="20102" y="13"/>
                  </a:lnTo>
                  <a:lnTo>
                    <a:pt x="19030" y="26"/>
                  </a:lnTo>
                  <a:lnTo>
                    <a:pt x="17970" y="51"/>
                  </a:lnTo>
                  <a:lnTo>
                    <a:pt x="16922" y="77"/>
                  </a:lnTo>
                  <a:lnTo>
                    <a:pt x="15901" y="128"/>
                  </a:lnTo>
                  <a:lnTo>
                    <a:pt x="14892" y="179"/>
                  </a:lnTo>
                  <a:lnTo>
                    <a:pt x="13908" y="230"/>
                  </a:lnTo>
                  <a:lnTo>
                    <a:pt x="12951" y="307"/>
                  </a:lnTo>
                  <a:lnTo>
                    <a:pt x="12006" y="383"/>
                  </a:lnTo>
                  <a:lnTo>
                    <a:pt x="11099" y="460"/>
                  </a:lnTo>
                  <a:lnTo>
                    <a:pt x="10205" y="549"/>
                  </a:lnTo>
                  <a:lnTo>
                    <a:pt x="9349" y="651"/>
                  </a:lnTo>
                  <a:lnTo>
                    <a:pt x="8519" y="754"/>
                  </a:lnTo>
                  <a:lnTo>
                    <a:pt x="7714" y="869"/>
                  </a:lnTo>
                  <a:lnTo>
                    <a:pt x="6948" y="996"/>
                  </a:lnTo>
                  <a:lnTo>
                    <a:pt x="6207" y="1111"/>
                  </a:lnTo>
                  <a:lnTo>
                    <a:pt x="5505" y="1252"/>
                  </a:lnTo>
                  <a:lnTo>
                    <a:pt x="4841" y="1379"/>
                  </a:lnTo>
                  <a:lnTo>
                    <a:pt x="4215" y="1533"/>
                  </a:lnTo>
                  <a:lnTo>
                    <a:pt x="3615" y="1673"/>
                  </a:lnTo>
                  <a:lnTo>
                    <a:pt x="3066" y="1826"/>
                  </a:lnTo>
                  <a:lnTo>
                    <a:pt x="2555" y="1992"/>
                  </a:lnTo>
                  <a:lnTo>
                    <a:pt x="2095" y="2158"/>
                  </a:lnTo>
                  <a:lnTo>
                    <a:pt x="1661" y="2325"/>
                  </a:lnTo>
                  <a:lnTo>
                    <a:pt x="1291" y="2491"/>
                  </a:lnTo>
                  <a:lnTo>
                    <a:pt x="959" y="2669"/>
                  </a:lnTo>
                  <a:lnTo>
                    <a:pt x="665" y="2848"/>
                  </a:lnTo>
                  <a:lnTo>
                    <a:pt x="550" y="2938"/>
                  </a:lnTo>
                  <a:lnTo>
                    <a:pt x="435" y="3027"/>
                  </a:lnTo>
                  <a:lnTo>
                    <a:pt x="333" y="3129"/>
                  </a:lnTo>
                  <a:lnTo>
                    <a:pt x="243" y="3219"/>
                  </a:lnTo>
                  <a:lnTo>
                    <a:pt x="167" y="3308"/>
                  </a:lnTo>
                  <a:lnTo>
                    <a:pt x="116" y="3410"/>
                  </a:lnTo>
                  <a:lnTo>
                    <a:pt x="65" y="3499"/>
                  </a:lnTo>
                  <a:lnTo>
                    <a:pt x="26" y="3602"/>
                  </a:lnTo>
                  <a:lnTo>
                    <a:pt x="13" y="3704"/>
                  </a:lnTo>
                  <a:lnTo>
                    <a:pt x="1" y="3793"/>
                  </a:lnTo>
                  <a:lnTo>
                    <a:pt x="13" y="3895"/>
                  </a:lnTo>
                  <a:lnTo>
                    <a:pt x="26" y="3985"/>
                  </a:lnTo>
                  <a:lnTo>
                    <a:pt x="65" y="4087"/>
                  </a:lnTo>
                  <a:lnTo>
                    <a:pt x="116" y="4189"/>
                  </a:lnTo>
                  <a:lnTo>
                    <a:pt x="167" y="4279"/>
                  </a:lnTo>
                  <a:lnTo>
                    <a:pt x="243" y="4368"/>
                  </a:lnTo>
                  <a:lnTo>
                    <a:pt x="333" y="4470"/>
                  </a:lnTo>
                  <a:lnTo>
                    <a:pt x="435" y="4559"/>
                  </a:lnTo>
                  <a:lnTo>
                    <a:pt x="550" y="4649"/>
                  </a:lnTo>
                  <a:lnTo>
                    <a:pt x="665" y="4738"/>
                  </a:lnTo>
                  <a:lnTo>
                    <a:pt x="959" y="4917"/>
                  </a:lnTo>
                  <a:lnTo>
                    <a:pt x="1291" y="5096"/>
                  </a:lnTo>
                  <a:lnTo>
                    <a:pt x="1661" y="5275"/>
                  </a:lnTo>
                  <a:lnTo>
                    <a:pt x="2095" y="5441"/>
                  </a:lnTo>
                  <a:lnTo>
                    <a:pt x="2555" y="5607"/>
                  </a:lnTo>
                  <a:lnTo>
                    <a:pt x="3066" y="5760"/>
                  </a:lnTo>
                  <a:lnTo>
                    <a:pt x="3615" y="5913"/>
                  </a:lnTo>
                  <a:lnTo>
                    <a:pt x="4215" y="6066"/>
                  </a:lnTo>
                  <a:lnTo>
                    <a:pt x="4841" y="6207"/>
                  </a:lnTo>
                  <a:lnTo>
                    <a:pt x="5505" y="6347"/>
                  </a:lnTo>
                  <a:lnTo>
                    <a:pt x="6207" y="6475"/>
                  </a:lnTo>
                  <a:lnTo>
                    <a:pt x="6948" y="6603"/>
                  </a:lnTo>
                  <a:lnTo>
                    <a:pt x="7714" y="6718"/>
                  </a:lnTo>
                  <a:lnTo>
                    <a:pt x="8519" y="6833"/>
                  </a:lnTo>
                  <a:lnTo>
                    <a:pt x="9349" y="6935"/>
                  </a:lnTo>
                  <a:lnTo>
                    <a:pt x="10205" y="7037"/>
                  </a:lnTo>
                  <a:lnTo>
                    <a:pt x="11099" y="7126"/>
                  </a:lnTo>
                  <a:lnTo>
                    <a:pt x="12006" y="7216"/>
                  </a:lnTo>
                  <a:lnTo>
                    <a:pt x="12951" y="7293"/>
                  </a:lnTo>
                  <a:lnTo>
                    <a:pt x="13908" y="7356"/>
                  </a:lnTo>
                  <a:lnTo>
                    <a:pt x="14892" y="7420"/>
                  </a:lnTo>
                  <a:lnTo>
                    <a:pt x="15901" y="7471"/>
                  </a:lnTo>
                  <a:lnTo>
                    <a:pt x="16922" y="7510"/>
                  </a:lnTo>
                  <a:lnTo>
                    <a:pt x="17970" y="7548"/>
                  </a:lnTo>
                  <a:lnTo>
                    <a:pt x="19030" y="7561"/>
                  </a:lnTo>
                  <a:lnTo>
                    <a:pt x="20102" y="7586"/>
                  </a:lnTo>
                  <a:lnTo>
                    <a:pt x="22286" y="7586"/>
                  </a:lnTo>
                  <a:lnTo>
                    <a:pt x="23359" y="7561"/>
                  </a:lnTo>
                  <a:lnTo>
                    <a:pt x="24419" y="7548"/>
                  </a:lnTo>
                  <a:lnTo>
                    <a:pt x="25466" y="7510"/>
                  </a:lnTo>
                  <a:lnTo>
                    <a:pt x="26488" y="7471"/>
                  </a:lnTo>
                  <a:lnTo>
                    <a:pt x="27497" y="7420"/>
                  </a:lnTo>
                  <a:lnTo>
                    <a:pt x="28480" y="7356"/>
                  </a:lnTo>
                  <a:lnTo>
                    <a:pt x="29451" y="7293"/>
                  </a:lnTo>
                  <a:lnTo>
                    <a:pt x="30383" y="7216"/>
                  </a:lnTo>
                  <a:lnTo>
                    <a:pt x="31303" y="7126"/>
                  </a:lnTo>
                  <a:lnTo>
                    <a:pt x="32184" y="7037"/>
                  </a:lnTo>
                  <a:lnTo>
                    <a:pt x="33052" y="6935"/>
                  </a:lnTo>
                  <a:lnTo>
                    <a:pt x="33883" y="6833"/>
                  </a:lnTo>
                  <a:lnTo>
                    <a:pt x="34674" y="6718"/>
                  </a:lnTo>
                  <a:lnTo>
                    <a:pt x="35453" y="6603"/>
                  </a:lnTo>
                  <a:lnTo>
                    <a:pt x="36181" y="6475"/>
                  </a:lnTo>
                  <a:lnTo>
                    <a:pt x="36884" y="6347"/>
                  </a:lnTo>
                  <a:lnTo>
                    <a:pt x="37548" y="6207"/>
                  </a:lnTo>
                  <a:lnTo>
                    <a:pt x="38186" y="6066"/>
                  </a:lnTo>
                  <a:lnTo>
                    <a:pt x="38774" y="5913"/>
                  </a:lnTo>
                  <a:lnTo>
                    <a:pt x="39323" y="5760"/>
                  </a:lnTo>
                  <a:lnTo>
                    <a:pt x="39834" y="5607"/>
                  </a:lnTo>
                  <a:lnTo>
                    <a:pt x="40306" y="5441"/>
                  </a:lnTo>
                  <a:lnTo>
                    <a:pt x="40728" y="5275"/>
                  </a:lnTo>
                  <a:lnTo>
                    <a:pt x="41111" y="5096"/>
                  </a:lnTo>
                  <a:lnTo>
                    <a:pt x="41443" y="4917"/>
                  </a:lnTo>
                  <a:lnTo>
                    <a:pt x="41724" y="4738"/>
                  </a:lnTo>
                  <a:lnTo>
                    <a:pt x="41852" y="4649"/>
                  </a:lnTo>
                  <a:lnTo>
                    <a:pt x="41967" y="4559"/>
                  </a:lnTo>
                  <a:lnTo>
                    <a:pt x="42056" y="4470"/>
                  </a:lnTo>
                  <a:lnTo>
                    <a:pt x="42146" y="4368"/>
                  </a:lnTo>
                  <a:lnTo>
                    <a:pt x="42222" y="4279"/>
                  </a:lnTo>
                  <a:lnTo>
                    <a:pt x="42286" y="4189"/>
                  </a:lnTo>
                  <a:lnTo>
                    <a:pt x="42324" y="4087"/>
                  </a:lnTo>
                  <a:lnTo>
                    <a:pt x="42363" y="3985"/>
                  </a:lnTo>
                  <a:lnTo>
                    <a:pt x="42388" y="3895"/>
                  </a:lnTo>
                  <a:lnTo>
                    <a:pt x="42388" y="3793"/>
                  </a:lnTo>
                  <a:lnTo>
                    <a:pt x="42388" y="3704"/>
                  </a:lnTo>
                  <a:lnTo>
                    <a:pt x="42363" y="3602"/>
                  </a:lnTo>
                  <a:lnTo>
                    <a:pt x="42324" y="3499"/>
                  </a:lnTo>
                  <a:lnTo>
                    <a:pt x="42286" y="3410"/>
                  </a:lnTo>
                  <a:lnTo>
                    <a:pt x="42222" y="3308"/>
                  </a:lnTo>
                  <a:lnTo>
                    <a:pt x="42146" y="3219"/>
                  </a:lnTo>
                  <a:lnTo>
                    <a:pt x="42056" y="3129"/>
                  </a:lnTo>
                  <a:lnTo>
                    <a:pt x="41967" y="3027"/>
                  </a:lnTo>
                  <a:lnTo>
                    <a:pt x="41852" y="2938"/>
                  </a:lnTo>
                  <a:lnTo>
                    <a:pt x="41724" y="2848"/>
                  </a:lnTo>
                  <a:lnTo>
                    <a:pt x="41443" y="2669"/>
                  </a:lnTo>
                  <a:lnTo>
                    <a:pt x="41111" y="2491"/>
                  </a:lnTo>
                  <a:lnTo>
                    <a:pt x="40728" y="2325"/>
                  </a:lnTo>
                  <a:lnTo>
                    <a:pt x="40306" y="2158"/>
                  </a:lnTo>
                  <a:lnTo>
                    <a:pt x="39834" y="1992"/>
                  </a:lnTo>
                  <a:lnTo>
                    <a:pt x="39323" y="1826"/>
                  </a:lnTo>
                  <a:lnTo>
                    <a:pt x="38774" y="1673"/>
                  </a:lnTo>
                  <a:lnTo>
                    <a:pt x="38186" y="1533"/>
                  </a:lnTo>
                  <a:lnTo>
                    <a:pt x="37548" y="1379"/>
                  </a:lnTo>
                  <a:lnTo>
                    <a:pt x="36884" y="1252"/>
                  </a:lnTo>
                  <a:lnTo>
                    <a:pt x="36181" y="1111"/>
                  </a:lnTo>
                  <a:lnTo>
                    <a:pt x="35453" y="996"/>
                  </a:lnTo>
                  <a:lnTo>
                    <a:pt x="34674" y="869"/>
                  </a:lnTo>
                  <a:lnTo>
                    <a:pt x="33883" y="754"/>
                  </a:lnTo>
                  <a:lnTo>
                    <a:pt x="33052" y="651"/>
                  </a:lnTo>
                  <a:lnTo>
                    <a:pt x="32184" y="549"/>
                  </a:lnTo>
                  <a:lnTo>
                    <a:pt x="31303" y="460"/>
                  </a:lnTo>
                  <a:lnTo>
                    <a:pt x="30383" y="383"/>
                  </a:lnTo>
                  <a:lnTo>
                    <a:pt x="29451" y="307"/>
                  </a:lnTo>
                  <a:lnTo>
                    <a:pt x="28480" y="230"/>
                  </a:lnTo>
                  <a:lnTo>
                    <a:pt x="27497" y="179"/>
                  </a:lnTo>
                  <a:lnTo>
                    <a:pt x="26488" y="128"/>
                  </a:lnTo>
                  <a:lnTo>
                    <a:pt x="25466" y="77"/>
                  </a:lnTo>
                  <a:lnTo>
                    <a:pt x="24419" y="51"/>
                  </a:lnTo>
                  <a:lnTo>
                    <a:pt x="23359" y="26"/>
                  </a:lnTo>
                  <a:lnTo>
                    <a:pt x="22286" y="13"/>
                  </a:lnTo>
                  <a:lnTo>
                    <a:pt x="21201"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0;p15"/>
            <p:cNvSpPr/>
            <p:nvPr/>
          </p:nvSpPr>
          <p:spPr>
            <a:xfrm>
              <a:off x="2706740" y="3475732"/>
              <a:ext cx="609226" cy="83397"/>
            </a:xfrm>
            <a:custGeom>
              <a:avLst/>
              <a:gdLst/>
              <a:ahLst/>
              <a:cxnLst/>
              <a:rect l="l" t="t" r="r" b="b"/>
              <a:pathLst>
                <a:path w="41150" h="5633" extrusionOk="0">
                  <a:moveTo>
                    <a:pt x="19949" y="0"/>
                  </a:moveTo>
                  <a:lnTo>
                    <a:pt x="18238" y="13"/>
                  </a:lnTo>
                  <a:lnTo>
                    <a:pt x="16577" y="51"/>
                  </a:lnTo>
                  <a:lnTo>
                    <a:pt x="14943" y="115"/>
                  </a:lnTo>
                  <a:lnTo>
                    <a:pt x="13372" y="192"/>
                  </a:lnTo>
                  <a:lnTo>
                    <a:pt x="11839" y="294"/>
                  </a:lnTo>
                  <a:lnTo>
                    <a:pt x="10371" y="409"/>
                  </a:lnTo>
                  <a:lnTo>
                    <a:pt x="8966" y="549"/>
                  </a:lnTo>
                  <a:lnTo>
                    <a:pt x="7625" y="715"/>
                  </a:lnTo>
                  <a:lnTo>
                    <a:pt x="6361" y="881"/>
                  </a:lnTo>
                  <a:lnTo>
                    <a:pt x="5173" y="1073"/>
                  </a:lnTo>
                  <a:lnTo>
                    <a:pt x="4074" y="1290"/>
                  </a:lnTo>
                  <a:lnTo>
                    <a:pt x="3551" y="1392"/>
                  </a:lnTo>
                  <a:lnTo>
                    <a:pt x="3066" y="1507"/>
                  </a:lnTo>
                  <a:lnTo>
                    <a:pt x="2593" y="1622"/>
                  </a:lnTo>
                  <a:lnTo>
                    <a:pt x="2146" y="1737"/>
                  </a:lnTo>
                  <a:lnTo>
                    <a:pt x="1725" y="1865"/>
                  </a:lnTo>
                  <a:lnTo>
                    <a:pt x="1316" y="1992"/>
                  </a:lnTo>
                  <a:lnTo>
                    <a:pt x="946" y="2120"/>
                  </a:lnTo>
                  <a:lnTo>
                    <a:pt x="601" y="2248"/>
                  </a:lnTo>
                  <a:lnTo>
                    <a:pt x="281" y="2376"/>
                  </a:lnTo>
                  <a:lnTo>
                    <a:pt x="0" y="2516"/>
                  </a:lnTo>
                  <a:lnTo>
                    <a:pt x="716" y="2299"/>
                  </a:lnTo>
                  <a:lnTo>
                    <a:pt x="1507" y="2095"/>
                  </a:lnTo>
                  <a:lnTo>
                    <a:pt x="2363" y="1903"/>
                  </a:lnTo>
                  <a:lnTo>
                    <a:pt x="3295" y="1724"/>
                  </a:lnTo>
                  <a:lnTo>
                    <a:pt x="4292" y="1545"/>
                  </a:lnTo>
                  <a:lnTo>
                    <a:pt x="5352" y="1392"/>
                  </a:lnTo>
                  <a:lnTo>
                    <a:pt x="6463" y="1239"/>
                  </a:lnTo>
                  <a:lnTo>
                    <a:pt x="7625" y="1098"/>
                  </a:lnTo>
                  <a:lnTo>
                    <a:pt x="8851" y="984"/>
                  </a:lnTo>
                  <a:lnTo>
                    <a:pt x="10115" y="881"/>
                  </a:lnTo>
                  <a:lnTo>
                    <a:pt x="11431" y="779"/>
                  </a:lnTo>
                  <a:lnTo>
                    <a:pt x="12784" y="703"/>
                  </a:lnTo>
                  <a:lnTo>
                    <a:pt x="14164" y="651"/>
                  </a:lnTo>
                  <a:lnTo>
                    <a:pt x="15594" y="600"/>
                  </a:lnTo>
                  <a:lnTo>
                    <a:pt x="17050" y="575"/>
                  </a:lnTo>
                  <a:lnTo>
                    <a:pt x="18531" y="562"/>
                  </a:lnTo>
                  <a:lnTo>
                    <a:pt x="19617" y="575"/>
                  </a:lnTo>
                  <a:lnTo>
                    <a:pt x="20690" y="588"/>
                  </a:lnTo>
                  <a:lnTo>
                    <a:pt x="21750" y="613"/>
                  </a:lnTo>
                  <a:lnTo>
                    <a:pt x="22797" y="639"/>
                  </a:lnTo>
                  <a:lnTo>
                    <a:pt x="23819" y="690"/>
                  </a:lnTo>
                  <a:lnTo>
                    <a:pt x="24828" y="741"/>
                  </a:lnTo>
                  <a:lnTo>
                    <a:pt x="25811" y="792"/>
                  </a:lnTo>
                  <a:lnTo>
                    <a:pt x="26782" y="869"/>
                  </a:lnTo>
                  <a:lnTo>
                    <a:pt x="27714" y="932"/>
                  </a:lnTo>
                  <a:lnTo>
                    <a:pt x="28633" y="1022"/>
                  </a:lnTo>
                  <a:lnTo>
                    <a:pt x="29515" y="1111"/>
                  </a:lnTo>
                  <a:lnTo>
                    <a:pt x="30383" y="1213"/>
                  </a:lnTo>
                  <a:lnTo>
                    <a:pt x="31213" y="1316"/>
                  </a:lnTo>
                  <a:lnTo>
                    <a:pt x="32005" y="1431"/>
                  </a:lnTo>
                  <a:lnTo>
                    <a:pt x="32784" y="1545"/>
                  </a:lnTo>
                  <a:lnTo>
                    <a:pt x="33512" y="1673"/>
                  </a:lnTo>
                  <a:lnTo>
                    <a:pt x="34214" y="1801"/>
                  </a:lnTo>
                  <a:lnTo>
                    <a:pt x="34879" y="1941"/>
                  </a:lnTo>
                  <a:lnTo>
                    <a:pt x="35517" y="2082"/>
                  </a:lnTo>
                  <a:lnTo>
                    <a:pt x="36105" y="2235"/>
                  </a:lnTo>
                  <a:lnTo>
                    <a:pt x="36654" y="2388"/>
                  </a:lnTo>
                  <a:lnTo>
                    <a:pt x="37165" y="2554"/>
                  </a:lnTo>
                  <a:lnTo>
                    <a:pt x="37637" y="2708"/>
                  </a:lnTo>
                  <a:lnTo>
                    <a:pt x="38059" y="2874"/>
                  </a:lnTo>
                  <a:lnTo>
                    <a:pt x="38442" y="3052"/>
                  </a:lnTo>
                  <a:lnTo>
                    <a:pt x="38774" y="3231"/>
                  </a:lnTo>
                  <a:lnTo>
                    <a:pt x="39055" y="3410"/>
                  </a:lnTo>
                  <a:lnTo>
                    <a:pt x="39182" y="3499"/>
                  </a:lnTo>
                  <a:lnTo>
                    <a:pt x="39297" y="3589"/>
                  </a:lnTo>
                  <a:lnTo>
                    <a:pt x="39387" y="3678"/>
                  </a:lnTo>
                  <a:lnTo>
                    <a:pt x="39476" y="3780"/>
                  </a:lnTo>
                  <a:lnTo>
                    <a:pt x="39553" y="3870"/>
                  </a:lnTo>
                  <a:lnTo>
                    <a:pt x="39617" y="3972"/>
                  </a:lnTo>
                  <a:lnTo>
                    <a:pt x="39655" y="4061"/>
                  </a:lnTo>
                  <a:lnTo>
                    <a:pt x="39693" y="4164"/>
                  </a:lnTo>
                  <a:lnTo>
                    <a:pt x="39719" y="4253"/>
                  </a:lnTo>
                  <a:lnTo>
                    <a:pt x="39719" y="4355"/>
                  </a:lnTo>
                  <a:lnTo>
                    <a:pt x="39719" y="4445"/>
                  </a:lnTo>
                  <a:lnTo>
                    <a:pt x="39706" y="4521"/>
                  </a:lnTo>
                  <a:lnTo>
                    <a:pt x="39680" y="4611"/>
                  </a:lnTo>
                  <a:lnTo>
                    <a:pt x="39642" y="4687"/>
                  </a:lnTo>
                  <a:lnTo>
                    <a:pt x="39591" y="4777"/>
                  </a:lnTo>
                  <a:lnTo>
                    <a:pt x="39540" y="4853"/>
                  </a:lnTo>
                  <a:lnTo>
                    <a:pt x="39400" y="5019"/>
                  </a:lnTo>
                  <a:lnTo>
                    <a:pt x="39221" y="5172"/>
                  </a:lnTo>
                  <a:lnTo>
                    <a:pt x="39016" y="5326"/>
                  </a:lnTo>
                  <a:lnTo>
                    <a:pt x="38761" y="5479"/>
                  </a:lnTo>
                  <a:lnTo>
                    <a:pt x="38480" y="5632"/>
                  </a:lnTo>
                  <a:lnTo>
                    <a:pt x="38480" y="5632"/>
                  </a:lnTo>
                  <a:lnTo>
                    <a:pt x="39080" y="5428"/>
                  </a:lnTo>
                  <a:lnTo>
                    <a:pt x="39361" y="5326"/>
                  </a:lnTo>
                  <a:lnTo>
                    <a:pt x="39617" y="5211"/>
                  </a:lnTo>
                  <a:lnTo>
                    <a:pt x="39846" y="5096"/>
                  </a:lnTo>
                  <a:lnTo>
                    <a:pt x="40064" y="4994"/>
                  </a:lnTo>
                  <a:lnTo>
                    <a:pt x="40268" y="4879"/>
                  </a:lnTo>
                  <a:lnTo>
                    <a:pt x="40447" y="4764"/>
                  </a:lnTo>
                  <a:lnTo>
                    <a:pt x="40613" y="4649"/>
                  </a:lnTo>
                  <a:lnTo>
                    <a:pt x="40753" y="4534"/>
                  </a:lnTo>
                  <a:lnTo>
                    <a:pt x="40868" y="4406"/>
                  </a:lnTo>
                  <a:lnTo>
                    <a:pt x="40970" y="4291"/>
                  </a:lnTo>
                  <a:lnTo>
                    <a:pt x="41047" y="4164"/>
                  </a:lnTo>
                  <a:lnTo>
                    <a:pt x="41098" y="4049"/>
                  </a:lnTo>
                  <a:lnTo>
                    <a:pt x="41136" y="3921"/>
                  </a:lnTo>
                  <a:lnTo>
                    <a:pt x="41149" y="3793"/>
                  </a:lnTo>
                  <a:lnTo>
                    <a:pt x="41136" y="3704"/>
                  </a:lnTo>
                  <a:lnTo>
                    <a:pt x="41111" y="3602"/>
                  </a:lnTo>
                  <a:lnTo>
                    <a:pt x="41085" y="3499"/>
                  </a:lnTo>
                  <a:lnTo>
                    <a:pt x="41034" y="3410"/>
                  </a:lnTo>
                  <a:lnTo>
                    <a:pt x="40970" y="3308"/>
                  </a:lnTo>
                  <a:lnTo>
                    <a:pt x="40894" y="3219"/>
                  </a:lnTo>
                  <a:lnTo>
                    <a:pt x="40817" y="3129"/>
                  </a:lnTo>
                  <a:lnTo>
                    <a:pt x="40715" y="3027"/>
                  </a:lnTo>
                  <a:lnTo>
                    <a:pt x="40600" y="2938"/>
                  </a:lnTo>
                  <a:lnTo>
                    <a:pt x="40472" y="2848"/>
                  </a:lnTo>
                  <a:lnTo>
                    <a:pt x="40191" y="2669"/>
                  </a:lnTo>
                  <a:lnTo>
                    <a:pt x="39859" y="2491"/>
                  </a:lnTo>
                  <a:lnTo>
                    <a:pt x="39476" y="2325"/>
                  </a:lnTo>
                  <a:lnTo>
                    <a:pt x="39055" y="2158"/>
                  </a:lnTo>
                  <a:lnTo>
                    <a:pt x="38582" y="1992"/>
                  </a:lnTo>
                  <a:lnTo>
                    <a:pt x="38071" y="1826"/>
                  </a:lnTo>
                  <a:lnTo>
                    <a:pt x="37522" y="1673"/>
                  </a:lnTo>
                  <a:lnTo>
                    <a:pt x="36935" y="1533"/>
                  </a:lnTo>
                  <a:lnTo>
                    <a:pt x="36309" y="1379"/>
                  </a:lnTo>
                  <a:lnTo>
                    <a:pt x="35632" y="1252"/>
                  </a:lnTo>
                  <a:lnTo>
                    <a:pt x="34930" y="1111"/>
                  </a:lnTo>
                  <a:lnTo>
                    <a:pt x="34202" y="996"/>
                  </a:lnTo>
                  <a:lnTo>
                    <a:pt x="33435" y="869"/>
                  </a:lnTo>
                  <a:lnTo>
                    <a:pt x="32631" y="754"/>
                  </a:lnTo>
                  <a:lnTo>
                    <a:pt x="31801" y="651"/>
                  </a:lnTo>
                  <a:lnTo>
                    <a:pt x="30945" y="549"/>
                  </a:lnTo>
                  <a:lnTo>
                    <a:pt x="30051" y="460"/>
                  </a:lnTo>
                  <a:lnTo>
                    <a:pt x="29131" y="383"/>
                  </a:lnTo>
                  <a:lnTo>
                    <a:pt x="28199" y="307"/>
                  </a:lnTo>
                  <a:lnTo>
                    <a:pt x="27241" y="230"/>
                  </a:lnTo>
                  <a:lnTo>
                    <a:pt x="26245" y="179"/>
                  </a:lnTo>
                  <a:lnTo>
                    <a:pt x="25249" y="128"/>
                  </a:lnTo>
                  <a:lnTo>
                    <a:pt x="24215" y="77"/>
                  </a:lnTo>
                  <a:lnTo>
                    <a:pt x="23180" y="51"/>
                  </a:lnTo>
                  <a:lnTo>
                    <a:pt x="22120" y="26"/>
                  </a:lnTo>
                  <a:lnTo>
                    <a:pt x="21035" y="13"/>
                  </a:lnTo>
                  <a:lnTo>
                    <a:pt x="19949"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1;p15"/>
            <p:cNvSpPr/>
            <p:nvPr/>
          </p:nvSpPr>
          <p:spPr>
            <a:xfrm>
              <a:off x="2915476" y="3506734"/>
              <a:ext cx="204028" cy="57118"/>
            </a:xfrm>
            <a:custGeom>
              <a:avLst/>
              <a:gdLst/>
              <a:ahLst/>
              <a:cxnLst/>
              <a:rect l="l" t="t" r="r" b="b"/>
              <a:pathLst>
                <a:path w="13781" h="3858" extrusionOk="0">
                  <a:moveTo>
                    <a:pt x="1" y="1"/>
                  </a:moveTo>
                  <a:lnTo>
                    <a:pt x="1" y="384"/>
                  </a:lnTo>
                  <a:lnTo>
                    <a:pt x="2325" y="384"/>
                  </a:lnTo>
                  <a:lnTo>
                    <a:pt x="3347" y="397"/>
                  </a:lnTo>
                  <a:lnTo>
                    <a:pt x="4254" y="422"/>
                  </a:lnTo>
                  <a:lnTo>
                    <a:pt x="5058" y="460"/>
                  </a:lnTo>
                  <a:lnTo>
                    <a:pt x="5748" y="511"/>
                  </a:lnTo>
                  <a:lnTo>
                    <a:pt x="6323" y="588"/>
                  </a:lnTo>
                  <a:lnTo>
                    <a:pt x="6578" y="626"/>
                  </a:lnTo>
                  <a:lnTo>
                    <a:pt x="6795" y="678"/>
                  </a:lnTo>
                  <a:lnTo>
                    <a:pt x="6987" y="716"/>
                  </a:lnTo>
                  <a:lnTo>
                    <a:pt x="7140" y="780"/>
                  </a:lnTo>
                  <a:lnTo>
                    <a:pt x="7268" y="831"/>
                  </a:lnTo>
                  <a:lnTo>
                    <a:pt x="7370" y="895"/>
                  </a:lnTo>
                  <a:lnTo>
                    <a:pt x="1" y="895"/>
                  </a:lnTo>
                  <a:lnTo>
                    <a:pt x="1" y="1188"/>
                  </a:lnTo>
                  <a:lnTo>
                    <a:pt x="7472" y="1188"/>
                  </a:lnTo>
                  <a:lnTo>
                    <a:pt x="7446" y="1227"/>
                  </a:lnTo>
                  <a:lnTo>
                    <a:pt x="7408" y="1265"/>
                  </a:lnTo>
                  <a:lnTo>
                    <a:pt x="7306" y="1329"/>
                  </a:lnTo>
                  <a:lnTo>
                    <a:pt x="7165" y="1393"/>
                  </a:lnTo>
                  <a:lnTo>
                    <a:pt x="6987" y="1457"/>
                  </a:lnTo>
                  <a:lnTo>
                    <a:pt x="6770" y="1520"/>
                  </a:lnTo>
                  <a:lnTo>
                    <a:pt x="6514" y="1571"/>
                  </a:lnTo>
                  <a:lnTo>
                    <a:pt x="6208" y="1623"/>
                  </a:lnTo>
                  <a:lnTo>
                    <a:pt x="5876" y="1674"/>
                  </a:lnTo>
                  <a:lnTo>
                    <a:pt x="5505" y="1712"/>
                  </a:lnTo>
                  <a:lnTo>
                    <a:pt x="5097" y="1750"/>
                  </a:lnTo>
                  <a:lnTo>
                    <a:pt x="4637" y="1776"/>
                  </a:lnTo>
                  <a:lnTo>
                    <a:pt x="4151" y="1801"/>
                  </a:lnTo>
                  <a:lnTo>
                    <a:pt x="3053" y="1840"/>
                  </a:lnTo>
                  <a:lnTo>
                    <a:pt x="1802" y="1852"/>
                  </a:lnTo>
                  <a:lnTo>
                    <a:pt x="1" y="1852"/>
                  </a:lnTo>
                  <a:lnTo>
                    <a:pt x="1" y="2223"/>
                  </a:lnTo>
                  <a:lnTo>
                    <a:pt x="2197" y="2644"/>
                  </a:lnTo>
                  <a:lnTo>
                    <a:pt x="4215" y="3053"/>
                  </a:lnTo>
                  <a:lnTo>
                    <a:pt x="6131" y="3449"/>
                  </a:lnTo>
                  <a:lnTo>
                    <a:pt x="8021" y="3858"/>
                  </a:lnTo>
                  <a:lnTo>
                    <a:pt x="11163" y="3858"/>
                  </a:lnTo>
                  <a:lnTo>
                    <a:pt x="9107" y="3411"/>
                  </a:lnTo>
                  <a:lnTo>
                    <a:pt x="7051" y="2976"/>
                  </a:lnTo>
                  <a:lnTo>
                    <a:pt x="5033" y="2568"/>
                  </a:lnTo>
                  <a:lnTo>
                    <a:pt x="3079" y="2185"/>
                  </a:lnTo>
                  <a:lnTo>
                    <a:pt x="3845" y="2185"/>
                  </a:lnTo>
                  <a:lnTo>
                    <a:pt x="4586" y="2159"/>
                  </a:lnTo>
                  <a:lnTo>
                    <a:pt x="5275" y="2133"/>
                  </a:lnTo>
                  <a:lnTo>
                    <a:pt x="5927" y="2108"/>
                  </a:lnTo>
                  <a:lnTo>
                    <a:pt x="6540" y="2070"/>
                  </a:lnTo>
                  <a:lnTo>
                    <a:pt x="7102" y="2018"/>
                  </a:lnTo>
                  <a:lnTo>
                    <a:pt x="7638" y="1967"/>
                  </a:lnTo>
                  <a:lnTo>
                    <a:pt x="8111" y="1904"/>
                  </a:lnTo>
                  <a:lnTo>
                    <a:pt x="8558" y="1840"/>
                  </a:lnTo>
                  <a:lnTo>
                    <a:pt x="8941" y="1763"/>
                  </a:lnTo>
                  <a:lnTo>
                    <a:pt x="9285" y="1674"/>
                  </a:lnTo>
                  <a:lnTo>
                    <a:pt x="9579" y="1597"/>
                  </a:lnTo>
                  <a:lnTo>
                    <a:pt x="9822" y="1495"/>
                  </a:lnTo>
                  <a:lnTo>
                    <a:pt x="10026" y="1405"/>
                  </a:lnTo>
                  <a:lnTo>
                    <a:pt x="10103" y="1354"/>
                  </a:lnTo>
                  <a:lnTo>
                    <a:pt x="10167" y="1291"/>
                  </a:lnTo>
                  <a:lnTo>
                    <a:pt x="10218" y="1239"/>
                  </a:lnTo>
                  <a:lnTo>
                    <a:pt x="10256" y="1188"/>
                  </a:lnTo>
                  <a:lnTo>
                    <a:pt x="13781" y="1188"/>
                  </a:lnTo>
                  <a:lnTo>
                    <a:pt x="13781" y="895"/>
                  </a:lnTo>
                  <a:lnTo>
                    <a:pt x="10218" y="895"/>
                  </a:lnTo>
                  <a:lnTo>
                    <a:pt x="10179" y="844"/>
                  </a:lnTo>
                  <a:lnTo>
                    <a:pt x="10128" y="792"/>
                  </a:lnTo>
                  <a:lnTo>
                    <a:pt x="9988" y="703"/>
                  </a:lnTo>
                  <a:lnTo>
                    <a:pt x="9809" y="626"/>
                  </a:lnTo>
                  <a:lnTo>
                    <a:pt x="9579" y="550"/>
                  </a:lnTo>
                  <a:lnTo>
                    <a:pt x="9337" y="473"/>
                  </a:lnTo>
                  <a:lnTo>
                    <a:pt x="9043" y="409"/>
                  </a:lnTo>
                  <a:lnTo>
                    <a:pt x="8724" y="345"/>
                  </a:lnTo>
                  <a:lnTo>
                    <a:pt x="8391" y="294"/>
                  </a:lnTo>
                  <a:lnTo>
                    <a:pt x="13781" y="294"/>
                  </a:lnTo>
                  <a:lnTo>
                    <a:pt x="13781"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2;p15"/>
            <p:cNvSpPr/>
            <p:nvPr/>
          </p:nvSpPr>
          <p:spPr>
            <a:xfrm>
              <a:off x="2629221" y="3435833"/>
              <a:ext cx="764071" cy="159790"/>
            </a:xfrm>
            <a:custGeom>
              <a:avLst/>
              <a:gdLst/>
              <a:ahLst/>
              <a:cxnLst/>
              <a:rect l="l" t="t" r="r" b="b"/>
              <a:pathLst>
                <a:path w="51609" h="10793" extrusionOk="0">
                  <a:moveTo>
                    <a:pt x="0" y="0"/>
                  </a:moveTo>
                  <a:lnTo>
                    <a:pt x="0" y="5403"/>
                  </a:lnTo>
                  <a:lnTo>
                    <a:pt x="13" y="5530"/>
                  </a:lnTo>
                  <a:lnTo>
                    <a:pt x="39" y="5671"/>
                  </a:lnTo>
                  <a:lnTo>
                    <a:pt x="77" y="5811"/>
                  </a:lnTo>
                  <a:lnTo>
                    <a:pt x="128" y="5952"/>
                  </a:lnTo>
                  <a:lnTo>
                    <a:pt x="205" y="6080"/>
                  </a:lnTo>
                  <a:lnTo>
                    <a:pt x="294" y="6220"/>
                  </a:lnTo>
                  <a:lnTo>
                    <a:pt x="396" y="6348"/>
                  </a:lnTo>
                  <a:lnTo>
                    <a:pt x="524" y="6488"/>
                  </a:lnTo>
                  <a:lnTo>
                    <a:pt x="664" y="6616"/>
                  </a:lnTo>
                  <a:lnTo>
                    <a:pt x="818" y="6744"/>
                  </a:lnTo>
                  <a:lnTo>
                    <a:pt x="984" y="6871"/>
                  </a:lnTo>
                  <a:lnTo>
                    <a:pt x="1162" y="6999"/>
                  </a:lnTo>
                  <a:lnTo>
                    <a:pt x="1354" y="7127"/>
                  </a:lnTo>
                  <a:lnTo>
                    <a:pt x="1571" y="7254"/>
                  </a:lnTo>
                  <a:lnTo>
                    <a:pt x="1788" y="7369"/>
                  </a:lnTo>
                  <a:lnTo>
                    <a:pt x="2031" y="7497"/>
                  </a:lnTo>
                  <a:lnTo>
                    <a:pt x="2542" y="7740"/>
                  </a:lnTo>
                  <a:lnTo>
                    <a:pt x="3116" y="7970"/>
                  </a:lnTo>
                  <a:lnTo>
                    <a:pt x="3729" y="8200"/>
                  </a:lnTo>
                  <a:lnTo>
                    <a:pt x="4406" y="8417"/>
                  </a:lnTo>
                  <a:lnTo>
                    <a:pt x="5122" y="8621"/>
                  </a:lnTo>
                  <a:lnTo>
                    <a:pt x="5888" y="8825"/>
                  </a:lnTo>
                  <a:lnTo>
                    <a:pt x="6705" y="9017"/>
                  </a:lnTo>
                  <a:lnTo>
                    <a:pt x="7561" y="9208"/>
                  </a:lnTo>
                  <a:lnTo>
                    <a:pt x="8455" y="9387"/>
                  </a:lnTo>
                  <a:lnTo>
                    <a:pt x="9387" y="9553"/>
                  </a:lnTo>
                  <a:lnTo>
                    <a:pt x="10370" y="9719"/>
                  </a:lnTo>
                  <a:lnTo>
                    <a:pt x="11379" y="9873"/>
                  </a:lnTo>
                  <a:lnTo>
                    <a:pt x="12427" y="10013"/>
                  </a:lnTo>
                  <a:lnTo>
                    <a:pt x="13499" y="10141"/>
                  </a:lnTo>
                  <a:lnTo>
                    <a:pt x="14623" y="10256"/>
                  </a:lnTo>
                  <a:lnTo>
                    <a:pt x="15760" y="10371"/>
                  </a:lnTo>
                  <a:lnTo>
                    <a:pt x="16935" y="10460"/>
                  </a:lnTo>
                  <a:lnTo>
                    <a:pt x="18135" y="10549"/>
                  </a:lnTo>
                  <a:lnTo>
                    <a:pt x="19361" y="10626"/>
                  </a:lnTo>
                  <a:lnTo>
                    <a:pt x="20600" y="10677"/>
                  </a:lnTo>
                  <a:lnTo>
                    <a:pt x="21877" y="10728"/>
                  </a:lnTo>
                  <a:lnTo>
                    <a:pt x="23167" y="10767"/>
                  </a:lnTo>
                  <a:lnTo>
                    <a:pt x="24483" y="10779"/>
                  </a:lnTo>
                  <a:lnTo>
                    <a:pt x="25811" y="10792"/>
                  </a:lnTo>
                  <a:lnTo>
                    <a:pt x="27139" y="10779"/>
                  </a:lnTo>
                  <a:lnTo>
                    <a:pt x="28442" y="10767"/>
                  </a:lnTo>
                  <a:lnTo>
                    <a:pt x="29732" y="10728"/>
                  </a:lnTo>
                  <a:lnTo>
                    <a:pt x="31009" y="10677"/>
                  </a:lnTo>
                  <a:lnTo>
                    <a:pt x="32260" y="10626"/>
                  </a:lnTo>
                  <a:lnTo>
                    <a:pt x="33486" y="10549"/>
                  </a:lnTo>
                  <a:lnTo>
                    <a:pt x="34674" y="10460"/>
                  </a:lnTo>
                  <a:lnTo>
                    <a:pt x="35849" y="10371"/>
                  </a:lnTo>
                  <a:lnTo>
                    <a:pt x="36998" y="10256"/>
                  </a:lnTo>
                  <a:lnTo>
                    <a:pt x="38109" y="10141"/>
                  </a:lnTo>
                  <a:lnTo>
                    <a:pt x="39182" y="10013"/>
                  </a:lnTo>
                  <a:lnTo>
                    <a:pt x="40229" y="9873"/>
                  </a:lnTo>
                  <a:lnTo>
                    <a:pt x="41251" y="9719"/>
                  </a:lnTo>
                  <a:lnTo>
                    <a:pt x="42222" y="9553"/>
                  </a:lnTo>
                  <a:lnTo>
                    <a:pt x="43154" y="9387"/>
                  </a:lnTo>
                  <a:lnTo>
                    <a:pt x="44061" y="9208"/>
                  </a:lnTo>
                  <a:lnTo>
                    <a:pt x="44904" y="9017"/>
                  </a:lnTo>
                  <a:lnTo>
                    <a:pt x="45721" y="8825"/>
                  </a:lnTo>
                  <a:lnTo>
                    <a:pt x="46487" y="8621"/>
                  </a:lnTo>
                  <a:lnTo>
                    <a:pt x="47203" y="8417"/>
                  </a:lnTo>
                  <a:lnTo>
                    <a:pt x="47879" y="8200"/>
                  </a:lnTo>
                  <a:lnTo>
                    <a:pt x="48505" y="7970"/>
                  </a:lnTo>
                  <a:lnTo>
                    <a:pt x="49067" y="7740"/>
                  </a:lnTo>
                  <a:lnTo>
                    <a:pt x="49591" y="7497"/>
                  </a:lnTo>
                  <a:lnTo>
                    <a:pt x="49821" y="7369"/>
                  </a:lnTo>
                  <a:lnTo>
                    <a:pt x="50050" y="7254"/>
                  </a:lnTo>
                  <a:lnTo>
                    <a:pt x="50255" y="7127"/>
                  </a:lnTo>
                  <a:lnTo>
                    <a:pt x="50459" y="6999"/>
                  </a:lnTo>
                  <a:lnTo>
                    <a:pt x="50638" y="6871"/>
                  </a:lnTo>
                  <a:lnTo>
                    <a:pt x="50804" y="6744"/>
                  </a:lnTo>
                  <a:lnTo>
                    <a:pt x="50957" y="6616"/>
                  </a:lnTo>
                  <a:lnTo>
                    <a:pt x="51085" y="6488"/>
                  </a:lnTo>
                  <a:lnTo>
                    <a:pt x="51213" y="6348"/>
                  </a:lnTo>
                  <a:lnTo>
                    <a:pt x="51315" y="6220"/>
                  </a:lnTo>
                  <a:lnTo>
                    <a:pt x="51404" y="6080"/>
                  </a:lnTo>
                  <a:lnTo>
                    <a:pt x="51481" y="5952"/>
                  </a:lnTo>
                  <a:lnTo>
                    <a:pt x="51545" y="5811"/>
                  </a:lnTo>
                  <a:lnTo>
                    <a:pt x="51583" y="5671"/>
                  </a:lnTo>
                  <a:lnTo>
                    <a:pt x="51609" y="5530"/>
                  </a:lnTo>
                  <a:lnTo>
                    <a:pt x="51609" y="5403"/>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3;p15"/>
            <p:cNvSpPr/>
            <p:nvPr/>
          </p:nvSpPr>
          <p:spPr>
            <a:xfrm>
              <a:off x="2629221" y="3356034"/>
              <a:ext cx="764071" cy="159790"/>
            </a:xfrm>
            <a:custGeom>
              <a:avLst/>
              <a:gdLst/>
              <a:ahLst/>
              <a:cxnLst/>
              <a:rect l="l" t="t" r="r" b="b"/>
              <a:pathLst>
                <a:path w="51609" h="10793" extrusionOk="0">
                  <a:moveTo>
                    <a:pt x="25811" y="1"/>
                  </a:moveTo>
                  <a:lnTo>
                    <a:pt x="24483" y="14"/>
                  </a:lnTo>
                  <a:lnTo>
                    <a:pt x="23167" y="27"/>
                  </a:lnTo>
                  <a:lnTo>
                    <a:pt x="21877" y="65"/>
                  </a:lnTo>
                  <a:lnTo>
                    <a:pt x="20600" y="116"/>
                  </a:lnTo>
                  <a:lnTo>
                    <a:pt x="19361" y="167"/>
                  </a:lnTo>
                  <a:lnTo>
                    <a:pt x="18135" y="244"/>
                  </a:lnTo>
                  <a:lnTo>
                    <a:pt x="16935" y="333"/>
                  </a:lnTo>
                  <a:lnTo>
                    <a:pt x="15760" y="422"/>
                  </a:lnTo>
                  <a:lnTo>
                    <a:pt x="14623" y="537"/>
                  </a:lnTo>
                  <a:lnTo>
                    <a:pt x="13499" y="652"/>
                  </a:lnTo>
                  <a:lnTo>
                    <a:pt x="12427" y="780"/>
                  </a:lnTo>
                  <a:lnTo>
                    <a:pt x="11379" y="921"/>
                  </a:lnTo>
                  <a:lnTo>
                    <a:pt x="10370" y="1074"/>
                  </a:lnTo>
                  <a:lnTo>
                    <a:pt x="9387" y="1240"/>
                  </a:lnTo>
                  <a:lnTo>
                    <a:pt x="8455" y="1406"/>
                  </a:lnTo>
                  <a:lnTo>
                    <a:pt x="7561" y="1585"/>
                  </a:lnTo>
                  <a:lnTo>
                    <a:pt x="6705" y="1763"/>
                  </a:lnTo>
                  <a:lnTo>
                    <a:pt x="5888" y="1968"/>
                  </a:lnTo>
                  <a:lnTo>
                    <a:pt x="5122" y="2172"/>
                  </a:lnTo>
                  <a:lnTo>
                    <a:pt x="4406" y="2376"/>
                  </a:lnTo>
                  <a:lnTo>
                    <a:pt x="3729" y="2594"/>
                  </a:lnTo>
                  <a:lnTo>
                    <a:pt x="3116" y="2823"/>
                  </a:lnTo>
                  <a:lnTo>
                    <a:pt x="2542" y="3053"/>
                  </a:lnTo>
                  <a:lnTo>
                    <a:pt x="2031" y="3296"/>
                  </a:lnTo>
                  <a:lnTo>
                    <a:pt x="1788" y="3424"/>
                  </a:lnTo>
                  <a:lnTo>
                    <a:pt x="1571" y="3539"/>
                  </a:lnTo>
                  <a:lnTo>
                    <a:pt x="1354" y="3666"/>
                  </a:lnTo>
                  <a:lnTo>
                    <a:pt x="1162" y="3794"/>
                  </a:lnTo>
                  <a:lnTo>
                    <a:pt x="984" y="3922"/>
                  </a:lnTo>
                  <a:lnTo>
                    <a:pt x="818" y="4049"/>
                  </a:lnTo>
                  <a:lnTo>
                    <a:pt x="664" y="4177"/>
                  </a:lnTo>
                  <a:lnTo>
                    <a:pt x="524" y="4305"/>
                  </a:lnTo>
                  <a:lnTo>
                    <a:pt x="396" y="4445"/>
                  </a:lnTo>
                  <a:lnTo>
                    <a:pt x="294" y="4573"/>
                  </a:lnTo>
                  <a:lnTo>
                    <a:pt x="205" y="4714"/>
                  </a:lnTo>
                  <a:lnTo>
                    <a:pt x="128" y="4841"/>
                  </a:lnTo>
                  <a:lnTo>
                    <a:pt x="77" y="4982"/>
                  </a:lnTo>
                  <a:lnTo>
                    <a:pt x="39" y="5122"/>
                  </a:lnTo>
                  <a:lnTo>
                    <a:pt x="13" y="5250"/>
                  </a:lnTo>
                  <a:lnTo>
                    <a:pt x="0" y="5390"/>
                  </a:lnTo>
                  <a:lnTo>
                    <a:pt x="13" y="5531"/>
                  </a:lnTo>
                  <a:lnTo>
                    <a:pt x="39" y="5671"/>
                  </a:lnTo>
                  <a:lnTo>
                    <a:pt x="77" y="5812"/>
                  </a:lnTo>
                  <a:lnTo>
                    <a:pt x="128" y="5952"/>
                  </a:lnTo>
                  <a:lnTo>
                    <a:pt x="205" y="6080"/>
                  </a:lnTo>
                  <a:lnTo>
                    <a:pt x="294" y="6221"/>
                  </a:lnTo>
                  <a:lnTo>
                    <a:pt x="396" y="6348"/>
                  </a:lnTo>
                  <a:lnTo>
                    <a:pt x="524" y="6476"/>
                  </a:lnTo>
                  <a:lnTo>
                    <a:pt x="664" y="6616"/>
                  </a:lnTo>
                  <a:lnTo>
                    <a:pt x="818" y="6744"/>
                  </a:lnTo>
                  <a:lnTo>
                    <a:pt x="984" y="6872"/>
                  </a:lnTo>
                  <a:lnTo>
                    <a:pt x="1162" y="7000"/>
                  </a:lnTo>
                  <a:lnTo>
                    <a:pt x="1354" y="7127"/>
                  </a:lnTo>
                  <a:lnTo>
                    <a:pt x="1571" y="7255"/>
                  </a:lnTo>
                  <a:lnTo>
                    <a:pt x="1788" y="7370"/>
                  </a:lnTo>
                  <a:lnTo>
                    <a:pt x="2031" y="7498"/>
                  </a:lnTo>
                  <a:lnTo>
                    <a:pt x="2542" y="7728"/>
                  </a:lnTo>
                  <a:lnTo>
                    <a:pt x="3116" y="7970"/>
                  </a:lnTo>
                  <a:lnTo>
                    <a:pt x="3729" y="8187"/>
                  </a:lnTo>
                  <a:lnTo>
                    <a:pt x="4406" y="8404"/>
                  </a:lnTo>
                  <a:lnTo>
                    <a:pt x="5122" y="8622"/>
                  </a:lnTo>
                  <a:lnTo>
                    <a:pt x="5888" y="8826"/>
                  </a:lnTo>
                  <a:lnTo>
                    <a:pt x="6705" y="9017"/>
                  </a:lnTo>
                  <a:lnTo>
                    <a:pt x="7561" y="9209"/>
                  </a:lnTo>
                  <a:lnTo>
                    <a:pt x="8455" y="9388"/>
                  </a:lnTo>
                  <a:lnTo>
                    <a:pt x="9387" y="9554"/>
                  </a:lnTo>
                  <a:lnTo>
                    <a:pt x="10370" y="9720"/>
                  </a:lnTo>
                  <a:lnTo>
                    <a:pt x="11379" y="9860"/>
                  </a:lnTo>
                  <a:lnTo>
                    <a:pt x="12427" y="10001"/>
                  </a:lnTo>
                  <a:lnTo>
                    <a:pt x="13499" y="10141"/>
                  </a:lnTo>
                  <a:lnTo>
                    <a:pt x="14623" y="10256"/>
                  </a:lnTo>
                  <a:lnTo>
                    <a:pt x="15760" y="10358"/>
                  </a:lnTo>
                  <a:lnTo>
                    <a:pt x="16935" y="10461"/>
                  </a:lnTo>
                  <a:lnTo>
                    <a:pt x="18135" y="10550"/>
                  </a:lnTo>
                  <a:lnTo>
                    <a:pt x="19361" y="10614"/>
                  </a:lnTo>
                  <a:lnTo>
                    <a:pt x="20600" y="10678"/>
                  </a:lnTo>
                  <a:lnTo>
                    <a:pt x="21877" y="10729"/>
                  </a:lnTo>
                  <a:lnTo>
                    <a:pt x="23167" y="10754"/>
                  </a:lnTo>
                  <a:lnTo>
                    <a:pt x="24483" y="10780"/>
                  </a:lnTo>
                  <a:lnTo>
                    <a:pt x="25811" y="10793"/>
                  </a:lnTo>
                  <a:lnTo>
                    <a:pt x="27139" y="10780"/>
                  </a:lnTo>
                  <a:lnTo>
                    <a:pt x="28442" y="10754"/>
                  </a:lnTo>
                  <a:lnTo>
                    <a:pt x="29732" y="10729"/>
                  </a:lnTo>
                  <a:lnTo>
                    <a:pt x="31009" y="10678"/>
                  </a:lnTo>
                  <a:lnTo>
                    <a:pt x="32260" y="10614"/>
                  </a:lnTo>
                  <a:lnTo>
                    <a:pt x="33486" y="10550"/>
                  </a:lnTo>
                  <a:lnTo>
                    <a:pt x="34674" y="10461"/>
                  </a:lnTo>
                  <a:lnTo>
                    <a:pt x="35849" y="10358"/>
                  </a:lnTo>
                  <a:lnTo>
                    <a:pt x="36998" y="10256"/>
                  </a:lnTo>
                  <a:lnTo>
                    <a:pt x="38109" y="10141"/>
                  </a:lnTo>
                  <a:lnTo>
                    <a:pt x="39182" y="10001"/>
                  </a:lnTo>
                  <a:lnTo>
                    <a:pt x="40229" y="9860"/>
                  </a:lnTo>
                  <a:lnTo>
                    <a:pt x="41251" y="9720"/>
                  </a:lnTo>
                  <a:lnTo>
                    <a:pt x="42222" y="9554"/>
                  </a:lnTo>
                  <a:lnTo>
                    <a:pt x="43154" y="9388"/>
                  </a:lnTo>
                  <a:lnTo>
                    <a:pt x="44061" y="9209"/>
                  </a:lnTo>
                  <a:lnTo>
                    <a:pt x="44904" y="9017"/>
                  </a:lnTo>
                  <a:lnTo>
                    <a:pt x="45721" y="8826"/>
                  </a:lnTo>
                  <a:lnTo>
                    <a:pt x="46487" y="8622"/>
                  </a:lnTo>
                  <a:lnTo>
                    <a:pt x="47203" y="8404"/>
                  </a:lnTo>
                  <a:lnTo>
                    <a:pt x="47879" y="8187"/>
                  </a:lnTo>
                  <a:lnTo>
                    <a:pt x="48505" y="7970"/>
                  </a:lnTo>
                  <a:lnTo>
                    <a:pt x="49067" y="7728"/>
                  </a:lnTo>
                  <a:lnTo>
                    <a:pt x="49591" y="7498"/>
                  </a:lnTo>
                  <a:lnTo>
                    <a:pt x="49821" y="7370"/>
                  </a:lnTo>
                  <a:lnTo>
                    <a:pt x="50050" y="7255"/>
                  </a:lnTo>
                  <a:lnTo>
                    <a:pt x="50255" y="7127"/>
                  </a:lnTo>
                  <a:lnTo>
                    <a:pt x="50459" y="7000"/>
                  </a:lnTo>
                  <a:lnTo>
                    <a:pt x="50638" y="6872"/>
                  </a:lnTo>
                  <a:lnTo>
                    <a:pt x="50804" y="6744"/>
                  </a:lnTo>
                  <a:lnTo>
                    <a:pt x="50957" y="6616"/>
                  </a:lnTo>
                  <a:lnTo>
                    <a:pt x="51085" y="6476"/>
                  </a:lnTo>
                  <a:lnTo>
                    <a:pt x="51213" y="6348"/>
                  </a:lnTo>
                  <a:lnTo>
                    <a:pt x="51315" y="6221"/>
                  </a:lnTo>
                  <a:lnTo>
                    <a:pt x="51404" y="6080"/>
                  </a:lnTo>
                  <a:lnTo>
                    <a:pt x="51481" y="5952"/>
                  </a:lnTo>
                  <a:lnTo>
                    <a:pt x="51545" y="5812"/>
                  </a:lnTo>
                  <a:lnTo>
                    <a:pt x="51583" y="5671"/>
                  </a:lnTo>
                  <a:lnTo>
                    <a:pt x="51609" y="5531"/>
                  </a:lnTo>
                  <a:lnTo>
                    <a:pt x="51609" y="5390"/>
                  </a:lnTo>
                  <a:lnTo>
                    <a:pt x="51609" y="5250"/>
                  </a:lnTo>
                  <a:lnTo>
                    <a:pt x="51583" y="5122"/>
                  </a:lnTo>
                  <a:lnTo>
                    <a:pt x="51545" y="4982"/>
                  </a:lnTo>
                  <a:lnTo>
                    <a:pt x="51481" y="4841"/>
                  </a:lnTo>
                  <a:lnTo>
                    <a:pt x="51404" y="4714"/>
                  </a:lnTo>
                  <a:lnTo>
                    <a:pt x="51315" y="4573"/>
                  </a:lnTo>
                  <a:lnTo>
                    <a:pt x="51213" y="4445"/>
                  </a:lnTo>
                  <a:lnTo>
                    <a:pt x="51085" y="4305"/>
                  </a:lnTo>
                  <a:lnTo>
                    <a:pt x="50957" y="4177"/>
                  </a:lnTo>
                  <a:lnTo>
                    <a:pt x="50804" y="4049"/>
                  </a:lnTo>
                  <a:lnTo>
                    <a:pt x="50638" y="3922"/>
                  </a:lnTo>
                  <a:lnTo>
                    <a:pt x="50459" y="3794"/>
                  </a:lnTo>
                  <a:lnTo>
                    <a:pt x="50255" y="3666"/>
                  </a:lnTo>
                  <a:lnTo>
                    <a:pt x="50050" y="3539"/>
                  </a:lnTo>
                  <a:lnTo>
                    <a:pt x="49821" y="3424"/>
                  </a:lnTo>
                  <a:lnTo>
                    <a:pt x="49591" y="3296"/>
                  </a:lnTo>
                  <a:lnTo>
                    <a:pt x="49067" y="3053"/>
                  </a:lnTo>
                  <a:lnTo>
                    <a:pt x="48505" y="2823"/>
                  </a:lnTo>
                  <a:lnTo>
                    <a:pt x="47879" y="2594"/>
                  </a:lnTo>
                  <a:lnTo>
                    <a:pt x="47203" y="2376"/>
                  </a:lnTo>
                  <a:lnTo>
                    <a:pt x="46487" y="2172"/>
                  </a:lnTo>
                  <a:lnTo>
                    <a:pt x="45721" y="1968"/>
                  </a:lnTo>
                  <a:lnTo>
                    <a:pt x="44904" y="1763"/>
                  </a:lnTo>
                  <a:lnTo>
                    <a:pt x="44061" y="1585"/>
                  </a:lnTo>
                  <a:lnTo>
                    <a:pt x="43154" y="1406"/>
                  </a:lnTo>
                  <a:lnTo>
                    <a:pt x="42222" y="1240"/>
                  </a:lnTo>
                  <a:lnTo>
                    <a:pt x="41251" y="1074"/>
                  </a:lnTo>
                  <a:lnTo>
                    <a:pt x="40229" y="921"/>
                  </a:lnTo>
                  <a:lnTo>
                    <a:pt x="39182" y="780"/>
                  </a:lnTo>
                  <a:lnTo>
                    <a:pt x="38109" y="652"/>
                  </a:lnTo>
                  <a:lnTo>
                    <a:pt x="36998" y="537"/>
                  </a:lnTo>
                  <a:lnTo>
                    <a:pt x="35849" y="422"/>
                  </a:lnTo>
                  <a:lnTo>
                    <a:pt x="34674" y="333"/>
                  </a:lnTo>
                  <a:lnTo>
                    <a:pt x="33486" y="244"/>
                  </a:lnTo>
                  <a:lnTo>
                    <a:pt x="32260" y="167"/>
                  </a:lnTo>
                  <a:lnTo>
                    <a:pt x="31009" y="116"/>
                  </a:lnTo>
                  <a:lnTo>
                    <a:pt x="29732" y="65"/>
                  </a:lnTo>
                  <a:lnTo>
                    <a:pt x="28442" y="27"/>
                  </a:lnTo>
                  <a:lnTo>
                    <a:pt x="27139" y="14"/>
                  </a:lnTo>
                  <a:lnTo>
                    <a:pt x="258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4;p15"/>
            <p:cNvSpPr/>
            <p:nvPr/>
          </p:nvSpPr>
          <p:spPr>
            <a:xfrm>
              <a:off x="2697472" y="3370409"/>
              <a:ext cx="627569" cy="112133"/>
            </a:xfrm>
            <a:custGeom>
              <a:avLst/>
              <a:gdLst/>
              <a:ahLst/>
              <a:cxnLst/>
              <a:rect l="l" t="t" r="r" b="b"/>
              <a:pathLst>
                <a:path w="42389" h="7574" extrusionOk="0">
                  <a:moveTo>
                    <a:pt x="20102" y="1"/>
                  </a:moveTo>
                  <a:lnTo>
                    <a:pt x="19030" y="13"/>
                  </a:lnTo>
                  <a:lnTo>
                    <a:pt x="17970" y="39"/>
                  </a:lnTo>
                  <a:lnTo>
                    <a:pt x="16922" y="77"/>
                  </a:lnTo>
                  <a:lnTo>
                    <a:pt x="15901" y="116"/>
                  </a:lnTo>
                  <a:lnTo>
                    <a:pt x="14892" y="167"/>
                  </a:lnTo>
                  <a:lnTo>
                    <a:pt x="13908" y="230"/>
                  </a:lnTo>
                  <a:lnTo>
                    <a:pt x="12951" y="294"/>
                  </a:lnTo>
                  <a:lnTo>
                    <a:pt x="12006" y="371"/>
                  </a:lnTo>
                  <a:lnTo>
                    <a:pt x="11099" y="448"/>
                  </a:lnTo>
                  <a:lnTo>
                    <a:pt x="10205" y="550"/>
                  </a:lnTo>
                  <a:lnTo>
                    <a:pt x="9349" y="639"/>
                  </a:lnTo>
                  <a:lnTo>
                    <a:pt x="8519" y="754"/>
                  </a:lnTo>
                  <a:lnTo>
                    <a:pt x="7714" y="856"/>
                  </a:lnTo>
                  <a:lnTo>
                    <a:pt x="6948" y="984"/>
                  </a:lnTo>
                  <a:lnTo>
                    <a:pt x="6207" y="1099"/>
                  </a:lnTo>
                  <a:lnTo>
                    <a:pt x="5505" y="1239"/>
                  </a:lnTo>
                  <a:lnTo>
                    <a:pt x="4841" y="1380"/>
                  </a:lnTo>
                  <a:lnTo>
                    <a:pt x="4215" y="1520"/>
                  </a:lnTo>
                  <a:lnTo>
                    <a:pt x="3615" y="1661"/>
                  </a:lnTo>
                  <a:lnTo>
                    <a:pt x="3066" y="1814"/>
                  </a:lnTo>
                  <a:lnTo>
                    <a:pt x="2555" y="1980"/>
                  </a:lnTo>
                  <a:lnTo>
                    <a:pt x="2095" y="2146"/>
                  </a:lnTo>
                  <a:lnTo>
                    <a:pt x="1661" y="2312"/>
                  </a:lnTo>
                  <a:lnTo>
                    <a:pt x="1291" y="2478"/>
                  </a:lnTo>
                  <a:lnTo>
                    <a:pt x="959" y="2657"/>
                  </a:lnTo>
                  <a:lnTo>
                    <a:pt x="665" y="2836"/>
                  </a:lnTo>
                  <a:lnTo>
                    <a:pt x="550" y="2925"/>
                  </a:lnTo>
                  <a:lnTo>
                    <a:pt x="435" y="3015"/>
                  </a:lnTo>
                  <a:lnTo>
                    <a:pt x="333" y="3117"/>
                  </a:lnTo>
                  <a:lnTo>
                    <a:pt x="243" y="3206"/>
                  </a:lnTo>
                  <a:lnTo>
                    <a:pt x="167" y="3308"/>
                  </a:lnTo>
                  <a:lnTo>
                    <a:pt x="116" y="3398"/>
                  </a:lnTo>
                  <a:lnTo>
                    <a:pt x="65" y="3487"/>
                  </a:lnTo>
                  <a:lnTo>
                    <a:pt x="26" y="3589"/>
                  </a:lnTo>
                  <a:lnTo>
                    <a:pt x="13" y="3691"/>
                  </a:lnTo>
                  <a:lnTo>
                    <a:pt x="1" y="3781"/>
                  </a:lnTo>
                  <a:lnTo>
                    <a:pt x="13" y="3883"/>
                  </a:lnTo>
                  <a:lnTo>
                    <a:pt x="26" y="3985"/>
                  </a:lnTo>
                  <a:lnTo>
                    <a:pt x="65" y="4075"/>
                  </a:lnTo>
                  <a:lnTo>
                    <a:pt x="116" y="4177"/>
                  </a:lnTo>
                  <a:lnTo>
                    <a:pt x="167" y="4266"/>
                  </a:lnTo>
                  <a:lnTo>
                    <a:pt x="243" y="4356"/>
                  </a:lnTo>
                  <a:lnTo>
                    <a:pt x="333" y="4458"/>
                  </a:lnTo>
                  <a:lnTo>
                    <a:pt x="435" y="4547"/>
                  </a:lnTo>
                  <a:lnTo>
                    <a:pt x="550" y="4637"/>
                  </a:lnTo>
                  <a:lnTo>
                    <a:pt x="665" y="4726"/>
                  </a:lnTo>
                  <a:lnTo>
                    <a:pt x="959" y="4918"/>
                  </a:lnTo>
                  <a:lnTo>
                    <a:pt x="1291" y="5084"/>
                  </a:lnTo>
                  <a:lnTo>
                    <a:pt x="1661" y="5262"/>
                  </a:lnTo>
                  <a:lnTo>
                    <a:pt x="2095" y="5428"/>
                  </a:lnTo>
                  <a:lnTo>
                    <a:pt x="2555" y="5594"/>
                  </a:lnTo>
                  <a:lnTo>
                    <a:pt x="3066" y="5748"/>
                  </a:lnTo>
                  <a:lnTo>
                    <a:pt x="3615" y="5901"/>
                  </a:lnTo>
                  <a:lnTo>
                    <a:pt x="4215" y="6054"/>
                  </a:lnTo>
                  <a:lnTo>
                    <a:pt x="4841" y="6195"/>
                  </a:lnTo>
                  <a:lnTo>
                    <a:pt x="5505" y="6335"/>
                  </a:lnTo>
                  <a:lnTo>
                    <a:pt x="6207" y="6463"/>
                  </a:lnTo>
                  <a:lnTo>
                    <a:pt x="6948" y="6591"/>
                  </a:lnTo>
                  <a:lnTo>
                    <a:pt x="7714" y="6705"/>
                  </a:lnTo>
                  <a:lnTo>
                    <a:pt x="8519" y="6820"/>
                  </a:lnTo>
                  <a:lnTo>
                    <a:pt x="9349" y="6923"/>
                  </a:lnTo>
                  <a:lnTo>
                    <a:pt x="10205" y="7025"/>
                  </a:lnTo>
                  <a:lnTo>
                    <a:pt x="11099" y="7114"/>
                  </a:lnTo>
                  <a:lnTo>
                    <a:pt x="12006" y="7204"/>
                  </a:lnTo>
                  <a:lnTo>
                    <a:pt x="12951" y="7280"/>
                  </a:lnTo>
                  <a:lnTo>
                    <a:pt x="13908" y="7344"/>
                  </a:lnTo>
                  <a:lnTo>
                    <a:pt x="14892" y="7408"/>
                  </a:lnTo>
                  <a:lnTo>
                    <a:pt x="15901" y="7459"/>
                  </a:lnTo>
                  <a:lnTo>
                    <a:pt x="16922" y="7497"/>
                  </a:lnTo>
                  <a:lnTo>
                    <a:pt x="17970" y="7536"/>
                  </a:lnTo>
                  <a:lnTo>
                    <a:pt x="19030" y="7561"/>
                  </a:lnTo>
                  <a:lnTo>
                    <a:pt x="20102" y="7574"/>
                  </a:lnTo>
                  <a:lnTo>
                    <a:pt x="22286" y="7574"/>
                  </a:lnTo>
                  <a:lnTo>
                    <a:pt x="23359" y="7561"/>
                  </a:lnTo>
                  <a:lnTo>
                    <a:pt x="24419" y="7536"/>
                  </a:lnTo>
                  <a:lnTo>
                    <a:pt x="25466" y="7497"/>
                  </a:lnTo>
                  <a:lnTo>
                    <a:pt x="26488" y="7459"/>
                  </a:lnTo>
                  <a:lnTo>
                    <a:pt x="27497" y="7408"/>
                  </a:lnTo>
                  <a:lnTo>
                    <a:pt x="28480" y="7344"/>
                  </a:lnTo>
                  <a:lnTo>
                    <a:pt x="29451" y="7280"/>
                  </a:lnTo>
                  <a:lnTo>
                    <a:pt x="30383" y="7204"/>
                  </a:lnTo>
                  <a:lnTo>
                    <a:pt x="31303" y="7114"/>
                  </a:lnTo>
                  <a:lnTo>
                    <a:pt x="32184" y="7025"/>
                  </a:lnTo>
                  <a:lnTo>
                    <a:pt x="33052" y="6923"/>
                  </a:lnTo>
                  <a:lnTo>
                    <a:pt x="33883" y="6820"/>
                  </a:lnTo>
                  <a:lnTo>
                    <a:pt x="34674" y="6705"/>
                  </a:lnTo>
                  <a:lnTo>
                    <a:pt x="35453" y="6591"/>
                  </a:lnTo>
                  <a:lnTo>
                    <a:pt x="36181" y="6463"/>
                  </a:lnTo>
                  <a:lnTo>
                    <a:pt x="36884" y="6335"/>
                  </a:lnTo>
                  <a:lnTo>
                    <a:pt x="37548" y="6195"/>
                  </a:lnTo>
                  <a:lnTo>
                    <a:pt x="38186" y="6054"/>
                  </a:lnTo>
                  <a:lnTo>
                    <a:pt x="38774" y="5901"/>
                  </a:lnTo>
                  <a:lnTo>
                    <a:pt x="39323" y="5748"/>
                  </a:lnTo>
                  <a:lnTo>
                    <a:pt x="39834" y="5594"/>
                  </a:lnTo>
                  <a:lnTo>
                    <a:pt x="40306" y="5428"/>
                  </a:lnTo>
                  <a:lnTo>
                    <a:pt x="40728" y="5262"/>
                  </a:lnTo>
                  <a:lnTo>
                    <a:pt x="41111" y="5084"/>
                  </a:lnTo>
                  <a:lnTo>
                    <a:pt x="41443" y="4918"/>
                  </a:lnTo>
                  <a:lnTo>
                    <a:pt x="41724" y="4726"/>
                  </a:lnTo>
                  <a:lnTo>
                    <a:pt x="41852" y="4637"/>
                  </a:lnTo>
                  <a:lnTo>
                    <a:pt x="41967" y="4547"/>
                  </a:lnTo>
                  <a:lnTo>
                    <a:pt x="42056" y="4458"/>
                  </a:lnTo>
                  <a:lnTo>
                    <a:pt x="42146" y="4356"/>
                  </a:lnTo>
                  <a:lnTo>
                    <a:pt x="42222" y="4266"/>
                  </a:lnTo>
                  <a:lnTo>
                    <a:pt x="42286" y="4177"/>
                  </a:lnTo>
                  <a:lnTo>
                    <a:pt x="42324" y="4075"/>
                  </a:lnTo>
                  <a:lnTo>
                    <a:pt x="42363" y="3985"/>
                  </a:lnTo>
                  <a:lnTo>
                    <a:pt x="42388" y="3883"/>
                  </a:lnTo>
                  <a:lnTo>
                    <a:pt x="42388" y="3781"/>
                  </a:lnTo>
                  <a:lnTo>
                    <a:pt x="42388" y="3691"/>
                  </a:lnTo>
                  <a:lnTo>
                    <a:pt x="42363" y="3589"/>
                  </a:lnTo>
                  <a:lnTo>
                    <a:pt x="42324" y="3487"/>
                  </a:lnTo>
                  <a:lnTo>
                    <a:pt x="42286" y="3398"/>
                  </a:lnTo>
                  <a:lnTo>
                    <a:pt x="42222" y="3308"/>
                  </a:lnTo>
                  <a:lnTo>
                    <a:pt x="42146" y="3206"/>
                  </a:lnTo>
                  <a:lnTo>
                    <a:pt x="42056" y="3117"/>
                  </a:lnTo>
                  <a:lnTo>
                    <a:pt x="41967" y="3015"/>
                  </a:lnTo>
                  <a:lnTo>
                    <a:pt x="41852" y="2925"/>
                  </a:lnTo>
                  <a:lnTo>
                    <a:pt x="41724" y="2836"/>
                  </a:lnTo>
                  <a:lnTo>
                    <a:pt x="41443" y="2657"/>
                  </a:lnTo>
                  <a:lnTo>
                    <a:pt x="41111" y="2478"/>
                  </a:lnTo>
                  <a:lnTo>
                    <a:pt x="40728" y="2312"/>
                  </a:lnTo>
                  <a:lnTo>
                    <a:pt x="40306" y="2146"/>
                  </a:lnTo>
                  <a:lnTo>
                    <a:pt x="39834" y="1980"/>
                  </a:lnTo>
                  <a:lnTo>
                    <a:pt x="39323" y="1814"/>
                  </a:lnTo>
                  <a:lnTo>
                    <a:pt x="38774" y="1661"/>
                  </a:lnTo>
                  <a:lnTo>
                    <a:pt x="38186" y="1520"/>
                  </a:lnTo>
                  <a:lnTo>
                    <a:pt x="37548" y="1380"/>
                  </a:lnTo>
                  <a:lnTo>
                    <a:pt x="36884" y="1239"/>
                  </a:lnTo>
                  <a:lnTo>
                    <a:pt x="36181" y="1099"/>
                  </a:lnTo>
                  <a:lnTo>
                    <a:pt x="35453" y="984"/>
                  </a:lnTo>
                  <a:lnTo>
                    <a:pt x="34674" y="856"/>
                  </a:lnTo>
                  <a:lnTo>
                    <a:pt x="33883" y="754"/>
                  </a:lnTo>
                  <a:lnTo>
                    <a:pt x="33052" y="639"/>
                  </a:lnTo>
                  <a:lnTo>
                    <a:pt x="32184" y="550"/>
                  </a:lnTo>
                  <a:lnTo>
                    <a:pt x="31303" y="448"/>
                  </a:lnTo>
                  <a:lnTo>
                    <a:pt x="30383" y="371"/>
                  </a:lnTo>
                  <a:lnTo>
                    <a:pt x="29451" y="294"/>
                  </a:lnTo>
                  <a:lnTo>
                    <a:pt x="28480" y="230"/>
                  </a:lnTo>
                  <a:lnTo>
                    <a:pt x="27497" y="167"/>
                  </a:lnTo>
                  <a:lnTo>
                    <a:pt x="26488" y="116"/>
                  </a:lnTo>
                  <a:lnTo>
                    <a:pt x="25466" y="77"/>
                  </a:lnTo>
                  <a:lnTo>
                    <a:pt x="24419" y="39"/>
                  </a:lnTo>
                  <a:lnTo>
                    <a:pt x="23359" y="13"/>
                  </a:lnTo>
                  <a:lnTo>
                    <a:pt x="22286" y="1"/>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5;p15"/>
            <p:cNvSpPr/>
            <p:nvPr/>
          </p:nvSpPr>
          <p:spPr>
            <a:xfrm>
              <a:off x="2706740" y="3370409"/>
              <a:ext cx="609226" cy="83204"/>
            </a:xfrm>
            <a:custGeom>
              <a:avLst/>
              <a:gdLst/>
              <a:ahLst/>
              <a:cxnLst/>
              <a:rect l="l" t="t" r="r" b="b"/>
              <a:pathLst>
                <a:path w="41150" h="5620" extrusionOk="0">
                  <a:moveTo>
                    <a:pt x="18238" y="1"/>
                  </a:moveTo>
                  <a:lnTo>
                    <a:pt x="16577" y="39"/>
                  </a:lnTo>
                  <a:lnTo>
                    <a:pt x="14943" y="103"/>
                  </a:lnTo>
                  <a:lnTo>
                    <a:pt x="13372" y="179"/>
                  </a:lnTo>
                  <a:lnTo>
                    <a:pt x="11839" y="282"/>
                  </a:lnTo>
                  <a:lnTo>
                    <a:pt x="10371" y="409"/>
                  </a:lnTo>
                  <a:lnTo>
                    <a:pt x="8966" y="537"/>
                  </a:lnTo>
                  <a:lnTo>
                    <a:pt x="7625" y="703"/>
                  </a:lnTo>
                  <a:lnTo>
                    <a:pt x="6361" y="882"/>
                  </a:lnTo>
                  <a:lnTo>
                    <a:pt x="5173" y="1073"/>
                  </a:lnTo>
                  <a:lnTo>
                    <a:pt x="4074" y="1278"/>
                  </a:lnTo>
                  <a:lnTo>
                    <a:pt x="3551" y="1380"/>
                  </a:lnTo>
                  <a:lnTo>
                    <a:pt x="3066" y="1495"/>
                  </a:lnTo>
                  <a:lnTo>
                    <a:pt x="2593" y="1610"/>
                  </a:lnTo>
                  <a:lnTo>
                    <a:pt x="2146" y="1725"/>
                  </a:lnTo>
                  <a:lnTo>
                    <a:pt x="1725" y="1852"/>
                  </a:lnTo>
                  <a:lnTo>
                    <a:pt x="1316" y="1980"/>
                  </a:lnTo>
                  <a:lnTo>
                    <a:pt x="946" y="2108"/>
                  </a:lnTo>
                  <a:lnTo>
                    <a:pt x="601" y="2236"/>
                  </a:lnTo>
                  <a:lnTo>
                    <a:pt x="281" y="2363"/>
                  </a:lnTo>
                  <a:lnTo>
                    <a:pt x="0" y="2504"/>
                  </a:lnTo>
                  <a:lnTo>
                    <a:pt x="716" y="2287"/>
                  </a:lnTo>
                  <a:lnTo>
                    <a:pt x="1507" y="2082"/>
                  </a:lnTo>
                  <a:lnTo>
                    <a:pt x="2363" y="1891"/>
                  </a:lnTo>
                  <a:lnTo>
                    <a:pt x="3295" y="1712"/>
                  </a:lnTo>
                  <a:lnTo>
                    <a:pt x="4292" y="1533"/>
                  </a:lnTo>
                  <a:lnTo>
                    <a:pt x="5352" y="1380"/>
                  </a:lnTo>
                  <a:lnTo>
                    <a:pt x="6463" y="1227"/>
                  </a:lnTo>
                  <a:lnTo>
                    <a:pt x="7625" y="1099"/>
                  </a:lnTo>
                  <a:lnTo>
                    <a:pt x="8851" y="971"/>
                  </a:lnTo>
                  <a:lnTo>
                    <a:pt x="10115" y="869"/>
                  </a:lnTo>
                  <a:lnTo>
                    <a:pt x="11431" y="767"/>
                  </a:lnTo>
                  <a:lnTo>
                    <a:pt x="12784" y="690"/>
                  </a:lnTo>
                  <a:lnTo>
                    <a:pt x="14164" y="639"/>
                  </a:lnTo>
                  <a:lnTo>
                    <a:pt x="15594" y="588"/>
                  </a:lnTo>
                  <a:lnTo>
                    <a:pt x="17050" y="563"/>
                  </a:lnTo>
                  <a:lnTo>
                    <a:pt x="18531" y="550"/>
                  </a:lnTo>
                  <a:lnTo>
                    <a:pt x="19617" y="563"/>
                  </a:lnTo>
                  <a:lnTo>
                    <a:pt x="20690" y="575"/>
                  </a:lnTo>
                  <a:lnTo>
                    <a:pt x="21750" y="601"/>
                  </a:lnTo>
                  <a:lnTo>
                    <a:pt x="22797" y="626"/>
                  </a:lnTo>
                  <a:lnTo>
                    <a:pt x="23819" y="677"/>
                  </a:lnTo>
                  <a:lnTo>
                    <a:pt x="24828" y="729"/>
                  </a:lnTo>
                  <a:lnTo>
                    <a:pt x="25811" y="780"/>
                  </a:lnTo>
                  <a:lnTo>
                    <a:pt x="26782" y="856"/>
                  </a:lnTo>
                  <a:lnTo>
                    <a:pt x="27714" y="933"/>
                  </a:lnTo>
                  <a:lnTo>
                    <a:pt x="28633" y="1010"/>
                  </a:lnTo>
                  <a:lnTo>
                    <a:pt x="29515" y="1099"/>
                  </a:lnTo>
                  <a:lnTo>
                    <a:pt x="30383" y="1201"/>
                  </a:lnTo>
                  <a:lnTo>
                    <a:pt x="31213" y="1303"/>
                  </a:lnTo>
                  <a:lnTo>
                    <a:pt x="32005" y="1418"/>
                  </a:lnTo>
                  <a:lnTo>
                    <a:pt x="32784" y="1533"/>
                  </a:lnTo>
                  <a:lnTo>
                    <a:pt x="33512" y="1661"/>
                  </a:lnTo>
                  <a:lnTo>
                    <a:pt x="34214" y="1801"/>
                  </a:lnTo>
                  <a:lnTo>
                    <a:pt x="34879" y="1929"/>
                  </a:lnTo>
                  <a:lnTo>
                    <a:pt x="35517" y="2082"/>
                  </a:lnTo>
                  <a:lnTo>
                    <a:pt x="36105" y="2223"/>
                  </a:lnTo>
                  <a:lnTo>
                    <a:pt x="36654" y="2376"/>
                  </a:lnTo>
                  <a:lnTo>
                    <a:pt x="37165" y="2542"/>
                  </a:lnTo>
                  <a:lnTo>
                    <a:pt x="37637" y="2695"/>
                  </a:lnTo>
                  <a:lnTo>
                    <a:pt x="38059" y="2874"/>
                  </a:lnTo>
                  <a:lnTo>
                    <a:pt x="38442" y="3040"/>
                  </a:lnTo>
                  <a:lnTo>
                    <a:pt x="38774" y="3219"/>
                  </a:lnTo>
                  <a:lnTo>
                    <a:pt x="39055" y="3398"/>
                  </a:lnTo>
                  <a:lnTo>
                    <a:pt x="39182" y="3487"/>
                  </a:lnTo>
                  <a:lnTo>
                    <a:pt x="39297" y="3577"/>
                  </a:lnTo>
                  <a:lnTo>
                    <a:pt x="39387" y="3679"/>
                  </a:lnTo>
                  <a:lnTo>
                    <a:pt x="39476" y="3768"/>
                  </a:lnTo>
                  <a:lnTo>
                    <a:pt x="39553" y="3858"/>
                  </a:lnTo>
                  <a:lnTo>
                    <a:pt x="39617" y="3960"/>
                  </a:lnTo>
                  <a:lnTo>
                    <a:pt x="39655" y="4049"/>
                  </a:lnTo>
                  <a:lnTo>
                    <a:pt x="39693" y="4151"/>
                  </a:lnTo>
                  <a:lnTo>
                    <a:pt x="39719" y="4241"/>
                  </a:lnTo>
                  <a:lnTo>
                    <a:pt x="39719" y="4343"/>
                  </a:lnTo>
                  <a:lnTo>
                    <a:pt x="39719" y="4432"/>
                  </a:lnTo>
                  <a:lnTo>
                    <a:pt x="39706" y="4509"/>
                  </a:lnTo>
                  <a:lnTo>
                    <a:pt x="39680" y="4598"/>
                  </a:lnTo>
                  <a:lnTo>
                    <a:pt x="39642" y="4675"/>
                  </a:lnTo>
                  <a:lnTo>
                    <a:pt x="39591" y="4764"/>
                  </a:lnTo>
                  <a:lnTo>
                    <a:pt x="39540" y="4841"/>
                  </a:lnTo>
                  <a:lnTo>
                    <a:pt x="39400" y="5007"/>
                  </a:lnTo>
                  <a:lnTo>
                    <a:pt x="39221" y="5160"/>
                  </a:lnTo>
                  <a:lnTo>
                    <a:pt x="39016" y="5313"/>
                  </a:lnTo>
                  <a:lnTo>
                    <a:pt x="38761" y="5467"/>
                  </a:lnTo>
                  <a:lnTo>
                    <a:pt x="38480" y="5620"/>
                  </a:lnTo>
                  <a:lnTo>
                    <a:pt x="38480" y="5620"/>
                  </a:lnTo>
                  <a:lnTo>
                    <a:pt x="39080" y="5416"/>
                  </a:lnTo>
                  <a:lnTo>
                    <a:pt x="39361" y="5313"/>
                  </a:lnTo>
                  <a:lnTo>
                    <a:pt x="39617" y="5198"/>
                  </a:lnTo>
                  <a:lnTo>
                    <a:pt x="39846" y="5096"/>
                  </a:lnTo>
                  <a:lnTo>
                    <a:pt x="40064" y="4981"/>
                  </a:lnTo>
                  <a:lnTo>
                    <a:pt x="40268" y="4866"/>
                  </a:lnTo>
                  <a:lnTo>
                    <a:pt x="40447" y="4751"/>
                  </a:lnTo>
                  <a:lnTo>
                    <a:pt x="40613" y="4637"/>
                  </a:lnTo>
                  <a:lnTo>
                    <a:pt x="40753" y="4522"/>
                  </a:lnTo>
                  <a:lnTo>
                    <a:pt x="40868" y="4394"/>
                  </a:lnTo>
                  <a:lnTo>
                    <a:pt x="40970" y="4279"/>
                  </a:lnTo>
                  <a:lnTo>
                    <a:pt x="41047" y="4151"/>
                  </a:lnTo>
                  <a:lnTo>
                    <a:pt x="41098" y="4036"/>
                  </a:lnTo>
                  <a:lnTo>
                    <a:pt x="41136" y="3909"/>
                  </a:lnTo>
                  <a:lnTo>
                    <a:pt x="41149" y="3781"/>
                  </a:lnTo>
                  <a:lnTo>
                    <a:pt x="41136" y="3691"/>
                  </a:lnTo>
                  <a:lnTo>
                    <a:pt x="41111" y="3589"/>
                  </a:lnTo>
                  <a:lnTo>
                    <a:pt x="41085" y="3487"/>
                  </a:lnTo>
                  <a:lnTo>
                    <a:pt x="41034" y="3398"/>
                  </a:lnTo>
                  <a:lnTo>
                    <a:pt x="40970" y="3308"/>
                  </a:lnTo>
                  <a:lnTo>
                    <a:pt x="40894" y="3206"/>
                  </a:lnTo>
                  <a:lnTo>
                    <a:pt x="40817" y="3117"/>
                  </a:lnTo>
                  <a:lnTo>
                    <a:pt x="40715" y="3015"/>
                  </a:lnTo>
                  <a:lnTo>
                    <a:pt x="40600" y="2925"/>
                  </a:lnTo>
                  <a:lnTo>
                    <a:pt x="40472" y="2836"/>
                  </a:lnTo>
                  <a:lnTo>
                    <a:pt x="40191" y="2657"/>
                  </a:lnTo>
                  <a:lnTo>
                    <a:pt x="39859" y="2478"/>
                  </a:lnTo>
                  <a:lnTo>
                    <a:pt x="39476" y="2312"/>
                  </a:lnTo>
                  <a:lnTo>
                    <a:pt x="39055" y="2146"/>
                  </a:lnTo>
                  <a:lnTo>
                    <a:pt x="38582" y="1980"/>
                  </a:lnTo>
                  <a:lnTo>
                    <a:pt x="38071" y="1814"/>
                  </a:lnTo>
                  <a:lnTo>
                    <a:pt x="37522" y="1661"/>
                  </a:lnTo>
                  <a:lnTo>
                    <a:pt x="36935" y="1520"/>
                  </a:lnTo>
                  <a:lnTo>
                    <a:pt x="36309" y="1380"/>
                  </a:lnTo>
                  <a:lnTo>
                    <a:pt x="35632" y="1239"/>
                  </a:lnTo>
                  <a:lnTo>
                    <a:pt x="34930" y="1099"/>
                  </a:lnTo>
                  <a:lnTo>
                    <a:pt x="34202" y="984"/>
                  </a:lnTo>
                  <a:lnTo>
                    <a:pt x="33435" y="856"/>
                  </a:lnTo>
                  <a:lnTo>
                    <a:pt x="32631" y="754"/>
                  </a:lnTo>
                  <a:lnTo>
                    <a:pt x="31801" y="639"/>
                  </a:lnTo>
                  <a:lnTo>
                    <a:pt x="30945" y="550"/>
                  </a:lnTo>
                  <a:lnTo>
                    <a:pt x="30051" y="448"/>
                  </a:lnTo>
                  <a:lnTo>
                    <a:pt x="29131" y="371"/>
                  </a:lnTo>
                  <a:lnTo>
                    <a:pt x="28199" y="294"/>
                  </a:lnTo>
                  <a:lnTo>
                    <a:pt x="27241" y="230"/>
                  </a:lnTo>
                  <a:lnTo>
                    <a:pt x="26245" y="167"/>
                  </a:lnTo>
                  <a:lnTo>
                    <a:pt x="25249" y="116"/>
                  </a:lnTo>
                  <a:lnTo>
                    <a:pt x="24215" y="77"/>
                  </a:lnTo>
                  <a:lnTo>
                    <a:pt x="23180" y="39"/>
                  </a:lnTo>
                  <a:lnTo>
                    <a:pt x="22120" y="13"/>
                  </a:lnTo>
                  <a:lnTo>
                    <a:pt x="21035" y="1"/>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6;p15"/>
            <p:cNvSpPr/>
            <p:nvPr/>
          </p:nvSpPr>
          <p:spPr>
            <a:xfrm>
              <a:off x="2915476" y="3401233"/>
              <a:ext cx="204028" cy="57118"/>
            </a:xfrm>
            <a:custGeom>
              <a:avLst/>
              <a:gdLst/>
              <a:ahLst/>
              <a:cxnLst/>
              <a:rect l="l" t="t" r="r" b="b"/>
              <a:pathLst>
                <a:path w="13781" h="3858" extrusionOk="0">
                  <a:moveTo>
                    <a:pt x="1" y="0"/>
                  </a:moveTo>
                  <a:lnTo>
                    <a:pt x="1" y="383"/>
                  </a:lnTo>
                  <a:lnTo>
                    <a:pt x="2325" y="383"/>
                  </a:lnTo>
                  <a:lnTo>
                    <a:pt x="3347" y="396"/>
                  </a:lnTo>
                  <a:lnTo>
                    <a:pt x="4254" y="422"/>
                  </a:lnTo>
                  <a:lnTo>
                    <a:pt x="5058" y="460"/>
                  </a:lnTo>
                  <a:lnTo>
                    <a:pt x="5748" y="511"/>
                  </a:lnTo>
                  <a:lnTo>
                    <a:pt x="6323" y="588"/>
                  </a:lnTo>
                  <a:lnTo>
                    <a:pt x="6578" y="626"/>
                  </a:lnTo>
                  <a:lnTo>
                    <a:pt x="6795" y="677"/>
                  </a:lnTo>
                  <a:lnTo>
                    <a:pt x="6987" y="715"/>
                  </a:lnTo>
                  <a:lnTo>
                    <a:pt x="7140" y="779"/>
                  </a:lnTo>
                  <a:lnTo>
                    <a:pt x="7268" y="830"/>
                  </a:lnTo>
                  <a:lnTo>
                    <a:pt x="7370" y="894"/>
                  </a:lnTo>
                  <a:lnTo>
                    <a:pt x="1" y="894"/>
                  </a:lnTo>
                  <a:lnTo>
                    <a:pt x="1" y="1188"/>
                  </a:lnTo>
                  <a:lnTo>
                    <a:pt x="7472" y="1188"/>
                  </a:lnTo>
                  <a:lnTo>
                    <a:pt x="7446" y="1226"/>
                  </a:lnTo>
                  <a:lnTo>
                    <a:pt x="7408" y="1265"/>
                  </a:lnTo>
                  <a:lnTo>
                    <a:pt x="7306" y="1329"/>
                  </a:lnTo>
                  <a:lnTo>
                    <a:pt x="7165" y="1405"/>
                  </a:lnTo>
                  <a:lnTo>
                    <a:pt x="6987" y="1456"/>
                  </a:lnTo>
                  <a:lnTo>
                    <a:pt x="6770" y="1520"/>
                  </a:lnTo>
                  <a:lnTo>
                    <a:pt x="6514" y="1571"/>
                  </a:lnTo>
                  <a:lnTo>
                    <a:pt x="6208" y="1622"/>
                  </a:lnTo>
                  <a:lnTo>
                    <a:pt x="5876" y="1673"/>
                  </a:lnTo>
                  <a:lnTo>
                    <a:pt x="5505" y="1712"/>
                  </a:lnTo>
                  <a:lnTo>
                    <a:pt x="5097" y="1750"/>
                  </a:lnTo>
                  <a:lnTo>
                    <a:pt x="4637" y="1776"/>
                  </a:lnTo>
                  <a:lnTo>
                    <a:pt x="4151" y="1801"/>
                  </a:lnTo>
                  <a:lnTo>
                    <a:pt x="3053" y="1839"/>
                  </a:lnTo>
                  <a:lnTo>
                    <a:pt x="1802" y="1852"/>
                  </a:lnTo>
                  <a:lnTo>
                    <a:pt x="1" y="1852"/>
                  </a:lnTo>
                  <a:lnTo>
                    <a:pt x="1" y="2222"/>
                  </a:lnTo>
                  <a:lnTo>
                    <a:pt x="2197" y="2644"/>
                  </a:lnTo>
                  <a:lnTo>
                    <a:pt x="4215" y="3053"/>
                  </a:lnTo>
                  <a:lnTo>
                    <a:pt x="6131" y="3461"/>
                  </a:lnTo>
                  <a:lnTo>
                    <a:pt x="8021" y="3857"/>
                  </a:lnTo>
                  <a:lnTo>
                    <a:pt x="11163" y="3857"/>
                  </a:lnTo>
                  <a:lnTo>
                    <a:pt x="9107" y="3410"/>
                  </a:lnTo>
                  <a:lnTo>
                    <a:pt x="7051" y="2976"/>
                  </a:lnTo>
                  <a:lnTo>
                    <a:pt x="5033" y="2567"/>
                  </a:lnTo>
                  <a:lnTo>
                    <a:pt x="3079" y="2184"/>
                  </a:lnTo>
                  <a:lnTo>
                    <a:pt x="3845" y="2184"/>
                  </a:lnTo>
                  <a:lnTo>
                    <a:pt x="4586" y="2159"/>
                  </a:lnTo>
                  <a:lnTo>
                    <a:pt x="5275" y="2133"/>
                  </a:lnTo>
                  <a:lnTo>
                    <a:pt x="5927" y="2108"/>
                  </a:lnTo>
                  <a:lnTo>
                    <a:pt x="6540" y="2069"/>
                  </a:lnTo>
                  <a:lnTo>
                    <a:pt x="7102" y="2018"/>
                  </a:lnTo>
                  <a:lnTo>
                    <a:pt x="7638" y="1967"/>
                  </a:lnTo>
                  <a:lnTo>
                    <a:pt x="8111" y="1903"/>
                  </a:lnTo>
                  <a:lnTo>
                    <a:pt x="8558" y="1839"/>
                  </a:lnTo>
                  <a:lnTo>
                    <a:pt x="8941" y="1763"/>
                  </a:lnTo>
                  <a:lnTo>
                    <a:pt x="9285" y="1673"/>
                  </a:lnTo>
                  <a:lnTo>
                    <a:pt x="9579" y="1597"/>
                  </a:lnTo>
                  <a:lnTo>
                    <a:pt x="9822" y="1495"/>
                  </a:lnTo>
                  <a:lnTo>
                    <a:pt x="10026" y="1405"/>
                  </a:lnTo>
                  <a:lnTo>
                    <a:pt x="10103" y="1354"/>
                  </a:lnTo>
                  <a:lnTo>
                    <a:pt x="10167" y="1303"/>
                  </a:lnTo>
                  <a:lnTo>
                    <a:pt x="10218" y="1239"/>
                  </a:lnTo>
                  <a:lnTo>
                    <a:pt x="10256" y="1188"/>
                  </a:lnTo>
                  <a:lnTo>
                    <a:pt x="13781" y="1188"/>
                  </a:lnTo>
                  <a:lnTo>
                    <a:pt x="13781" y="894"/>
                  </a:lnTo>
                  <a:lnTo>
                    <a:pt x="10218" y="894"/>
                  </a:lnTo>
                  <a:lnTo>
                    <a:pt x="10179" y="843"/>
                  </a:lnTo>
                  <a:lnTo>
                    <a:pt x="10128" y="792"/>
                  </a:lnTo>
                  <a:lnTo>
                    <a:pt x="9988" y="703"/>
                  </a:lnTo>
                  <a:lnTo>
                    <a:pt x="9809" y="626"/>
                  </a:lnTo>
                  <a:lnTo>
                    <a:pt x="9579" y="549"/>
                  </a:lnTo>
                  <a:lnTo>
                    <a:pt x="9337" y="473"/>
                  </a:lnTo>
                  <a:lnTo>
                    <a:pt x="9043" y="409"/>
                  </a:lnTo>
                  <a:lnTo>
                    <a:pt x="8724" y="345"/>
                  </a:lnTo>
                  <a:lnTo>
                    <a:pt x="8391" y="294"/>
                  </a:lnTo>
                  <a:lnTo>
                    <a:pt x="13781" y="294"/>
                  </a:lnTo>
                  <a:lnTo>
                    <a:pt x="13781" y="0"/>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7;p15"/>
            <p:cNvSpPr/>
            <p:nvPr/>
          </p:nvSpPr>
          <p:spPr>
            <a:xfrm>
              <a:off x="2629221" y="3330332"/>
              <a:ext cx="764071" cy="159776"/>
            </a:xfrm>
            <a:custGeom>
              <a:avLst/>
              <a:gdLst/>
              <a:ahLst/>
              <a:cxnLst/>
              <a:rect l="l" t="t" r="r" b="b"/>
              <a:pathLst>
                <a:path w="51609" h="10792" extrusionOk="0">
                  <a:moveTo>
                    <a:pt x="0" y="0"/>
                  </a:moveTo>
                  <a:lnTo>
                    <a:pt x="0" y="5402"/>
                  </a:lnTo>
                  <a:lnTo>
                    <a:pt x="13" y="5543"/>
                  </a:lnTo>
                  <a:lnTo>
                    <a:pt x="39" y="5671"/>
                  </a:lnTo>
                  <a:lnTo>
                    <a:pt x="77" y="5811"/>
                  </a:lnTo>
                  <a:lnTo>
                    <a:pt x="128" y="5951"/>
                  </a:lnTo>
                  <a:lnTo>
                    <a:pt x="205" y="6079"/>
                  </a:lnTo>
                  <a:lnTo>
                    <a:pt x="294" y="6220"/>
                  </a:lnTo>
                  <a:lnTo>
                    <a:pt x="396" y="6347"/>
                  </a:lnTo>
                  <a:lnTo>
                    <a:pt x="524" y="6488"/>
                  </a:lnTo>
                  <a:lnTo>
                    <a:pt x="664" y="6616"/>
                  </a:lnTo>
                  <a:lnTo>
                    <a:pt x="818" y="6743"/>
                  </a:lnTo>
                  <a:lnTo>
                    <a:pt x="984" y="6871"/>
                  </a:lnTo>
                  <a:lnTo>
                    <a:pt x="1162" y="6999"/>
                  </a:lnTo>
                  <a:lnTo>
                    <a:pt x="1354" y="7126"/>
                  </a:lnTo>
                  <a:lnTo>
                    <a:pt x="1571" y="7254"/>
                  </a:lnTo>
                  <a:lnTo>
                    <a:pt x="1788" y="7369"/>
                  </a:lnTo>
                  <a:lnTo>
                    <a:pt x="2031" y="7497"/>
                  </a:lnTo>
                  <a:lnTo>
                    <a:pt x="2542" y="7739"/>
                  </a:lnTo>
                  <a:lnTo>
                    <a:pt x="3116" y="7969"/>
                  </a:lnTo>
                  <a:lnTo>
                    <a:pt x="3729" y="8199"/>
                  </a:lnTo>
                  <a:lnTo>
                    <a:pt x="4406" y="8416"/>
                  </a:lnTo>
                  <a:lnTo>
                    <a:pt x="5122" y="8621"/>
                  </a:lnTo>
                  <a:lnTo>
                    <a:pt x="5888" y="8825"/>
                  </a:lnTo>
                  <a:lnTo>
                    <a:pt x="6705" y="9029"/>
                  </a:lnTo>
                  <a:lnTo>
                    <a:pt x="7561" y="9208"/>
                  </a:lnTo>
                  <a:lnTo>
                    <a:pt x="8455" y="9387"/>
                  </a:lnTo>
                  <a:lnTo>
                    <a:pt x="9387" y="9553"/>
                  </a:lnTo>
                  <a:lnTo>
                    <a:pt x="10370" y="9719"/>
                  </a:lnTo>
                  <a:lnTo>
                    <a:pt x="11379" y="9872"/>
                  </a:lnTo>
                  <a:lnTo>
                    <a:pt x="12427" y="10013"/>
                  </a:lnTo>
                  <a:lnTo>
                    <a:pt x="13499" y="10140"/>
                  </a:lnTo>
                  <a:lnTo>
                    <a:pt x="14623" y="10255"/>
                  </a:lnTo>
                  <a:lnTo>
                    <a:pt x="15760" y="10370"/>
                  </a:lnTo>
                  <a:lnTo>
                    <a:pt x="16935" y="10460"/>
                  </a:lnTo>
                  <a:lnTo>
                    <a:pt x="18135" y="10549"/>
                  </a:lnTo>
                  <a:lnTo>
                    <a:pt x="19361" y="10626"/>
                  </a:lnTo>
                  <a:lnTo>
                    <a:pt x="20600" y="10677"/>
                  </a:lnTo>
                  <a:lnTo>
                    <a:pt x="21877" y="10728"/>
                  </a:lnTo>
                  <a:lnTo>
                    <a:pt x="23167" y="10766"/>
                  </a:lnTo>
                  <a:lnTo>
                    <a:pt x="24483" y="10779"/>
                  </a:lnTo>
                  <a:lnTo>
                    <a:pt x="25811" y="10792"/>
                  </a:lnTo>
                  <a:lnTo>
                    <a:pt x="27139" y="10779"/>
                  </a:lnTo>
                  <a:lnTo>
                    <a:pt x="28442" y="10766"/>
                  </a:lnTo>
                  <a:lnTo>
                    <a:pt x="29732" y="10728"/>
                  </a:lnTo>
                  <a:lnTo>
                    <a:pt x="31009" y="10677"/>
                  </a:lnTo>
                  <a:lnTo>
                    <a:pt x="32260" y="10626"/>
                  </a:lnTo>
                  <a:lnTo>
                    <a:pt x="33486" y="10549"/>
                  </a:lnTo>
                  <a:lnTo>
                    <a:pt x="34674" y="10460"/>
                  </a:lnTo>
                  <a:lnTo>
                    <a:pt x="35849" y="10370"/>
                  </a:lnTo>
                  <a:lnTo>
                    <a:pt x="36998" y="10255"/>
                  </a:lnTo>
                  <a:lnTo>
                    <a:pt x="38109" y="10140"/>
                  </a:lnTo>
                  <a:lnTo>
                    <a:pt x="39182" y="10013"/>
                  </a:lnTo>
                  <a:lnTo>
                    <a:pt x="40229" y="9872"/>
                  </a:lnTo>
                  <a:lnTo>
                    <a:pt x="41251" y="9719"/>
                  </a:lnTo>
                  <a:lnTo>
                    <a:pt x="42222" y="9553"/>
                  </a:lnTo>
                  <a:lnTo>
                    <a:pt x="43154" y="9387"/>
                  </a:lnTo>
                  <a:lnTo>
                    <a:pt x="44061" y="9208"/>
                  </a:lnTo>
                  <a:lnTo>
                    <a:pt x="44904" y="9029"/>
                  </a:lnTo>
                  <a:lnTo>
                    <a:pt x="45721" y="8825"/>
                  </a:lnTo>
                  <a:lnTo>
                    <a:pt x="46487" y="8621"/>
                  </a:lnTo>
                  <a:lnTo>
                    <a:pt x="47203" y="8416"/>
                  </a:lnTo>
                  <a:lnTo>
                    <a:pt x="47879" y="8199"/>
                  </a:lnTo>
                  <a:lnTo>
                    <a:pt x="48505" y="7969"/>
                  </a:lnTo>
                  <a:lnTo>
                    <a:pt x="49067" y="7739"/>
                  </a:lnTo>
                  <a:lnTo>
                    <a:pt x="49591" y="7497"/>
                  </a:lnTo>
                  <a:lnTo>
                    <a:pt x="49821" y="7369"/>
                  </a:lnTo>
                  <a:lnTo>
                    <a:pt x="50050" y="7254"/>
                  </a:lnTo>
                  <a:lnTo>
                    <a:pt x="50255" y="7126"/>
                  </a:lnTo>
                  <a:lnTo>
                    <a:pt x="50459" y="6999"/>
                  </a:lnTo>
                  <a:lnTo>
                    <a:pt x="50638" y="6871"/>
                  </a:lnTo>
                  <a:lnTo>
                    <a:pt x="50804" y="6743"/>
                  </a:lnTo>
                  <a:lnTo>
                    <a:pt x="50957" y="6616"/>
                  </a:lnTo>
                  <a:lnTo>
                    <a:pt x="51085" y="6488"/>
                  </a:lnTo>
                  <a:lnTo>
                    <a:pt x="51213" y="6347"/>
                  </a:lnTo>
                  <a:lnTo>
                    <a:pt x="51315" y="6220"/>
                  </a:lnTo>
                  <a:lnTo>
                    <a:pt x="51404" y="6079"/>
                  </a:lnTo>
                  <a:lnTo>
                    <a:pt x="51481" y="5951"/>
                  </a:lnTo>
                  <a:lnTo>
                    <a:pt x="51545" y="5811"/>
                  </a:lnTo>
                  <a:lnTo>
                    <a:pt x="51583" y="5671"/>
                  </a:lnTo>
                  <a:lnTo>
                    <a:pt x="51609" y="5543"/>
                  </a:lnTo>
                  <a:lnTo>
                    <a:pt x="51609" y="5402"/>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8;p15"/>
            <p:cNvSpPr/>
            <p:nvPr/>
          </p:nvSpPr>
          <p:spPr>
            <a:xfrm>
              <a:off x="2629221" y="3250533"/>
              <a:ext cx="764071" cy="159790"/>
            </a:xfrm>
            <a:custGeom>
              <a:avLst/>
              <a:gdLst/>
              <a:ahLst/>
              <a:cxnLst/>
              <a:rect l="l" t="t" r="r" b="b"/>
              <a:pathLst>
                <a:path w="51609" h="10793" extrusionOk="0">
                  <a:moveTo>
                    <a:pt x="25811" y="1"/>
                  </a:moveTo>
                  <a:lnTo>
                    <a:pt x="24483" y="13"/>
                  </a:lnTo>
                  <a:lnTo>
                    <a:pt x="23167" y="26"/>
                  </a:lnTo>
                  <a:lnTo>
                    <a:pt x="21877" y="65"/>
                  </a:lnTo>
                  <a:lnTo>
                    <a:pt x="20600" y="116"/>
                  </a:lnTo>
                  <a:lnTo>
                    <a:pt x="19361" y="167"/>
                  </a:lnTo>
                  <a:lnTo>
                    <a:pt x="18135" y="243"/>
                  </a:lnTo>
                  <a:lnTo>
                    <a:pt x="16935" y="333"/>
                  </a:lnTo>
                  <a:lnTo>
                    <a:pt x="15760" y="422"/>
                  </a:lnTo>
                  <a:lnTo>
                    <a:pt x="14623" y="537"/>
                  </a:lnTo>
                  <a:lnTo>
                    <a:pt x="13499" y="652"/>
                  </a:lnTo>
                  <a:lnTo>
                    <a:pt x="12427" y="780"/>
                  </a:lnTo>
                  <a:lnTo>
                    <a:pt x="11379" y="920"/>
                  </a:lnTo>
                  <a:lnTo>
                    <a:pt x="10370" y="1073"/>
                  </a:lnTo>
                  <a:lnTo>
                    <a:pt x="9387" y="1239"/>
                  </a:lnTo>
                  <a:lnTo>
                    <a:pt x="8455" y="1405"/>
                  </a:lnTo>
                  <a:lnTo>
                    <a:pt x="7561" y="1584"/>
                  </a:lnTo>
                  <a:lnTo>
                    <a:pt x="6705" y="1776"/>
                  </a:lnTo>
                  <a:lnTo>
                    <a:pt x="5888" y="1967"/>
                  </a:lnTo>
                  <a:lnTo>
                    <a:pt x="5122" y="2172"/>
                  </a:lnTo>
                  <a:lnTo>
                    <a:pt x="4406" y="2376"/>
                  </a:lnTo>
                  <a:lnTo>
                    <a:pt x="3729" y="2593"/>
                  </a:lnTo>
                  <a:lnTo>
                    <a:pt x="3116" y="2823"/>
                  </a:lnTo>
                  <a:lnTo>
                    <a:pt x="2542" y="3053"/>
                  </a:lnTo>
                  <a:lnTo>
                    <a:pt x="2031" y="3296"/>
                  </a:lnTo>
                  <a:lnTo>
                    <a:pt x="1788" y="3423"/>
                  </a:lnTo>
                  <a:lnTo>
                    <a:pt x="1571" y="3538"/>
                  </a:lnTo>
                  <a:lnTo>
                    <a:pt x="1354" y="3666"/>
                  </a:lnTo>
                  <a:lnTo>
                    <a:pt x="1162" y="3794"/>
                  </a:lnTo>
                  <a:lnTo>
                    <a:pt x="984" y="3921"/>
                  </a:lnTo>
                  <a:lnTo>
                    <a:pt x="818" y="4049"/>
                  </a:lnTo>
                  <a:lnTo>
                    <a:pt x="664" y="4177"/>
                  </a:lnTo>
                  <a:lnTo>
                    <a:pt x="524" y="4305"/>
                  </a:lnTo>
                  <a:lnTo>
                    <a:pt x="396" y="4445"/>
                  </a:lnTo>
                  <a:lnTo>
                    <a:pt x="294" y="4573"/>
                  </a:lnTo>
                  <a:lnTo>
                    <a:pt x="205" y="4713"/>
                  </a:lnTo>
                  <a:lnTo>
                    <a:pt x="128" y="4841"/>
                  </a:lnTo>
                  <a:lnTo>
                    <a:pt x="77" y="4981"/>
                  </a:lnTo>
                  <a:lnTo>
                    <a:pt x="39" y="5122"/>
                  </a:lnTo>
                  <a:lnTo>
                    <a:pt x="13" y="5262"/>
                  </a:lnTo>
                  <a:lnTo>
                    <a:pt x="0" y="5390"/>
                  </a:lnTo>
                  <a:lnTo>
                    <a:pt x="13" y="5531"/>
                  </a:lnTo>
                  <a:lnTo>
                    <a:pt x="39" y="5671"/>
                  </a:lnTo>
                  <a:lnTo>
                    <a:pt x="77" y="5812"/>
                  </a:lnTo>
                  <a:lnTo>
                    <a:pt x="128" y="5952"/>
                  </a:lnTo>
                  <a:lnTo>
                    <a:pt x="205" y="6080"/>
                  </a:lnTo>
                  <a:lnTo>
                    <a:pt x="294" y="6220"/>
                  </a:lnTo>
                  <a:lnTo>
                    <a:pt x="396" y="6348"/>
                  </a:lnTo>
                  <a:lnTo>
                    <a:pt x="524" y="6488"/>
                  </a:lnTo>
                  <a:lnTo>
                    <a:pt x="664" y="6616"/>
                  </a:lnTo>
                  <a:lnTo>
                    <a:pt x="818" y="6744"/>
                  </a:lnTo>
                  <a:lnTo>
                    <a:pt x="984" y="6872"/>
                  </a:lnTo>
                  <a:lnTo>
                    <a:pt x="1162" y="6999"/>
                  </a:lnTo>
                  <a:lnTo>
                    <a:pt x="1354" y="7127"/>
                  </a:lnTo>
                  <a:lnTo>
                    <a:pt x="1571" y="7255"/>
                  </a:lnTo>
                  <a:lnTo>
                    <a:pt x="1788" y="7370"/>
                  </a:lnTo>
                  <a:lnTo>
                    <a:pt x="2031" y="7497"/>
                  </a:lnTo>
                  <a:lnTo>
                    <a:pt x="2542" y="7727"/>
                  </a:lnTo>
                  <a:lnTo>
                    <a:pt x="3116" y="7970"/>
                  </a:lnTo>
                  <a:lnTo>
                    <a:pt x="3729" y="8187"/>
                  </a:lnTo>
                  <a:lnTo>
                    <a:pt x="4406" y="8417"/>
                  </a:lnTo>
                  <a:lnTo>
                    <a:pt x="5122" y="8621"/>
                  </a:lnTo>
                  <a:lnTo>
                    <a:pt x="5888" y="8826"/>
                  </a:lnTo>
                  <a:lnTo>
                    <a:pt x="6705" y="9017"/>
                  </a:lnTo>
                  <a:lnTo>
                    <a:pt x="7561" y="9209"/>
                  </a:lnTo>
                  <a:lnTo>
                    <a:pt x="8455" y="9387"/>
                  </a:lnTo>
                  <a:lnTo>
                    <a:pt x="9387" y="9554"/>
                  </a:lnTo>
                  <a:lnTo>
                    <a:pt x="10370" y="9720"/>
                  </a:lnTo>
                  <a:lnTo>
                    <a:pt x="11379" y="9873"/>
                  </a:lnTo>
                  <a:lnTo>
                    <a:pt x="12427" y="10013"/>
                  </a:lnTo>
                  <a:lnTo>
                    <a:pt x="13499" y="10141"/>
                  </a:lnTo>
                  <a:lnTo>
                    <a:pt x="14623" y="10256"/>
                  </a:lnTo>
                  <a:lnTo>
                    <a:pt x="15760" y="10358"/>
                  </a:lnTo>
                  <a:lnTo>
                    <a:pt x="16935" y="10460"/>
                  </a:lnTo>
                  <a:lnTo>
                    <a:pt x="18135" y="10550"/>
                  </a:lnTo>
                  <a:lnTo>
                    <a:pt x="19361" y="10614"/>
                  </a:lnTo>
                  <a:lnTo>
                    <a:pt x="20600" y="10677"/>
                  </a:lnTo>
                  <a:lnTo>
                    <a:pt x="21877" y="10728"/>
                  </a:lnTo>
                  <a:lnTo>
                    <a:pt x="23167" y="10754"/>
                  </a:lnTo>
                  <a:lnTo>
                    <a:pt x="24483" y="10780"/>
                  </a:lnTo>
                  <a:lnTo>
                    <a:pt x="25811" y="10792"/>
                  </a:lnTo>
                  <a:lnTo>
                    <a:pt x="27139" y="10780"/>
                  </a:lnTo>
                  <a:lnTo>
                    <a:pt x="28442" y="10754"/>
                  </a:lnTo>
                  <a:lnTo>
                    <a:pt x="29732" y="10728"/>
                  </a:lnTo>
                  <a:lnTo>
                    <a:pt x="31009" y="10677"/>
                  </a:lnTo>
                  <a:lnTo>
                    <a:pt x="32260" y="10614"/>
                  </a:lnTo>
                  <a:lnTo>
                    <a:pt x="33486" y="10550"/>
                  </a:lnTo>
                  <a:lnTo>
                    <a:pt x="34674" y="10460"/>
                  </a:lnTo>
                  <a:lnTo>
                    <a:pt x="35849" y="10358"/>
                  </a:lnTo>
                  <a:lnTo>
                    <a:pt x="36998" y="10256"/>
                  </a:lnTo>
                  <a:lnTo>
                    <a:pt x="38109" y="10141"/>
                  </a:lnTo>
                  <a:lnTo>
                    <a:pt x="39182" y="10013"/>
                  </a:lnTo>
                  <a:lnTo>
                    <a:pt x="40229" y="9873"/>
                  </a:lnTo>
                  <a:lnTo>
                    <a:pt x="41251" y="9720"/>
                  </a:lnTo>
                  <a:lnTo>
                    <a:pt x="42222" y="9554"/>
                  </a:lnTo>
                  <a:lnTo>
                    <a:pt x="43154" y="9387"/>
                  </a:lnTo>
                  <a:lnTo>
                    <a:pt x="44061" y="9209"/>
                  </a:lnTo>
                  <a:lnTo>
                    <a:pt x="44904" y="9017"/>
                  </a:lnTo>
                  <a:lnTo>
                    <a:pt x="45721" y="8826"/>
                  </a:lnTo>
                  <a:lnTo>
                    <a:pt x="46487" y="8621"/>
                  </a:lnTo>
                  <a:lnTo>
                    <a:pt x="47203" y="8417"/>
                  </a:lnTo>
                  <a:lnTo>
                    <a:pt x="47879" y="8187"/>
                  </a:lnTo>
                  <a:lnTo>
                    <a:pt x="48505" y="7970"/>
                  </a:lnTo>
                  <a:lnTo>
                    <a:pt x="49067" y="7727"/>
                  </a:lnTo>
                  <a:lnTo>
                    <a:pt x="49591" y="7497"/>
                  </a:lnTo>
                  <a:lnTo>
                    <a:pt x="49821" y="7370"/>
                  </a:lnTo>
                  <a:lnTo>
                    <a:pt x="50050" y="7255"/>
                  </a:lnTo>
                  <a:lnTo>
                    <a:pt x="50255" y="7127"/>
                  </a:lnTo>
                  <a:lnTo>
                    <a:pt x="50459" y="6999"/>
                  </a:lnTo>
                  <a:lnTo>
                    <a:pt x="50638" y="6872"/>
                  </a:lnTo>
                  <a:lnTo>
                    <a:pt x="50804" y="6744"/>
                  </a:lnTo>
                  <a:lnTo>
                    <a:pt x="50957" y="6616"/>
                  </a:lnTo>
                  <a:lnTo>
                    <a:pt x="51085" y="6488"/>
                  </a:lnTo>
                  <a:lnTo>
                    <a:pt x="51213" y="6348"/>
                  </a:lnTo>
                  <a:lnTo>
                    <a:pt x="51315" y="6220"/>
                  </a:lnTo>
                  <a:lnTo>
                    <a:pt x="51404" y="6080"/>
                  </a:lnTo>
                  <a:lnTo>
                    <a:pt x="51481" y="5952"/>
                  </a:lnTo>
                  <a:lnTo>
                    <a:pt x="51545" y="5812"/>
                  </a:lnTo>
                  <a:lnTo>
                    <a:pt x="51583" y="5671"/>
                  </a:lnTo>
                  <a:lnTo>
                    <a:pt x="51609" y="5531"/>
                  </a:lnTo>
                  <a:lnTo>
                    <a:pt x="51609" y="5390"/>
                  </a:lnTo>
                  <a:lnTo>
                    <a:pt x="51609" y="5262"/>
                  </a:lnTo>
                  <a:lnTo>
                    <a:pt x="51583" y="5122"/>
                  </a:lnTo>
                  <a:lnTo>
                    <a:pt x="51545" y="4981"/>
                  </a:lnTo>
                  <a:lnTo>
                    <a:pt x="51481" y="4841"/>
                  </a:lnTo>
                  <a:lnTo>
                    <a:pt x="51404" y="4713"/>
                  </a:lnTo>
                  <a:lnTo>
                    <a:pt x="51315" y="4573"/>
                  </a:lnTo>
                  <a:lnTo>
                    <a:pt x="51213" y="4445"/>
                  </a:lnTo>
                  <a:lnTo>
                    <a:pt x="51085" y="4305"/>
                  </a:lnTo>
                  <a:lnTo>
                    <a:pt x="50957" y="4177"/>
                  </a:lnTo>
                  <a:lnTo>
                    <a:pt x="50804" y="4049"/>
                  </a:lnTo>
                  <a:lnTo>
                    <a:pt x="50638" y="3921"/>
                  </a:lnTo>
                  <a:lnTo>
                    <a:pt x="50459" y="3794"/>
                  </a:lnTo>
                  <a:lnTo>
                    <a:pt x="50255" y="3666"/>
                  </a:lnTo>
                  <a:lnTo>
                    <a:pt x="50050" y="3538"/>
                  </a:lnTo>
                  <a:lnTo>
                    <a:pt x="49821" y="3423"/>
                  </a:lnTo>
                  <a:lnTo>
                    <a:pt x="49591" y="3296"/>
                  </a:lnTo>
                  <a:lnTo>
                    <a:pt x="49067" y="3053"/>
                  </a:lnTo>
                  <a:lnTo>
                    <a:pt x="48505" y="2823"/>
                  </a:lnTo>
                  <a:lnTo>
                    <a:pt x="47879" y="2593"/>
                  </a:lnTo>
                  <a:lnTo>
                    <a:pt x="47203" y="2376"/>
                  </a:lnTo>
                  <a:lnTo>
                    <a:pt x="46487" y="2172"/>
                  </a:lnTo>
                  <a:lnTo>
                    <a:pt x="45721" y="1967"/>
                  </a:lnTo>
                  <a:lnTo>
                    <a:pt x="44904" y="1776"/>
                  </a:lnTo>
                  <a:lnTo>
                    <a:pt x="44061" y="1584"/>
                  </a:lnTo>
                  <a:lnTo>
                    <a:pt x="43154" y="1405"/>
                  </a:lnTo>
                  <a:lnTo>
                    <a:pt x="42222" y="1239"/>
                  </a:lnTo>
                  <a:lnTo>
                    <a:pt x="41251" y="1073"/>
                  </a:lnTo>
                  <a:lnTo>
                    <a:pt x="40229" y="920"/>
                  </a:lnTo>
                  <a:lnTo>
                    <a:pt x="39182" y="780"/>
                  </a:lnTo>
                  <a:lnTo>
                    <a:pt x="38109" y="652"/>
                  </a:lnTo>
                  <a:lnTo>
                    <a:pt x="36998" y="537"/>
                  </a:lnTo>
                  <a:lnTo>
                    <a:pt x="35849" y="422"/>
                  </a:lnTo>
                  <a:lnTo>
                    <a:pt x="34674" y="333"/>
                  </a:lnTo>
                  <a:lnTo>
                    <a:pt x="33486" y="243"/>
                  </a:lnTo>
                  <a:lnTo>
                    <a:pt x="32260" y="167"/>
                  </a:lnTo>
                  <a:lnTo>
                    <a:pt x="31009" y="116"/>
                  </a:lnTo>
                  <a:lnTo>
                    <a:pt x="29732" y="65"/>
                  </a:lnTo>
                  <a:lnTo>
                    <a:pt x="28442" y="26"/>
                  </a:lnTo>
                  <a:lnTo>
                    <a:pt x="27139" y="13"/>
                  </a:lnTo>
                  <a:lnTo>
                    <a:pt x="258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9;p15"/>
            <p:cNvSpPr/>
            <p:nvPr/>
          </p:nvSpPr>
          <p:spPr>
            <a:xfrm>
              <a:off x="2697472" y="3264909"/>
              <a:ext cx="627569" cy="112133"/>
            </a:xfrm>
            <a:custGeom>
              <a:avLst/>
              <a:gdLst/>
              <a:ahLst/>
              <a:cxnLst/>
              <a:rect l="l" t="t" r="r" b="b"/>
              <a:pathLst>
                <a:path w="42389" h="7574" extrusionOk="0">
                  <a:moveTo>
                    <a:pt x="20102" y="0"/>
                  </a:moveTo>
                  <a:lnTo>
                    <a:pt x="19030" y="13"/>
                  </a:lnTo>
                  <a:lnTo>
                    <a:pt x="17970" y="39"/>
                  </a:lnTo>
                  <a:lnTo>
                    <a:pt x="16922" y="77"/>
                  </a:lnTo>
                  <a:lnTo>
                    <a:pt x="15901" y="115"/>
                  </a:lnTo>
                  <a:lnTo>
                    <a:pt x="14892" y="166"/>
                  </a:lnTo>
                  <a:lnTo>
                    <a:pt x="13908" y="230"/>
                  </a:lnTo>
                  <a:lnTo>
                    <a:pt x="12951" y="294"/>
                  </a:lnTo>
                  <a:lnTo>
                    <a:pt x="12006" y="371"/>
                  </a:lnTo>
                  <a:lnTo>
                    <a:pt x="11099" y="447"/>
                  </a:lnTo>
                  <a:lnTo>
                    <a:pt x="10205" y="549"/>
                  </a:lnTo>
                  <a:lnTo>
                    <a:pt x="9349" y="639"/>
                  </a:lnTo>
                  <a:lnTo>
                    <a:pt x="8519" y="754"/>
                  </a:lnTo>
                  <a:lnTo>
                    <a:pt x="7714" y="856"/>
                  </a:lnTo>
                  <a:lnTo>
                    <a:pt x="6948" y="984"/>
                  </a:lnTo>
                  <a:lnTo>
                    <a:pt x="6207" y="1111"/>
                  </a:lnTo>
                  <a:lnTo>
                    <a:pt x="5505" y="1239"/>
                  </a:lnTo>
                  <a:lnTo>
                    <a:pt x="4841" y="1380"/>
                  </a:lnTo>
                  <a:lnTo>
                    <a:pt x="4215" y="1520"/>
                  </a:lnTo>
                  <a:lnTo>
                    <a:pt x="3615" y="1661"/>
                  </a:lnTo>
                  <a:lnTo>
                    <a:pt x="3066" y="1827"/>
                  </a:lnTo>
                  <a:lnTo>
                    <a:pt x="2555" y="1980"/>
                  </a:lnTo>
                  <a:lnTo>
                    <a:pt x="2095" y="2146"/>
                  </a:lnTo>
                  <a:lnTo>
                    <a:pt x="1661" y="2312"/>
                  </a:lnTo>
                  <a:lnTo>
                    <a:pt x="1291" y="2478"/>
                  </a:lnTo>
                  <a:lnTo>
                    <a:pt x="959" y="2657"/>
                  </a:lnTo>
                  <a:lnTo>
                    <a:pt x="665" y="2835"/>
                  </a:lnTo>
                  <a:lnTo>
                    <a:pt x="550" y="2925"/>
                  </a:lnTo>
                  <a:lnTo>
                    <a:pt x="435" y="3027"/>
                  </a:lnTo>
                  <a:lnTo>
                    <a:pt x="333" y="3116"/>
                  </a:lnTo>
                  <a:lnTo>
                    <a:pt x="243" y="3206"/>
                  </a:lnTo>
                  <a:lnTo>
                    <a:pt x="167" y="3308"/>
                  </a:lnTo>
                  <a:lnTo>
                    <a:pt x="116" y="3397"/>
                  </a:lnTo>
                  <a:lnTo>
                    <a:pt x="65" y="3500"/>
                  </a:lnTo>
                  <a:lnTo>
                    <a:pt x="26" y="3589"/>
                  </a:lnTo>
                  <a:lnTo>
                    <a:pt x="13" y="3691"/>
                  </a:lnTo>
                  <a:lnTo>
                    <a:pt x="1" y="3781"/>
                  </a:lnTo>
                  <a:lnTo>
                    <a:pt x="13" y="3883"/>
                  </a:lnTo>
                  <a:lnTo>
                    <a:pt x="26" y="3985"/>
                  </a:lnTo>
                  <a:lnTo>
                    <a:pt x="65" y="4074"/>
                  </a:lnTo>
                  <a:lnTo>
                    <a:pt x="116" y="4176"/>
                  </a:lnTo>
                  <a:lnTo>
                    <a:pt x="167" y="4266"/>
                  </a:lnTo>
                  <a:lnTo>
                    <a:pt x="243" y="4368"/>
                  </a:lnTo>
                  <a:lnTo>
                    <a:pt x="333" y="4457"/>
                  </a:lnTo>
                  <a:lnTo>
                    <a:pt x="435" y="4547"/>
                  </a:lnTo>
                  <a:lnTo>
                    <a:pt x="550" y="4636"/>
                  </a:lnTo>
                  <a:lnTo>
                    <a:pt x="665" y="4738"/>
                  </a:lnTo>
                  <a:lnTo>
                    <a:pt x="959" y="4917"/>
                  </a:lnTo>
                  <a:lnTo>
                    <a:pt x="1291" y="5083"/>
                  </a:lnTo>
                  <a:lnTo>
                    <a:pt x="1661" y="5262"/>
                  </a:lnTo>
                  <a:lnTo>
                    <a:pt x="2095" y="5428"/>
                  </a:lnTo>
                  <a:lnTo>
                    <a:pt x="2555" y="5594"/>
                  </a:lnTo>
                  <a:lnTo>
                    <a:pt x="3066" y="5747"/>
                  </a:lnTo>
                  <a:lnTo>
                    <a:pt x="3615" y="5901"/>
                  </a:lnTo>
                  <a:lnTo>
                    <a:pt x="4215" y="6054"/>
                  </a:lnTo>
                  <a:lnTo>
                    <a:pt x="4841" y="6194"/>
                  </a:lnTo>
                  <a:lnTo>
                    <a:pt x="5505" y="6335"/>
                  </a:lnTo>
                  <a:lnTo>
                    <a:pt x="6207" y="6462"/>
                  </a:lnTo>
                  <a:lnTo>
                    <a:pt x="6948" y="6590"/>
                  </a:lnTo>
                  <a:lnTo>
                    <a:pt x="7714" y="6705"/>
                  </a:lnTo>
                  <a:lnTo>
                    <a:pt x="8519" y="6820"/>
                  </a:lnTo>
                  <a:lnTo>
                    <a:pt x="9349" y="6922"/>
                  </a:lnTo>
                  <a:lnTo>
                    <a:pt x="10205" y="7024"/>
                  </a:lnTo>
                  <a:lnTo>
                    <a:pt x="11099" y="7114"/>
                  </a:lnTo>
                  <a:lnTo>
                    <a:pt x="12006" y="7203"/>
                  </a:lnTo>
                  <a:lnTo>
                    <a:pt x="12951" y="7280"/>
                  </a:lnTo>
                  <a:lnTo>
                    <a:pt x="13908" y="7344"/>
                  </a:lnTo>
                  <a:lnTo>
                    <a:pt x="14892" y="7408"/>
                  </a:lnTo>
                  <a:lnTo>
                    <a:pt x="15901" y="7459"/>
                  </a:lnTo>
                  <a:lnTo>
                    <a:pt x="16922" y="7497"/>
                  </a:lnTo>
                  <a:lnTo>
                    <a:pt x="17970" y="7535"/>
                  </a:lnTo>
                  <a:lnTo>
                    <a:pt x="19030" y="7561"/>
                  </a:lnTo>
                  <a:lnTo>
                    <a:pt x="20102" y="7574"/>
                  </a:lnTo>
                  <a:lnTo>
                    <a:pt x="22286" y="7574"/>
                  </a:lnTo>
                  <a:lnTo>
                    <a:pt x="23359" y="7561"/>
                  </a:lnTo>
                  <a:lnTo>
                    <a:pt x="24419" y="7535"/>
                  </a:lnTo>
                  <a:lnTo>
                    <a:pt x="25466" y="7497"/>
                  </a:lnTo>
                  <a:lnTo>
                    <a:pt x="26488" y="7459"/>
                  </a:lnTo>
                  <a:lnTo>
                    <a:pt x="27497" y="7408"/>
                  </a:lnTo>
                  <a:lnTo>
                    <a:pt x="28480" y="7344"/>
                  </a:lnTo>
                  <a:lnTo>
                    <a:pt x="29451" y="7280"/>
                  </a:lnTo>
                  <a:lnTo>
                    <a:pt x="30383" y="7203"/>
                  </a:lnTo>
                  <a:lnTo>
                    <a:pt x="31303" y="7114"/>
                  </a:lnTo>
                  <a:lnTo>
                    <a:pt x="32184" y="7024"/>
                  </a:lnTo>
                  <a:lnTo>
                    <a:pt x="33052" y="6922"/>
                  </a:lnTo>
                  <a:lnTo>
                    <a:pt x="33883" y="6820"/>
                  </a:lnTo>
                  <a:lnTo>
                    <a:pt x="34674" y="6705"/>
                  </a:lnTo>
                  <a:lnTo>
                    <a:pt x="35453" y="6590"/>
                  </a:lnTo>
                  <a:lnTo>
                    <a:pt x="36181" y="6462"/>
                  </a:lnTo>
                  <a:lnTo>
                    <a:pt x="36884" y="6335"/>
                  </a:lnTo>
                  <a:lnTo>
                    <a:pt x="37548" y="6194"/>
                  </a:lnTo>
                  <a:lnTo>
                    <a:pt x="38186" y="6054"/>
                  </a:lnTo>
                  <a:lnTo>
                    <a:pt x="38774" y="5901"/>
                  </a:lnTo>
                  <a:lnTo>
                    <a:pt x="39323" y="5747"/>
                  </a:lnTo>
                  <a:lnTo>
                    <a:pt x="39834" y="5594"/>
                  </a:lnTo>
                  <a:lnTo>
                    <a:pt x="40306" y="5428"/>
                  </a:lnTo>
                  <a:lnTo>
                    <a:pt x="40728" y="5262"/>
                  </a:lnTo>
                  <a:lnTo>
                    <a:pt x="41111" y="5083"/>
                  </a:lnTo>
                  <a:lnTo>
                    <a:pt x="41443" y="4917"/>
                  </a:lnTo>
                  <a:lnTo>
                    <a:pt x="41724" y="4738"/>
                  </a:lnTo>
                  <a:lnTo>
                    <a:pt x="41852" y="4636"/>
                  </a:lnTo>
                  <a:lnTo>
                    <a:pt x="41967" y="4547"/>
                  </a:lnTo>
                  <a:lnTo>
                    <a:pt x="42056" y="4457"/>
                  </a:lnTo>
                  <a:lnTo>
                    <a:pt x="42146" y="4368"/>
                  </a:lnTo>
                  <a:lnTo>
                    <a:pt x="42222" y="4266"/>
                  </a:lnTo>
                  <a:lnTo>
                    <a:pt x="42286" y="4176"/>
                  </a:lnTo>
                  <a:lnTo>
                    <a:pt x="42324" y="4074"/>
                  </a:lnTo>
                  <a:lnTo>
                    <a:pt x="42363" y="3985"/>
                  </a:lnTo>
                  <a:lnTo>
                    <a:pt x="42388" y="3883"/>
                  </a:lnTo>
                  <a:lnTo>
                    <a:pt x="42388" y="3781"/>
                  </a:lnTo>
                  <a:lnTo>
                    <a:pt x="42388" y="3691"/>
                  </a:lnTo>
                  <a:lnTo>
                    <a:pt x="42363" y="3589"/>
                  </a:lnTo>
                  <a:lnTo>
                    <a:pt x="42324" y="3500"/>
                  </a:lnTo>
                  <a:lnTo>
                    <a:pt x="42286" y="3397"/>
                  </a:lnTo>
                  <a:lnTo>
                    <a:pt x="42222" y="3308"/>
                  </a:lnTo>
                  <a:lnTo>
                    <a:pt x="42146" y="3206"/>
                  </a:lnTo>
                  <a:lnTo>
                    <a:pt x="42056" y="3116"/>
                  </a:lnTo>
                  <a:lnTo>
                    <a:pt x="41967" y="3027"/>
                  </a:lnTo>
                  <a:lnTo>
                    <a:pt x="41852" y="2925"/>
                  </a:lnTo>
                  <a:lnTo>
                    <a:pt x="41724" y="2835"/>
                  </a:lnTo>
                  <a:lnTo>
                    <a:pt x="41443" y="2657"/>
                  </a:lnTo>
                  <a:lnTo>
                    <a:pt x="41111" y="2478"/>
                  </a:lnTo>
                  <a:lnTo>
                    <a:pt x="40728" y="2312"/>
                  </a:lnTo>
                  <a:lnTo>
                    <a:pt x="40306" y="2146"/>
                  </a:lnTo>
                  <a:lnTo>
                    <a:pt x="39834" y="1980"/>
                  </a:lnTo>
                  <a:lnTo>
                    <a:pt x="39323" y="1827"/>
                  </a:lnTo>
                  <a:lnTo>
                    <a:pt x="38774" y="1661"/>
                  </a:lnTo>
                  <a:lnTo>
                    <a:pt x="38186" y="1520"/>
                  </a:lnTo>
                  <a:lnTo>
                    <a:pt x="37548" y="1380"/>
                  </a:lnTo>
                  <a:lnTo>
                    <a:pt x="36884" y="1239"/>
                  </a:lnTo>
                  <a:lnTo>
                    <a:pt x="36181" y="1111"/>
                  </a:lnTo>
                  <a:lnTo>
                    <a:pt x="35453" y="984"/>
                  </a:lnTo>
                  <a:lnTo>
                    <a:pt x="34674" y="856"/>
                  </a:lnTo>
                  <a:lnTo>
                    <a:pt x="33883" y="754"/>
                  </a:lnTo>
                  <a:lnTo>
                    <a:pt x="33052" y="639"/>
                  </a:lnTo>
                  <a:lnTo>
                    <a:pt x="32184" y="549"/>
                  </a:lnTo>
                  <a:lnTo>
                    <a:pt x="31303" y="447"/>
                  </a:lnTo>
                  <a:lnTo>
                    <a:pt x="30383" y="371"/>
                  </a:lnTo>
                  <a:lnTo>
                    <a:pt x="29451" y="294"/>
                  </a:lnTo>
                  <a:lnTo>
                    <a:pt x="28480" y="230"/>
                  </a:lnTo>
                  <a:lnTo>
                    <a:pt x="27497" y="166"/>
                  </a:lnTo>
                  <a:lnTo>
                    <a:pt x="26488" y="115"/>
                  </a:lnTo>
                  <a:lnTo>
                    <a:pt x="25466" y="77"/>
                  </a:lnTo>
                  <a:lnTo>
                    <a:pt x="24419" y="39"/>
                  </a:lnTo>
                  <a:lnTo>
                    <a:pt x="23359" y="13"/>
                  </a:lnTo>
                  <a:lnTo>
                    <a:pt x="22286"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0;p15"/>
            <p:cNvSpPr/>
            <p:nvPr/>
          </p:nvSpPr>
          <p:spPr>
            <a:xfrm>
              <a:off x="2706740" y="3264909"/>
              <a:ext cx="609226" cy="83204"/>
            </a:xfrm>
            <a:custGeom>
              <a:avLst/>
              <a:gdLst/>
              <a:ahLst/>
              <a:cxnLst/>
              <a:rect l="l" t="t" r="r" b="b"/>
              <a:pathLst>
                <a:path w="41150" h="5620" extrusionOk="0">
                  <a:moveTo>
                    <a:pt x="19949" y="0"/>
                  </a:moveTo>
                  <a:lnTo>
                    <a:pt x="18238" y="13"/>
                  </a:lnTo>
                  <a:lnTo>
                    <a:pt x="16577" y="39"/>
                  </a:lnTo>
                  <a:lnTo>
                    <a:pt x="14943" y="102"/>
                  </a:lnTo>
                  <a:lnTo>
                    <a:pt x="13372" y="179"/>
                  </a:lnTo>
                  <a:lnTo>
                    <a:pt x="11839" y="281"/>
                  </a:lnTo>
                  <a:lnTo>
                    <a:pt x="10371" y="409"/>
                  </a:lnTo>
                  <a:lnTo>
                    <a:pt x="8966" y="549"/>
                  </a:lnTo>
                  <a:lnTo>
                    <a:pt x="7625" y="703"/>
                  </a:lnTo>
                  <a:lnTo>
                    <a:pt x="6361" y="881"/>
                  </a:lnTo>
                  <a:lnTo>
                    <a:pt x="5173" y="1073"/>
                  </a:lnTo>
                  <a:lnTo>
                    <a:pt x="4074" y="1277"/>
                  </a:lnTo>
                  <a:lnTo>
                    <a:pt x="3551" y="1380"/>
                  </a:lnTo>
                  <a:lnTo>
                    <a:pt x="3066" y="1494"/>
                  </a:lnTo>
                  <a:lnTo>
                    <a:pt x="2593" y="1609"/>
                  </a:lnTo>
                  <a:lnTo>
                    <a:pt x="2146" y="1724"/>
                  </a:lnTo>
                  <a:lnTo>
                    <a:pt x="1725" y="1852"/>
                  </a:lnTo>
                  <a:lnTo>
                    <a:pt x="1316" y="1980"/>
                  </a:lnTo>
                  <a:lnTo>
                    <a:pt x="946" y="2108"/>
                  </a:lnTo>
                  <a:lnTo>
                    <a:pt x="601" y="2235"/>
                  </a:lnTo>
                  <a:lnTo>
                    <a:pt x="281" y="2363"/>
                  </a:lnTo>
                  <a:lnTo>
                    <a:pt x="0" y="2503"/>
                  </a:lnTo>
                  <a:lnTo>
                    <a:pt x="0" y="2503"/>
                  </a:lnTo>
                  <a:lnTo>
                    <a:pt x="716" y="2286"/>
                  </a:lnTo>
                  <a:lnTo>
                    <a:pt x="1507" y="2082"/>
                  </a:lnTo>
                  <a:lnTo>
                    <a:pt x="2363" y="1890"/>
                  </a:lnTo>
                  <a:lnTo>
                    <a:pt x="3295" y="1712"/>
                  </a:lnTo>
                  <a:lnTo>
                    <a:pt x="4292" y="1533"/>
                  </a:lnTo>
                  <a:lnTo>
                    <a:pt x="5352" y="1380"/>
                  </a:lnTo>
                  <a:lnTo>
                    <a:pt x="6463" y="1226"/>
                  </a:lnTo>
                  <a:lnTo>
                    <a:pt x="7625" y="1099"/>
                  </a:lnTo>
                  <a:lnTo>
                    <a:pt x="8851" y="971"/>
                  </a:lnTo>
                  <a:lnTo>
                    <a:pt x="10115" y="869"/>
                  </a:lnTo>
                  <a:lnTo>
                    <a:pt x="11431" y="767"/>
                  </a:lnTo>
                  <a:lnTo>
                    <a:pt x="12784" y="690"/>
                  </a:lnTo>
                  <a:lnTo>
                    <a:pt x="14164" y="639"/>
                  </a:lnTo>
                  <a:lnTo>
                    <a:pt x="15594" y="588"/>
                  </a:lnTo>
                  <a:lnTo>
                    <a:pt x="17050" y="562"/>
                  </a:lnTo>
                  <a:lnTo>
                    <a:pt x="18531" y="549"/>
                  </a:lnTo>
                  <a:lnTo>
                    <a:pt x="19617" y="562"/>
                  </a:lnTo>
                  <a:lnTo>
                    <a:pt x="20690" y="575"/>
                  </a:lnTo>
                  <a:lnTo>
                    <a:pt x="21750" y="601"/>
                  </a:lnTo>
                  <a:lnTo>
                    <a:pt x="22797" y="626"/>
                  </a:lnTo>
                  <a:lnTo>
                    <a:pt x="23819" y="677"/>
                  </a:lnTo>
                  <a:lnTo>
                    <a:pt x="24828" y="728"/>
                  </a:lnTo>
                  <a:lnTo>
                    <a:pt x="25811" y="779"/>
                  </a:lnTo>
                  <a:lnTo>
                    <a:pt x="26782" y="856"/>
                  </a:lnTo>
                  <a:lnTo>
                    <a:pt x="27714" y="933"/>
                  </a:lnTo>
                  <a:lnTo>
                    <a:pt x="28633" y="1009"/>
                  </a:lnTo>
                  <a:lnTo>
                    <a:pt x="29515" y="1099"/>
                  </a:lnTo>
                  <a:lnTo>
                    <a:pt x="30383" y="1201"/>
                  </a:lnTo>
                  <a:lnTo>
                    <a:pt x="31213" y="1303"/>
                  </a:lnTo>
                  <a:lnTo>
                    <a:pt x="32005" y="1418"/>
                  </a:lnTo>
                  <a:lnTo>
                    <a:pt x="32784" y="1533"/>
                  </a:lnTo>
                  <a:lnTo>
                    <a:pt x="33512" y="1661"/>
                  </a:lnTo>
                  <a:lnTo>
                    <a:pt x="34214" y="1801"/>
                  </a:lnTo>
                  <a:lnTo>
                    <a:pt x="34879" y="1929"/>
                  </a:lnTo>
                  <a:lnTo>
                    <a:pt x="35517" y="2082"/>
                  </a:lnTo>
                  <a:lnTo>
                    <a:pt x="36105" y="2222"/>
                  </a:lnTo>
                  <a:lnTo>
                    <a:pt x="36654" y="2376"/>
                  </a:lnTo>
                  <a:lnTo>
                    <a:pt x="37165" y="2542"/>
                  </a:lnTo>
                  <a:lnTo>
                    <a:pt x="37637" y="2708"/>
                  </a:lnTo>
                  <a:lnTo>
                    <a:pt x="38059" y="2874"/>
                  </a:lnTo>
                  <a:lnTo>
                    <a:pt x="38442" y="3040"/>
                  </a:lnTo>
                  <a:lnTo>
                    <a:pt x="38774" y="3219"/>
                  </a:lnTo>
                  <a:lnTo>
                    <a:pt x="39055" y="3397"/>
                  </a:lnTo>
                  <a:lnTo>
                    <a:pt x="39182" y="3487"/>
                  </a:lnTo>
                  <a:lnTo>
                    <a:pt x="39297" y="3576"/>
                  </a:lnTo>
                  <a:lnTo>
                    <a:pt x="39387" y="3678"/>
                  </a:lnTo>
                  <a:lnTo>
                    <a:pt x="39476" y="3768"/>
                  </a:lnTo>
                  <a:lnTo>
                    <a:pt x="39553" y="3857"/>
                  </a:lnTo>
                  <a:lnTo>
                    <a:pt x="39617" y="3959"/>
                  </a:lnTo>
                  <a:lnTo>
                    <a:pt x="39655" y="4049"/>
                  </a:lnTo>
                  <a:lnTo>
                    <a:pt x="39693" y="4151"/>
                  </a:lnTo>
                  <a:lnTo>
                    <a:pt x="39719" y="4253"/>
                  </a:lnTo>
                  <a:lnTo>
                    <a:pt x="39719" y="4342"/>
                  </a:lnTo>
                  <a:lnTo>
                    <a:pt x="39719" y="4432"/>
                  </a:lnTo>
                  <a:lnTo>
                    <a:pt x="39706" y="4508"/>
                  </a:lnTo>
                  <a:lnTo>
                    <a:pt x="39680" y="4598"/>
                  </a:lnTo>
                  <a:lnTo>
                    <a:pt x="39642" y="4675"/>
                  </a:lnTo>
                  <a:lnTo>
                    <a:pt x="39591" y="4764"/>
                  </a:lnTo>
                  <a:lnTo>
                    <a:pt x="39540" y="4841"/>
                  </a:lnTo>
                  <a:lnTo>
                    <a:pt x="39400" y="5007"/>
                  </a:lnTo>
                  <a:lnTo>
                    <a:pt x="39221" y="5160"/>
                  </a:lnTo>
                  <a:lnTo>
                    <a:pt x="39016" y="5326"/>
                  </a:lnTo>
                  <a:lnTo>
                    <a:pt x="38761" y="5479"/>
                  </a:lnTo>
                  <a:lnTo>
                    <a:pt x="38480" y="5620"/>
                  </a:lnTo>
                  <a:lnTo>
                    <a:pt x="38480" y="5620"/>
                  </a:lnTo>
                  <a:lnTo>
                    <a:pt x="39080" y="5415"/>
                  </a:lnTo>
                  <a:lnTo>
                    <a:pt x="39361" y="5313"/>
                  </a:lnTo>
                  <a:lnTo>
                    <a:pt x="39617" y="5198"/>
                  </a:lnTo>
                  <a:lnTo>
                    <a:pt x="39846" y="5096"/>
                  </a:lnTo>
                  <a:lnTo>
                    <a:pt x="40064" y="4981"/>
                  </a:lnTo>
                  <a:lnTo>
                    <a:pt x="40268" y="4866"/>
                  </a:lnTo>
                  <a:lnTo>
                    <a:pt x="40447" y="4751"/>
                  </a:lnTo>
                  <a:lnTo>
                    <a:pt x="40613" y="4636"/>
                  </a:lnTo>
                  <a:lnTo>
                    <a:pt x="40753" y="4521"/>
                  </a:lnTo>
                  <a:lnTo>
                    <a:pt x="40868" y="4394"/>
                  </a:lnTo>
                  <a:lnTo>
                    <a:pt x="40970" y="4279"/>
                  </a:lnTo>
                  <a:lnTo>
                    <a:pt x="41047" y="4151"/>
                  </a:lnTo>
                  <a:lnTo>
                    <a:pt x="41098" y="4036"/>
                  </a:lnTo>
                  <a:lnTo>
                    <a:pt x="41136" y="3908"/>
                  </a:lnTo>
                  <a:lnTo>
                    <a:pt x="41149" y="3781"/>
                  </a:lnTo>
                  <a:lnTo>
                    <a:pt x="41136" y="3691"/>
                  </a:lnTo>
                  <a:lnTo>
                    <a:pt x="41111" y="3589"/>
                  </a:lnTo>
                  <a:lnTo>
                    <a:pt x="41085" y="3500"/>
                  </a:lnTo>
                  <a:lnTo>
                    <a:pt x="41034" y="3397"/>
                  </a:lnTo>
                  <a:lnTo>
                    <a:pt x="40970" y="3308"/>
                  </a:lnTo>
                  <a:lnTo>
                    <a:pt x="40894" y="3206"/>
                  </a:lnTo>
                  <a:lnTo>
                    <a:pt x="40817" y="3116"/>
                  </a:lnTo>
                  <a:lnTo>
                    <a:pt x="40715" y="3027"/>
                  </a:lnTo>
                  <a:lnTo>
                    <a:pt x="40600" y="2925"/>
                  </a:lnTo>
                  <a:lnTo>
                    <a:pt x="40472" y="2835"/>
                  </a:lnTo>
                  <a:lnTo>
                    <a:pt x="40191" y="2657"/>
                  </a:lnTo>
                  <a:lnTo>
                    <a:pt x="39859" y="2478"/>
                  </a:lnTo>
                  <a:lnTo>
                    <a:pt x="39476" y="2312"/>
                  </a:lnTo>
                  <a:lnTo>
                    <a:pt x="39055" y="2146"/>
                  </a:lnTo>
                  <a:lnTo>
                    <a:pt x="38582" y="1980"/>
                  </a:lnTo>
                  <a:lnTo>
                    <a:pt x="38071" y="1827"/>
                  </a:lnTo>
                  <a:lnTo>
                    <a:pt x="37522" y="1661"/>
                  </a:lnTo>
                  <a:lnTo>
                    <a:pt x="36935" y="1520"/>
                  </a:lnTo>
                  <a:lnTo>
                    <a:pt x="36309" y="1380"/>
                  </a:lnTo>
                  <a:lnTo>
                    <a:pt x="35632" y="1239"/>
                  </a:lnTo>
                  <a:lnTo>
                    <a:pt x="34930" y="1111"/>
                  </a:lnTo>
                  <a:lnTo>
                    <a:pt x="34202" y="984"/>
                  </a:lnTo>
                  <a:lnTo>
                    <a:pt x="33435" y="856"/>
                  </a:lnTo>
                  <a:lnTo>
                    <a:pt x="32631" y="754"/>
                  </a:lnTo>
                  <a:lnTo>
                    <a:pt x="31801" y="639"/>
                  </a:lnTo>
                  <a:lnTo>
                    <a:pt x="30945" y="549"/>
                  </a:lnTo>
                  <a:lnTo>
                    <a:pt x="30051" y="447"/>
                  </a:lnTo>
                  <a:lnTo>
                    <a:pt x="29131" y="371"/>
                  </a:lnTo>
                  <a:lnTo>
                    <a:pt x="28199" y="294"/>
                  </a:lnTo>
                  <a:lnTo>
                    <a:pt x="27241" y="230"/>
                  </a:lnTo>
                  <a:lnTo>
                    <a:pt x="26245" y="166"/>
                  </a:lnTo>
                  <a:lnTo>
                    <a:pt x="25249" y="115"/>
                  </a:lnTo>
                  <a:lnTo>
                    <a:pt x="24215" y="77"/>
                  </a:lnTo>
                  <a:lnTo>
                    <a:pt x="23180" y="39"/>
                  </a:lnTo>
                  <a:lnTo>
                    <a:pt x="22120" y="13"/>
                  </a:lnTo>
                  <a:lnTo>
                    <a:pt x="21035"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1;p15"/>
            <p:cNvSpPr/>
            <p:nvPr/>
          </p:nvSpPr>
          <p:spPr>
            <a:xfrm>
              <a:off x="2915476" y="3295718"/>
              <a:ext cx="204028" cy="57118"/>
            </a:xfrm>
            <a:custGeom>
              <a:avLst/>
              <a:gdLst/>
              <a:ahLst/>
              <a:cxnLst/>
              <a:rect l="l" t="t" r="r" b="b"/>
              <a:pathLst>
                <a:path w="13781" h="3858" extrusionOk="0">
                  <a:moveTo>
                    <a:pt x="1" y="1"/>
                  </a:moveTo>
                  <a:lnTo>
                    <a:pt x="1" y="384"/>
                  </a:lnTo>
                  <a:lnTo>
                    <a:pt x="2325" y="384"/>
                  </a:lnTo>
                  <a:lnTo>
                    <a:pt x="3347" y="397"/>
                  </a:lnTo>
                  <a:lnTo>
                    <a:pt x="4254" y="422"/>
                  </a:lnTo>
                  <a:lnTo>
                    <a:pt x="5058" y="461"/>
                  </a:lnTo>
                  <a:lnTo>
                    <a:pt x="5748" y="512"/>
                  </a:lnTo>
                  <a:lnTo>
                    <a:pt x="6323" y="588"/>
                  </a:lnTo>
                  <a:lnTo>
                    <a:pt x="6578" y="627"/>
                  </a:lnTo>
                  <a:lnTo>
                    <a:pt x="6795" y="678"/>
                  </a:lnTo>
                  <a:lnTo>
                    <a:pt x="6987" y="729"/>
                  </a:lnTo>
                  <a:lnTo>
                    <a:pt x="7140" y="780"/>
                  </a:lnTo>
                  <a:lnTo>
                    <a:pt x="7268" y="831"/>
                  </a:lnTo>
                  <a:lnTo>
                    <a:pt x="7370" y="895"/>
                  </a:lnTo>
                  <a:lnTo>
                    <a:pt x="1" y="895"/>
                  </a:lnTo>
                  <a:lnTo>
                    <a:pt x="1" y="1189"/>
                  </a:lnTo>
                  <a:lnTo>
                    <a:pt x="7472" y="1189"/>
                  </a:lnTo>
                  <a:lnTo>
                    <a:pt x="7446" y="1227"/>
                  </a:lnTo>
                  <a:lnTo>
                    <a:pt x="7408" y="1265"/>
                  </a:lnTo>
                  <a:lnTo>
                    <a:pt x="7306" y="1329"/>
                  </a:lnTo>
                  <a:lnTo>
                    <a:pt x="7165" y="1406"/>
                  </a:lnTo>
                  <a:lnTo>
                    <a:pt x="6987" y="1470"/>
                  </a:lnTo>
                  <a:lnTo>
                    <a:pt x="6770" y="1521"/>
                  </a:lnTo>
                  <a:lnTo>
                    <a:pt x="6514" y="1572"/>
                  </a:lnTo>
                  <a:lnTo>
                    <a:pt x="6208" y="1623"/>
                  </a:lnTo>
                  <a:lnTo>
                    <a:pt x="5876" y="1674"/>
                  </a:lnTo>
                  <a:lnTo>
                    <a:pt x="5505" y="1712"/>
                  </a:lnTo>
                  <a:lnTo>
                    <a:pt x="5097" y="1751"/>
                  </a:lnTo>
                  <a:lnTo>
                    <a:pt x="4151" y="1814"/>
                  </a:lnTo>
                  <a:lnTo>
                    <a:pt x="3053" y="1840"/>
                  </a:lnTo>
                  <a:lnTo>
                    <a:pt x="1802" y="1853"/>
                  </a:lnTo>
                  <a:lnTo>
                    <a:pt x="1" y="1853"/>
                  </a:lnTo>
                  <a:lnTo>
                    <a:pt x="1" y="2223"/>
                  </a:lnTo>
                  <a:lnTo>
                    <a:pt x="2197" y="2645"/>
                  </a:lnTo>
                  <a:lnTo>
                    <a:pt x="4215" y="3053"/>
                  </a:lnTo>
                  <a:lnTo>
                    <a:pt x="6131" y="3462"/>
                  </a:lnTo>
                  <a:lnTo>
                    <a:pt x="8021" y="3858"/>
                  </a:lnTo>
                  <a:lnTo>
                    <a:pt x="11163" y="3858"/>
                  </a:lnTo>
                  <a:lnTo>
                    <a:pt x="9107" y="3411"/>
                  </a:lnTo>
                  <a:lnTo>
                    <a:pt x="7051" y="2977"/>
                  </a:lnTo>
                  <a:lnTo>
                    <a:pt x="5033" y="2568"/>
                  </a:lnTo>
                  <a:lnTo>
                    <a:pt x="3079" y="2185"/>
                  </a:lnTo>
                  <a:lnTo>
                    <a:pt x="3845" y="2185"/>
                  </a:lnTo>
                  <a:lnTo>
                    <a:pt x="4586" y="2159"/>
                  </a:lnTo>
                  <a:lnTo>
                    <a:pt x="5275" y="2134"/>
                  </a:lnTo>
                  <a:lnTo>
                    <a:pt x="5927" y="2108"/>
                  </a:lnTo>
                  <a:lnTo>
                    <a:pt x="6540" y="2070"/>
                  </a:lnTo>
                  <a:lnTo>
                    <a:pt x="7102" y="2019"/>
                  </a:lnTo>
                  <a:lnTo>
                    <a:pt x="7638" y="1968"/>
                  </a:lnTo>
                  <a:lnTo>
                    <a:pt x="8111" y="1904"/>
                  </a:lnTo>
                  <a:lnTo>
                    <a:pt x="8558" y="1840"/>
                  </a:lnTo>
                  <a:lnTo>
                    <a:pt x="8941" y="1763"/>
                  </a:lnTo>
                  <a:lnTo>
                    <a:pt x="9285" y="1687"/>
                  </a:lnTo>
                  <a:lnTo>
                    <a:pt x="9579" y="1597"/>
                  </a:lnTo>
                  <a:lnTo>
                    <a:pt x="9822" y="1495"/>
                  </a:lnTo>
                  <a:lnTo>
                    <a:pt x="10026" y="1406"/>
                  </a:lnTo>
                  <a:lnTo>
                    <a:pt x="10103" y="1355"/>
                  </a:lnTo>
                  <a:lnTo>
                    <a:pt x="10167" y="1304"/>
                  </a:lnTo>
                  <a:lnTo>
                    <a:pt x="10218" y="1240"/>
                  </a:lnTo>
                  <a:lnTo>
                    <a:pt x="10256" y="1189"/>
                  </a:lnTo>
                  <a:lnTo>
                    <a:pt x="13781" y="1189"/>
                  </a:lnTo>
                  <a:lnTo>
                    <a:pt x="13781" y="895"/>
                  </a:lnTo>
                  <a:lnTo>
                    <a:pt x="10218" y="895"/>
                  </a:lnTo>
                  <a:lnTo>
                    <a:pt x="10179" y="844"/>
                  </a:lnTo>
                  <a:lnTo>
                    <a:pt x="10128" y="793"/>
                  </a:lnTo>
                  <a:lnTo>
                    <a:pt x="9988" y="703"/>
                  </a:lnTo>
                  <a:lnTo>
                    <a:pt x="9809" y="627"/>
                  </a:lnTo>
                  <a:lnTo>
                    <a:pt x="9579" y="550"/>
                  </a:lnTo>
                  <a:lnTo>
                    <a:pt x="9337" y="474"/>
                  </a:lnTo>
                  <a:lnTo>
                    <a:pt x="9043" y="410"/>
                  </a:lnTo>
                  <a:lnTo>
                    <a:pt x="8724" y="359"/>
                  </a:lnTo>
                  <a:lnTo>
                    <a:pt x="8391" y="295"/>
                  </a:lnTo>
                  <a:lnTo>
                    <a:pt x="13781" y="295"/>
                  </a:lnTo>
                  <a:lnTo>
                    <a:pt x="13781"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2;p15"/>
            <p:cNvSpPr/>
            <p:nvPr/>
          </p:nvSpPr>
          <p:spPr>
            <a:xfrm>
              <a:off x="2629221" y="3225009"/>
              <a:ext cx="764071" cy="159598"/>
            </a:xfrm>
            <a:custGeom>
              <a:avLst/>
              <a:gdLst/>
              <a:ahLst/>
              <a:cxnLst/>
              <a:rect l="l" t="t" r="r" b="b"/>
              <a:pathLst>
                <a:path w="51609" h="10780" extrusionOk="0">
                  <a:moveTo>
                    <a:pt x="0" y="1"/>
                  </a:moveTo>
                  <a:lnTo>
                    <a:pt x="0" y="5390"/>
                  </a:lnTo>
                  <a:lnTo>
                    <a:pt x="13" y="5530"/>
                  </a:lnTo>
                  <a:lnTo>
                    <a:pt x="39" y="5658"/>
                  </a:lnTo>
                  <a:lnTo>
                    <a:pt x="77" y="5799"/>
                  </a:lnTo>
                  <a:lnTo>
                    <a:pt x="128" y="5939"/>
                  </a:lnTo>
                  <a:lnTo>
                    <a:pt x="205" y="6080"/>
                  </a:lnTo>
                  <a:lnTo>
                    <a:pt x="294" y="6207"/>
                  </a:lnTo>
                  <a:lnTo>
                    <a:pt x="396" y="6348"/>
                  </a:lnTo>
                  <a:lnTo>
                    <a:pt x="524" y="6476"/>
                  </a:lnTo>
                  <a:lnTo>
                    <a:pt x="664" y="6603"/>
                  </a:lnTo>
                  <a:lnTo>
                    <a:pt x="818" y="6731"/>
                  </a:lnTo>
                  <a:lnTo>
                    <a:pt x="984" y="6859"/>
                  </a:lnTo>
                  <a:lnTo>
                    <a:pt x="1162" y="6986"/>
                  </a:lnTo>
                  <a:lnTo>
                    <a:pt x="1354" y="7114"/>
                  </a:lnTo>
                  <a:lnTo>
                    <a:pt x="1571" y="7242"/>
                  </a:lnTo>
                  <a:lnTo>
                    <a:pt x="1788" y="7370"/>
                  </a:lnTo>
                  <a:lnTo>
                    <a:pt x="2031" y="7484"/>
                  </a:lnTo>
                  <a:lnTo>
                    <a:pt x="2542" y="7727"/>
                  </a:lnTo>
                  <a:lnTo>
                    <a:pt x="3116" y="7957"/>
                  </a:lnTo>
                  <a:lnTo>
                    <a:pt x="3729" y="8187"/>
                  </a:lnTo>
                  <a:lnTo>
                    <a:pt x="4406" y="8404"/>
                  </a:lnTo>
                  <a:lnTo>
                    <a:pt x="5122" y="8608"/>
                  </a:lnTo>
                  <a:lnTo>
                    <a:pt x="5888" y="8813"/>
                  </a:lnTo>
                  <a:lnTo>
                    <a:pt x="6705" y="9017"/>
                  </a:lnTo>
                  <a:lnTo>
                    <a:pt x="7561" y="9196"/>
                  </a:lnTo>
                  <a:lnTo>
                    <a:pt x="8455" y="9375"/>
                  </a:lnTo>
                  <a:lnTo>
                    <a:pt x="9387" y="9553"/>
                  </a:lnTo>
                  <a:lnTo>
                    <a:pt x="10370" y="9707"/>
                  </a:lnTo>
                  <a:lnTo>
                    <a:pt x="11379" y="9860"/>
                  </a:lnTo>
                  <a:lnTo>
                    <a:pt x="12427" y="10000"/>
                  </a:lnTo>
                  <a:lnTo>
                    <a:pt x="13499" y="10128"/>
                  </a:lnTo>
                  <a:lnTo>
                    <a:pt x="14623" y="10243"/>
                  </a:lnTo>
                  <a:lnTo>
                    <a:pt x="15760" y="10358"/>
                  </a:lnTo>
                  <a:lnTo>
                    <a:pt x="16935" y="10447"/>
                  </a:lnTo>
                  <a:lnTo>
                    <a:pt x="18135" y="10537"/>
                  </a:lnTo>
                  <a:lnTo>
                    <a:pt x="19361" y="10613"/>
                  </a:lnTo>
                  <a:lnTo>
                    <a:pt x="20600" y="10664"/>
                  </a:lnTo>
                  <a:lnTo>
                    <a:pt x="21877" y="10716"/>
                  </a:lnTo>
                  <a:lnTo>
                    <a:pt x="23167" y="10754"/>
                  </a:lnTo>
                  <a:lnTo>
                    <a:pt x="24483" y="10767"/>
                  </a:lnTo>
                  <a:lnTo>
                    <a:pt x="25811" y="10779"/>
                  </a:lnTo>
                  <a:lnTo>
                    <a:pt x="27139" y="10767"/>
                  </a:lnTo>
                  <a:lnTo>
                    <a:pt x="28442" y="10754"/>
                  </a:lnTo>
                  <a:lnTo>
                    <a:pt x="29732" y="10716"/>
                  </a:lnTo>
                  <a:lnTo>
                    <a:pt x="31009" y="10664"/>
                  </a:lnTo>
                  <a:lnTo>
                    <a:pt x="32260" y="10613"/>
                  </a:lnTo>
                  <a:lnTo>
                    <a:pt x="33486" y="10537"/>
                  </a:lnTo>
                  <a:lnTo>
                    <a:pt x="34674" y="10447"/>
                  </a:lnTo>
                  <a:lnTo>
                    <a:pt x="35849" y="10358"/>
                  </a:lnTo>
                  <a:lnTo>
                    <a:pt x="36998" y="10243"/>
                  </a:lnTo>
                  <a:lnTo>
                    <a:pt x="38109" y="10128"/>
                  </a:lnTo>
                  <a:lnTo>
                    <a:pt x="39182" y="10000"/>
                  </a:lnTo>
                  <a:lnTo>
                    <a:pt x="40229" y="9860"/>
                  </a:lnTo>
                  <a:lnTo>
                    <a:pt x="41251" y="9707"/>
                  </a:lnTo>
                  <a:lnTo>
                    <a:pt x="42222" y="9553"/>
                  </a:lnTo>
                  <a:lnTo>
                    <a:pt x="43154" y="9375"/>
                  </a:lnTo>
                  <a:lnTo>
                    <a:pt x="44061" y="9196"/>
                  </a:lnTo>
                  <a:lnTo>
                    <a:pt x="44904" y="9017"/>
                  </a:lnTo>
                  <a:lnTo>
                    <a:pt x="45721" y="8813"/>
                  </a:lnTo>
                  <a:lnTo>
                    <a:pt x="46487" y="8608"/>
                  </a:lnTo>
                  <a:lnTo>
                    <a:pt x="47203" y="8404"/>
                  </a:lnTo>
                  <a:lnTo>
                    <a:pt x="47879" y="8187"/>
                  </a:lnTo>
                  <a:lnTo>
                    <a:pt x="48505" y="7957"/>
                  </a:lnTo>
                  <a:lnTo>
                    <a:pt x="49067" y="7727"/>
                  </a:lnTo>
                  <a:lnTo>
                    <a:pt x="49591" y="7484"/>
                  </a:lnTo>
                  <a:lnTo>
                    <a:pt x="49821" y="7370"/>
                  </a:lnTo>
                  <a:lnTo>
                    <a:pt x="50050" y="7242"/>
                  </a:lnTo>
                  <a:lnTo>
                    <a:pt x="50255" y="7114"/>
                  </a:lnTo>
                  <a:lnTo>
                    <a:pt x="50459" y="6986"/>
                  </a:lnTo>
                  <a:lnTo>
                    <a:pt x="50638" y="6859"/>
                  </a:lnTo>
                  <a:lnTo>
                    <a:pt x="50804" y="6731"/>
                  </a:lnTo>
                  <a:lnTo>
                    <a:pt x="50957" y="6603"/>
                  </a:lnTo>
                  <a:lnTo>
                    <a:pt x="51085" y="6476"/>
                  </a:lnTo>
                  <a:lnTo>
                    <a:pt x="51213" y="6348"/>
                  </a:lnTo>
                  <a:lnTo>
                    <a:pt x="51315" y="6207"/>
                  </a:lnTo>
                  <a:lnTo>
                    <a:pt x="51404" y="6080"/>
                  </a:lnTo>
                  <a:lnTo>
                    <a:pt x="51481" y="5939"/>
                  </a:lnTo>
                  <a:lnTo>
                    <a:pt x="51545" y="5799"/>
                  </a:lnTo>
                  <a:lnTo>
                    <a:pt x="51583" y="5658"/>
                  </a:lnTo>
                  <a:lnTo>
                    <a:pt x="51609" y="5530"/>
                  </a:lnTo>
                  <a:lnTo>
                    <a:pt x="51609" y="5390"/>
                  </a:lnTo>
                  <a:lnTo>
                    <a:pt x="51609"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3;p15"/>
            <p:cNvSpPr/>
            <p:nvPr/>
          </p:nvSpPr>
          <p:spPr>
            <a:xfrm>
              <a:off x="2629221" y="3145033"/>
              <a:ext cx="764071" cy="159776"/>
            </a:xfrm>
            <a:custGeom>
              <a:avLst/>
              <a:gdLst/>
              <a:ahLst/>
              <a:cxnLst/>
              <a:rect l="l" t="t" r="r" b="b"/>
              <a:pathLst>
                <a:path w="51609" h="10792" extrusionOk="0">
                  <a:moveTo>
                    <a:pt x="25811" y="0"/>
                  </a:moveTo>
                  <a:lnTo>
                    <a:pt x="24483" y="13"/>
                  </a:lnTo>
                  <a:lnTo>
                    <a:pt x="23167" y="26"/>
                  </a:lnTo>
                  <a:lnTo>
                    <a:pt x="21877" y="64"/>
                  </a:lnTo>
                  <a:lnTo>
                    <a:pt x="20600" y="115"/>
                  </a:lnTo>
                  <a:lnTo>
                    <a:pt x="19361" y="179"/>
                  </a:lnTo>
                  <a:lnTo>
                    <a:pt x="18135" y="243"/>
                  </a:lnTo>
                  <a:lnTo>
                    <a:pt x="16935" y="332"/>
                  </a:lnTo>
                  <a:lnTo>
                    <a:pt x="15760" y="422"/>
                  </a:lnTo>
                  <a:lnTo>
                    <a:pt x="14623" y="537"/>
                  </a:lnTo>
                  <a:lnTo>
                    <a:pt x="13499" y="652"/>
                  </a:lnTo>
                  <a:lnTo>
                    <a:pt x="12427" y="779"/>
                  </a:lnTo>
                  <a:lnTo>
                    <a:pt x="11379" y="920"/>
                  </a:lnTo>
                  <a:lnTo>
                    <a:pt x="10370" y="1073"/>
                  </a:lnTo>
                  <a:lnTo>
                    <a:pt x="9387" y="1239"/>
                  </a:lnTo>
                  <a:lnTo>
                    <a:pt x="8455" y="1405"/>
                  </a:lnTo>
                  <a:lnTo>
                    <a:pt x="7561" y="1584"/>
                  </a:lnTo>
                  <a:lnTo>
                    <a:pt x="6705" y="1776"/>
                  </a:lnTo>
                  <a:lnTo>
                    <a:pt x="5888" y="1967"/>
                  </a:lnTo>
                  <a:lnTo>
                    <a:pt x="5122" y="2171"/>
                  </a:lnTo>
                  <a:lnTo>
                    <a:pt x="4406" y="2376"/>
                  </a:lnTo>
                  <a:lnTo>
                    <a:pt x="3729" y="2606"/>
                  </a:lnTo>
                  <a:lnTo>
                    <a:pt x="3116" y="2823"/>
                  </a:lnTo>
                  <a:lnTo>
                    <a:pt x="2542" y="3053"/>
                  </a:lnTo>
                  <a:lnTo>
                    <a:pt x="2031" y="3295"/>
                  </a:lnTo>
                  <a:lnTo>
                    <a:pt x="1788" y="3423"/>
                  </a:lnTo>
                  <a:lnTo>
                    <a:pt x="1571" y="3538"/>
                  </a:lnTo>
                  <a:lnTo>
                    <a:pt x="1354" y="3666"/>
                  </a:lnTo>
                  <a:lnTo>
                    <a:pt x="1162" y="3793"/>
                  </a:lnTo>
                  <a:lnTo>
                    <a:pt x="984" y="3921"/>
                  </a:lnTo>
                  <a:lnTo>
                    <a:pt x="818" y="4049"/>
                  </a:lnTo>
                  <a:lnTo>
                    <a:pt x="664" y="4176"/>
                  </a:lnTo>
                  <a:lnTo>
                    <a:pt x="524" y="4304"/>
                  </a:lnTo>
                  <a:lnTo>
                    <a:pt x="396" y="4445"/>
                  </a:lnTo>
                  <a:lnTo>
                    <a:pt x="294" y="4572"/>
                  </a:lnTo>
                  <a:lnTo>
                    <a:pt x="205" y="4713"/>
                  </a:lnTo>
                  <a:lnTo>
                    <a:pt x="128" y="4841"/>
                  </a:lnTo>
                  <a:lnTo>
                    <a:pt x="77" y="4981"/>
                  </a:lnTo>
                  <a:lnTo>
                    <a:pt x="39" y="5122"/>
                  </a:lnTo>
                  <a:lnTo>
                    <a:pt x="13" y="5262"/>
                  </a:lnTo>
                  <a:lnTo>
                    <a:pt x="0" y="5403"/>
                  </a:lnTo>
                  <a:lnTo>
                    <a:pt x="13" y="5530"/>
                  </a:lnTo>
                  <a:lnTo>
                    <a:pt x="39" y="5671"/>
                  </a:lnTo>
                  <a:lnTo>
                    <a:pt x="77" y="5811"/>
                  </a:lnTo>
                  <a:lnTo>
                    <a:pt x="128" y="5952"/>
                  </a:lnTo>
                  <a:lnTo>
                    <a:pt x="205" y="6079"/>
                  </a:lnTo>
                  <a:lnTo>
                    <a:pt x="294" y="6220"/>
                  </a:lnTo>
                  <a:lnTo>
                    <a:pt x="396" y="6348"/>
                  </a:lnTo>
                  <a:lnTo>
                    <a:pt x="524" y="6488"/>
                  </a:lnTo>
                  <a:lnTo>
                    <a:pt x="664" y="6616"/>
                  </a:lnTo>
                  <a:lnTo>
                    <a:pt x="818" y="6744"/>
                  </a:lnTo>
                  <a:lnTo>
                    <a:pt x="984" y="6871"/>
                  </a:lnTo>
                  <a:lnTo>
                    <a:pt x="1162" y="6999"/>
                  </a:lnTo>
                  <a:lnTo>
                    <a:pt x="1354" y="7127"/>
                  </a:lnTo>
                  <a:lnTo>
                    <a:pt x="1571" y="7254"/>
                  </a:lnTo>
                  <a:lnTo>
                    <a:pt x="1788" y="7369"/>
                  </a:lnTo>
                  <a:lnTo>
                    <a:pt x="2031" y="7497"/>
                  </a:lnTo>
                  <a:lnTo>
                    <a:pt x="2542" y="7740"/>
                  </a:lnTo>
                  <a:lnTo>
                    <a:pt x="3116" y="7970"/>
                  </a:lnTo>
                  <a:lnTo>
                    <a:pt x="3729" y="8187"/>
                  </a:lnTo>
                  <a:lnTo>
                    <a:pt x="4406" y="8417"/>
                  </a:lnTo>
                  <a:lnTo>
                    <a:pt x="5122" y="8621"/>
                  </a:lnTo>
                  <a:lnTo>
                    <a:pt x="5888" y="8825"/>
                  </a:lnTo>
                  <a:lnTo>
                    <a:pt x="6705" y="9017"/>
                  </a:lnTo>
                  <a:lnTo>
                    <a:pt x="7561" y="9208"/>
                  </a:lnTo>
                  <a:lnTo>
                    <a:pt x="8455" y="9387"/>
                  </a:lnTo>
                  <a:lnTo>
                    <a:pt x="9387" y="9553"/>
                  </a:lnTo>
                  <a:lnTo>
                    <a:pt x="10370" y="9719"/>
                  </a:lnTo>
                  <a:lnTo>
                    <a:pt x="11379" y="9872"/>
                  </a:lnTo>
                  <a:lnTo>
                    <a:pt x="12427" y="10013"/>
                  </a:lnTo>
                  <a:lnTo>
                    <a:pt x="13499" y="10141"/>
                  </a:lnTo>
                  <a:lnTo>
                    <a:pt x="14623" y="10256"/>
                  </a:lnTo>
                  <a:lnTo>
                    <a:pt x="15760" y="10371"/>
                  </a:lnTo>
                  <a:lnTo>
                    <a:pt x="16935" y="10460"/>
                  </a:lnTo>
                  <a:lnTo>
                    <a:pt x="18135" y="10549"/>
                  </a:lnTo>
                  <a:lnTo>
                    <a:pt x="19361" y="10613"/>
                  </a:lnTo>
                  <a:lnTo>
                    <a:pt x="20600" y="10677"/>
                  </a:lnTo>
                  <a:lnTo>
                    <a:pt x="21877" y="10728"/>
                  </a:lnTo>
                  <a:lnTo>
                    <a:pt x="23167" y="10766"/>
                  </a:lnTo>
                  <a:lnTo>
                    <a:pt x="24483" y="10779"/>
                  </a:lnTo>
                  <a:lnTo>
                    <a:pt x="25811" y="10792"/>
                  </a:lnTo>
                  <a:lnTo>
                    <a:pt x="27139" y="10779"/>
                  </a:lnTo>
                  <a:lnTo>
                    <a:pt x="28442" y="10766"/>
                  </a:lnTo>
                  <a:lnTo>
                    <a:pt x="29732" y="10728"/>
                  </a:lnTo>
                  <a:lnTo>
                    <a:pt x="31009" y="10677"/>
                  </a:lnTo>
                  <a:lnTo>
                    <a:pt x="32260" y="10613"/>
                  </a:lnTo>
                  <a:lnTo>
                    <a:pt x="33486" y="10549"/>
                  </a:lnTo>
                  <a:lnTo>
                    <a:pt x="34674" y="10460"/>
                  </a:lnTo>
                  <a:lnTo>
                    <a:pt x="35849" y="10371"/>
                  </a:lnTo>
                  <a:lnTo>
                    <a:pt x="36998" y="10256"/>
                  </a:lnTo>
                  <a:lnTo>
                    <a:pt x="38109" y="10141"/>
                  </a:lnTo>
                  <a:lnTo>
                    <a:pt x="39182" y="10013"/>
                  </a:lnTo>
                  <a:lnTo>
                    <a:pt x="40229" y="9872"/>
                  </a:lnTo>
                  <a:lnTo>
                    <a:pt x="41251" y="9719"/>
                  </a:lnTo>
                  <a:lnTo>
                    <a:pt x="42222" y="9553"/>
                  </a:lnTo>
                  <a:lnTo>
                    <a:pt x="43154" y="9387"/>
                  </a:lnTo>
                  <a:lnTo>
                    <a:pt x="44061" y="9208"/>
                  </a:lnTo>
                  <a:lnTo>
                    <a:pt x="44904" y="9017"/>
                  </a:lnTo>
                  <a:lnTo>
                    <a:pt x="45721" y="8825"/>
                  </a:lnTo>
                  <a:lnTo>
                    <a:pt x="46487" y="8621"/>
                  </a:lnTo>
                  <a:lnTo>
                    <a:pt x="47203" y="8417"/>
                  </a:lnTo>
                  <a:lnTo>
                    <a:pt x="47879" y="8187"/>
                  </a:lnTo>
                  <a:lnTo>
                    <a:pt x="48505" y="7970"/>
                  </a:lnTo>
                  <a:lnTo>
                    <a:pt x="49067" y="7740"/>
                  </a:lnTo>
                  <a:lnTo>
                    <a:pt x="49591" y="7497"/>
                  </a:lnTo>
                  <a:lnTo>
                    <a:pt x="49821" y="7369"/>
                  </a:lnTo>
                  <a:lnTo>
                    <a:pt x="50050" y="7254"/>
                  </a:lnTo>
                  <a:lnTo>
                    <a:pt x="50255" y="7127"/>
                  </a:lnTo>
                  <a:lnTo>
                    <a:pt x="50459" y="6999"/>
                  </a:lnTo>
                  <a:lnTo>
                    <a:pt x="50638" y="6871"/>
                  </a:lnTo>
                  <a:lnTo>
                    <a:pt x="50804" y="6744"/>
                  </a:lnTo>
                  <a:lnTo>
                    <a:pt x="50957" y="6616"/>
                  </a:lnTo>
                  <a:lnTo>
                    <a:pt x="51085" y="6488"/>
                  </a:lnTo>
                  <a:lnTo>
                    <a:pt x="51213" y="6348"/>
                  </a:lnTo>
                  <a:lnTo>
                    <a:pt x="51315" y="6220"/>
                  </a:lnTo>
                  <a:lnTo>
                    <a:pt x="51404" y="6079"/>
                  </a:lnTo>
                  <a:lnTo>
                    <a:pt x="51481" y="5952"/>
                  </a:lnTo>
                  <a:lnTo>
                    <a:pt x="51545" y="5811"/>
                  </a:lnTo>
                  <a:lnTo>
                    <a:pt x="51583" y="5671"/>
                  </a:lnTo>
                  <a:lnTo>
                    <a:pt x="51609" y="5530"/>
                  </a:lnTo>
                  <a:lnTo>
                    <a:pt x="51609" y="5403"/>
                  </a:lnTo>
                  <a:lnTo>
                    <a:pt x="51609" y="5262"/>
                  </a:lnTo>
                  <a:lnTo>
                    <a:pt x="51583" y="5122"/>
                  </a:lnTo>
                  <a:lnTo>
                    <a:pt x="51545" y="4981"/>
                  </a:lnTo>
                  <a:lnTo>
                    <a:pt x="51481" y="4841"/>
                  </a:lnTo>
                  <a:lnTo>
                    <a:pt x="51404" y="4713"/>
                  </a:lnTo>
                  <a:lnTo>
                    <a:pt x="51315" y="4572"/>
                  </a:lnTo>
                  <a:lnTo>
                    <a:pt x="51213" y="4445"/>
                  </a:lnTo>
                  <a:lnTo>
                    <a:pt x="51085" y="4304"/>
                  </a:lnTo>
                  <a:lnTo>
                    <a:pt x="50957" y="4176"/>
                  </a:lnTo>
                  <a:lnTo>
                    <a:pt x="50804" y="4049"/>
                  </a:lnTo>
                  <a:lnTo>
                    <a:pt x="50638" y="3921"/>
                  </a:lnTo>
                  <a:lnTo>
                    <a:pt x="50459" y="3793"/>
                  </a:lnTo>
                  <a:lnTo>
                    <a:pt x="50255" y="3666"/>
                  </a:lnTo>
                  <a:lnTo>
                    <a:pt x="50050" y="3538"/>
                  </a:lnTo>
                  <a:lnTo>
                    <a:pt x="49821" y="3423"/>
                  </a:lnTo>
                  <a:lnTo>
                    <a:pt x="49591" y="3295"/>
                  </a:lnTo>
                  <a:lnTo>
                    <a:pt x="49067" y="3053"/>
                  </a:lnTo>
                  <a:lnTo>
                    <a:pt x="48505" y="2823"/>
                  </a:lnTo>
                  <a:lnTo>
                    <a:pt x="47879" y="2606"/>
                  </a:lnTo>
                  <a:lnTo>
                    <a:pt x="47203" y="2376"/>
                  </a:lnTo>
                  <a:lnTo>
                    <a:pt x="46487" y="2171"/>
                  </a:lnTo>
                  <a:lnTo>
                    <a:pt x="45721" y="1967"/>
                  </a:lnTo>
                  <a:lnTo>
                    <a:pt x="44904" y="1776"/>
                  </a:lnTo>
                  <a:lnTo>
                    <a:pt x="44061" y="1584"/>
                  </a:lnTo>
                  <a:lnTo>
                    <a:pt x="43154" y="1405"/>
                  </a:lnTo>
                  <a:lnTo>
                    <a:pt x="42222" y="1239"/>
                  </a:lnTo>
                  <a:lnTo>
                    <a:pt x="41251" y="1073"/>
                  </a:lnTo>
                  <a:lnTo>
                    <a:pt x="40229" y="920"/>
                  </a:lnTo>
                  <a:lnTo>
                    <a:pt x="39182" y="779"/>
                  </a:lnTo>
                  <a:lnTo>
                    <a:pt x="38109" y="652"/>
                  </a:lnTo>
                  <a:lnTo>
                    <a:pt x="36998" y="537"/>
                  </a:lnTo>
                  <a:lnTo>
                    <a:pt x="35849" y="422"/>
                  </a:lnTo>
                  <a:lnTo>
                    <a:pt x="34674" y="332"/>
                  </a:lnTo>
                  <a:lnTo>
                    <a:pt x="33486" y="243"/>
                  </a:lnTo>
                  <a:lnTo>
                    <a:pt x="32260" y="179"/>
                  </a:lnTo>
                  <a:lnTo>
                    <a:pt x="31009" y="115"/>
                  </a:lnTo>
                  <a:lnTo>
                    <a:pt x="29732" y="64"/>
                  </a:lnTo>
                  <a:lnTo>
                    <a:pt x="28442" y="26"/>
                  </a:lnTo>
                  <a:lnTo>
                    <a:pt x="27139" y="13"/>
                  </a:lnTo>
                  <a:lnTo>
                    <a:pt x="25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4;p15"/>
            <p:cNvSpPr/>
            <p:nvPr/>
          </p:nvSpPr>
          <p:spPr>
            <a:xfrm>
              <a:off x="2697472" y="3159394"/>
              <a:ext cx="627569" cy="112148"/>
            </a:xfrm>
            <a:custGeom>
              <a:avLst/>
              <a:gdLst/>
              <a:ahLst/>
              <a:cxnLst/>
              <a:rect l="l" t="t" r="r" b="b"/>
              <a:pathLst>
                <a:path w="42389" h="7575" extrusionOk="0">
                  <a:moveTo>
                    <a:pt x="20102" y="1"/>
                  </a:moveTo>
                  <a:lnTo>
                    <a:pt x="19030" y="14"/>
                  </a:lnTo>
                  <a:lnTo>
                    <a:pt x="17970" y="39"/>
                  </a:lnTo>
                  <a:lnTo>
                    <a:pt x="16922" y="78"/>
                  </a:lnTo>
                  <a:lnTo>
                    <a:pt x="15901" y="116"/>
                  </a:lnTo>
                  <a:lnTo>
                    <a:pt x="14892" y="167"/>
                  </a:lnTo>
                  <a:lnTo>
                    <a:pt x="13908" y="231"/>
                  </a:lnTo>
                  <a:lnTo>
                    <a:pt x="12951" y="295"/>
                  </a:lnTo>
                  <a:lnTo>
                    <a:pt x="12006" y="371"/>
                  </a:lnTo>
                  <a:lnTo>
                    <a:pt x="11099" y="461"/>
                  </a:lnTo>
                  <a:lnTo>
                    <a:pt x="10205" y="550"/>
                  </a:lnTo>
                  <a:lnTo>
                    <a:pt x="9349" y="639"/>
                  </a:lnTo>
                  <a:lnTo>
                    <a:pt x="8519" y="754"/>
                  </a:lnTo>
                  <a:lnTo>
                    <a:pt x="7714" y="857"/>
                  </a:lnTo>
                  <a:lnTo>
                    <a:pt x="6948" y="984"/>
                  </a:lnTo>
                  <a:lnTo>
                    <a:pt x="6207" y="1112"/>
                  </a:lnTo>
                  <a:lnTo>
                    <a:pt x="5505" y="1240"/>
                  </a:lnTo>
                  <a:lnTo>
                    <a:pt x="4841" y="1380"/>
                  </a:lnTo>
                  <a:lnTo>
                    <a:pt x="4215" y="1521"/>
                  </a:lnTo>
                  <a:lnTo>
                    <a:pt x="3615" y="1674"/>
                  </a:lnTo>
                  <a:lnTo>
                    <a:pt x="3066" y="1827"/>
                  </a:lnTo>
                  <a:lnTo>
                    <a:pt x="2555" y="1980"/>
                  </a:lnTo>
                  <a:lnTo>
                    <a:pt x="2095" y="2146"/>
                  </a:lnTo>
                  <a:lnTo>
                    <a:pt x="1661" y="2313"/>
                  </a:lnTo>
                  <a:lnTo>
                    <a:pt x="1291" y="2479"/>
                  </a:lnTo>
                  <a:lnTo>
                    <a:pt x="959" y="2657"/>
                  </a:lnTo>
                  <a:lnTo>
                    <a:pt x="665" y="2836"/>
                  </a:lnTo>
                  <a:lnTo>
                    <a:pt x="550" y="2926"/>
                  </a:lnTo>
                  <a:lnTo>
                    <a:pt x="435" y="3028"/>
                  </a:lnTo>
                  <a:lnTo>
                    <a:pt x="333" y="3117"/>
                  </a:lnTo>
                  <a:lnTo>
                    <a:pt x="243" y="3206"/>
                  </a:lnTo>
                  <a:lnTo>
                    <a:pt x="167" y="3309"/>
                  </a:lnTo>
                  <a:lnTo>
                    <a:pt x="116" y="3398"/>
                  </a:lnTo>
                  <a:lnTo>
                    <a:pt x="65" y="3500"/>
                  </a:lnTo>
                  <a:lnTo>
                    <a:pt x="26" y="3590"/>
                  </a:lnTo>
                  <a:lnTo>
                    <a:pt x="13" y="3692"/>
                  </a:lnTo>
                  <a:lnTo>
                    <a:pt x="1" y="3781"/>
                  </a:lnTo>
                  <a:lnTo>
                    <a:pt x="13" y="3883"/>
                  </a:lnTo>
                  <a:lnTo>
                    <a:pt x="26" y="3986"/>
                  </a:lnTo>
                  <a:lnTo>
                    <a:pt x="65" y="4075"/>
                  </a:lnTo>
                  <a:lnTo>
                    <a:pt x="116" y="4177"/>
                  </a:lnTo>
                  <a:lnTo>
                    <a:pt x="167" y="4267"/>
                  </a:lnTo>
                  <a:lnTo>
                    <a:pt x="243" y="4369"/>
                  </a:lnTo>
                  <a:lnTo>
                    <a:pt x="333" y="4458"/>
                  </a:lnTo>
                  <a:lnTo>
                    <a:pt x="435" y="4547"/>
                  </a:lnTo>
                  <a:lnTo>
                    <a:pt x="550" y="4650"/>
                  </a:lnTo>
                  <a:lnTo>
                    <a:pt x="665" y="4739"/>
                  </a:lnTo>
                  <a:lnTo>
                    <a:pt x="959" y="4918"/>
                  </a:lnTo>
                  <a:lnTo>
                    <a:pt x="1291" y="5097"/>
                  </a:lnTo>
                  <a:lnTo>
                    <a:pt x="1661" y="5263"/>
                  </a:lnTo>
                  <a:lnTo>
                    <a:pt x="2095" y="5429"/>
                  </a:lnTo>
                  <a:lnTo>
                    <a:pt x="2555" y="5595"/>
                  </a:lnTo>
                  <a:lnTo>
                    <a:pt x="3066" y="5748"/>
                  </a:lnTo>
                  <a:lnTo>
                    <a:pt x="3615" y="5901"/>
                  </a:lnTo>
                  <a:lnTo>
                    <a:pt x="4215" y="6054"/>
                  </a:lnTo>
                  <a:lnTo>
                    <a:pt x="4841" y="6195"/>
                  </a:lnTo>
                  <a:lnTo>
                    <a:pt x="5505" y="6335"/>
                  </a:lnTo>
                  <a:lnTo>
                    <a:pt x="6207" y="6463"/>
                  </a:lnTo>
                  <a:lnTo>
                    <a:pt x="6948" y="6591"/>
                  </a:lnTo>
                  <a:lnTo>
                    <a:pt x="7714" y="6706"/>
                  </a:lnTo>
                  <a:lnTo>
                    <a:pt x="8519" y="6821"/>
                  </a:lnTo>
                  <a:lnTo>
                    <a:pt x="9349" y="6936"/>
                  </a:lnTo>
                  <a:lnTo>
                    <a:pt x="10205" y="7025"/>
                  </a:lnTo>
                  <a:lnTo>
                    <a:pt x="11099" y="7114"/>
                  </a:lnTo>
                  <a:lnTo>
                    <a:pt x="12006" y="7204"/>
                  </a:lnTo>
                  <a:lnTo>
                    <a:pt x="12951" y="7281"/>
                  </a:lnTo>
                  <a:lnTo>
                    <a:pt x="13908" y="7344"/>
                  </a:lnTo>
                  <a:lnTo>
                    <a:pt x="14892" y="7408"/>
                  </a:lnTo>
                  <a:lnTo>
                    <a:pt x="15901" y="7459"/>
                  </a:lnTo>
                  <a:lnTo>
                    <a:pt x="16922" y="7498"/>
                  </a:lnTo>
                  <a:lnTo>
                    <a:pt x="17970" y="7536"/>
                  </a:lnTo>
                  <a:lnTo>
                    <a:pt x="19030" y="7561"/>
                  </a:lnTo>
                  <a:lnTo>
                    <a:pt x="20102" y="7574"/>
                  </a:lnTo>
                  <a:lnTo>
                    <a:pt x="22286" y="7574"/>
                  </a:lnTo>
                  <a:lnTo>
                    <a:pt x="23359" y="7561"/>
                  </a:lnTo>
                  <a:lnTo>
                    <a:pt x="24419" y="7536"/>
                  </a:lnTo>
                  <a:lnTo>
                    <a:pt x="25466" y="7498"/>
                  </a:lnTo>
                  <a:lnTo>
                    <a:pt x="26488" y="7459"/>
                  </a:lnTo>
                  <a:lnTo>
                    <a:pt x="27497" y="7408"/>
                  </a:lnTo>
                  <a:lnTo>
                    <a:pt x="28480" y="7344"/>
                  </a:lnTo>
                  <a:lnTo>
                    <a:pt x="29451" y="7281"/>
                  </a:lnTo>
                  <a:lnTo>
                    <a:pt x="30383" y="7204"/>
                  </a:lnTo>
                  <a:lnTo>
                    <a:pt x="31303" y="7114"/>
                  </a:lnTo>
                  <a:lnTo>
                    <a:pt x="32184" y="7025"/>
                  </a:lnTo>
                  <a:lnTo>
                    <a:pt x="33052" y="6936"/>
                  </a:lnTo>
                  <a:lnTo>
                    <a:pt x="33883" y="6821"/>
                  </a:lnTo>
                  <a:lnTo>
                    <a:pt x="34674" y="6706"/>
                  </a:lnTo>
                  <a:lnTo>
                    <a:pt x="35453" y="6591"/>
                  </a:lnTo>
                  <a:lnTo>
                    <a:pt x="36181" y="6463"/>
                  </a:lnTo>
                  <a:lnTo>
                    <a:pt x="36884" y="6335"/>
                  </a:lnTo>
                  <a:lnTo>
                    <a:pt x="37548" y="6195"/>
                  </a:lnTo>
                  <a:lnTo>
                    <a:pt x="38186" y="6054"/>
                  </a:lnTo>
                  <a:lnTo>
                    <a:pt x="38774" y="5901"/>
                  </a:lnTo>
                  <a:lnTo>
                    <a:pt x="39323" y="5748"/>
                  </a:lnTo>
                  <a:lnTo>
                    <a:pt x="39834" y="5595"/>
                  </a:lnTo>
                  <a:lnTo>
                    <a:pt x="40306" y="5429"/>
                  </a:lnTo>
                  <a:lnTo>
                    <a:pt x="40728" y="5263"/>
                  </a:lnTo>
                  <a:lnTo>
                    <a:pt x="41111" y="5097"/>
                  </a:lnTo>
                  <a:lnTo>
                    <a:pt x="41443" y="4918"/>
                  </a:lnTo>
                  <a:lnTo>
                    <a:pt x="41724" y="4739"/>
                  </a:lnTo>
                  <a:lnTo>
                    <a:pt x="41852" y="4650"/>
                  </a:lnTo>
                  <a:lnTo>
                    <a:pt x="41967" y="4547"/>
                  </a:lnTo>
                  <a:lnTo>
                    <a:pt x="42056" y="4458"/>
                  </a:lnTo>
                  <a:lnTo>
                    <a:pt x="42146" y="4369"/>
                  </a:lnTo>
                  <a:lnTo>
                    <a:pt x="42222" y="4267"/>
                  </a:lnTo>
                  <a:lnTo>
                    <a:pt x="42286" y="4177"/>
                  </a:lnTo>
                  <a:lnTo>
                    <a:pt x="42324" y="4075"/>
                  </a:lnTo>
                  <a:lnTo>
                    <a:pt x="42363" y="3986"/>
                  </a:lnTo>
                  <a:lnTo>
                    <a:pt x="42388" y="3883"/>
                  </a:lnTo>
                  <a:lnTo>
                    <a:pt x="42388" y="3781"/>
                  </a:lnTo>
                  <a:lnTo>
                    <a:pt x="42388" y="3692"/>
                  </a:lnTo>
                  <a:lnTo>
                    <a:pt x="42363" y="3590"/>
                  </a:lnTo>
                  <a:lnTo>
                    <a:pt x="42324" y="3500"/>
                  </a:lnTo>
                  <a:lnTo>
                    <a:pt x="42286" y="3398"/>
                  </a:lnTo>
                  <a:lnTo>
                    <a:pt x="42222" y="3309"/>
                  </a:lnTo>
                  <a:lnTo>
                    <a:pt x="42146" y="3206"/>
                  </a:lnTo>
                  <a:lnTo>
                    <a:pt x="42056" y="3117"/>
                  </a:lnTo>
                  <a:lnTo>
                    <a:pt x="41967" y="3028"/>
                  </a:lnTo>
                  <a:lnTo>
                    <a:pt x="41852" y="2926"/>
                  </a:lnTo>
                  <a:lnTo>
                    <a:pt x="41724" y="2836"/>
                  </a:lnTo>
                  <a:lnTo>
                    <a:pt x="41443" y="2657"/>
                  </a:lnTo>
                  <a:lnTo>
                    <a:pt x="41111" y="2479"/>
                  </a:lnTo>
                  <a:lnTo>
                    <a:pt x="40728" y="2313"/>
                  </a:lnTo>
                  <a:lnTo>
                    <a:pt x="40306" y="2146"/>
                  </a:lnTo>
                  <a:lnTo>
                    <a:pt x="39834" y="1980"/>
                  </a:lnTo>
                  <a:lnTo>
                    <a:pt x="39323" y="1827"/>
                  </a:lnTo>
                  <a:lnTo>
                    <a:pt x="38774" y="1674"/>
                  </a:lnTo>
                  <a:lnTo>
                    <a:pt x="38186" y="1521"/>
                  </a:lnTo>
                  <a:lnTo>
                    <a:pt x="37548" y="1380"/>
                  </a:lnTo>
                  <a:lnTo>
                    <a:pt x="36884" y="1240"/>
                  </a:lnTo>
                  <a:lnTo>
                    <a:pt x="36181" y="1112"/>
                  </a:lnTo>
                  <a:lnTo>
                    <a:pt x="35453" y="984"/>
                  </a:lnTo>
                  <a:lnTo>
                    <a:pt x="34674" y="857"/>
                  </a:lnTo>
                  <a:lnTo>
                    <a:pt x="33883" y="754"/>
                  </a:lnTo>
                  <a:lnTo>
                    <a:pt x="33052" y="639"/>
                  </a:lnTo>
                  <a:lnTo>
                    <a:pt x="32184" y="550"/>
                  </a:lnTo>
                  <a:lnTo>
                    <a:pt x="31303" y="461"/>
                  </a:lnTo>
                  <a:lnTo>
                    <a:pt x="30383" y="371"/>
                  </a:lnTo>
                  <a:lnTo>
                    <a:pt x="29451" y="295"/>
                  </a:lnTo>
                  <a:lnTo>
                    <a:pt x="28480" y="231"/>
                  </a:lnTo>
                  <a:lnTo>
                    <a:pt x="27497" y="167"/>
                  </a:lnTo>
                  <a:lnTo>
                    <a:pt x="26488" y="116"/>
                  </a:lnTo>
                  <a:lnTo>
                    <a:pt x="25466" y="78"/>
                  </a:lnTo>
                  <a:lnTo>
                    <a:pt x="24419" y="39"/>
                  </a:lnTo>
                  <a:lnTo>
                    <a:pt x="23359" y="14"/>
                  </a:lnTo>
                  <a:lnTo>
                    <a:pt x="22286" y="1"/>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5;p15"/>
            <p:cNvSpPr/>
            <p:nvPr/>
          </p:nvSpPr>
          <p:spPr>
            <a:xfrm>
              <a:off x="2706740" y="3159394"/>
              <a:ext cx="609226" cy="83411"/>
            </a:xfrm>
            <a:custGeom>
              <a:avLst/>
              <a:gdLst/>
              <a:ahLst/>
              <a:cxnLst/>
              <a:rect l="l" t="t" r="r" b="b"/>
              <a:pathLst>
                <a:path w="41150" h="5634" extrusionOk="0">
                  <a:moveTo>
                    <a:pt x="19949" y="1"/>
                  </a:moveTo>
                  <a:lnTo>
                    <a:pt x="18238" y="14"/>
                  </a:lnTo>
                  <a:lnTo>
                    <a:pt x="16577" y="39"/>
                  </a:lnTo>
                  <a:lnTo>
                    <a:pt x="14943" y="103"/>
                  </a:lnTo>
                  <a:lnTo>
                    <a:pt x="13372" y="180"/>
                  </a:lnTo>
                  <a:lnTo>
                    <a:pt x="11839" y="282"/>
                  </a:lnTo>
                  <a:lnTo>
                    <a:pt x="10371" y="410"/>
                  </a:lnTo>
                  <a:lnTo>
                    <a:pt x="8966" y="550"/>
                  </a:lnTo>
                  <a:lnTo>
                    <a:pt x="7625" y="703"/>
                  </a:lnTo>
                  <a:lnTo>
                    <a:pt x="6361" y="882"/>
                  </a:lnTo>
                  <a:lnTo>
                    <a:pt x="5173" y="1074"/>
                  </a:lnTo>
                  <a:lnTo>
                    <a:pt x="4074" y="1278"/>
                  </a:lnTo>
                  <a:lnTo>
                    <a:pt x="3551" y="1380"/>
                  </a:lnTo>
                  <a:lnTo>
                    <a:pt x="3066" y="1495"/>
                  </a:lnTo>
                  <a:lnTo>
                    <a:pt x="2593" y="1610"/>
                  </a:lnTo>
                  <a:lnTo>
                    <a:pt x="2146" y="1738"/>
                  </a:lnTo>
                  <a:lnTo>
                    <a:pt x="1725" y="1853"/>
                  </a:lnTo>
                  <a:lnTo>
                    <a:pt x="1316" y="1980"/>
                  </a:lnTo>
                  <a:lnTo>
                    <a:pt x="946" y="2108"/>
                  </a:lnTo>
                  <a:lnTo>
                    <a:pt x="601" y="2236"/>
                  </a:lnTo>
                  <a:lnTo>
                    <a:pt x="281" y="2376"/>
                  </a:lnTo>
                  <a:lnTo>
                    <a:pt x="0" y="2504"/>
                  </a:lnTo>
                  <a:lnTo>
                    <a:pt x="716" y="2287"/>
                  </a:lnTo>
                  <a:lnTo>
                    <a:pt x="1507" y="2095"/>
                  </a:lnTo>
                  <a:lnTo>
                    <a:pt x="2363" y="1891"/>
                  </a:lnTo>
                  <a:lnTo>
                    <a:pt x="3295" y="1712"/>
                  </a:lnTo>
                  <a:lnTo>
                    <a:pt x="4292" y="1533"/>
                  </a:lnTo>
                  <a:lnTo>
                    <a:pt x="5352" y="1380"/>
                  </a:lnTo>
                  <a:lnTo>
                    <a:pt x="6463" y="1227"/>
                  </a:lnTo>
                  <a:lnTo>
                    <a:pt x="7625" y="1099"/>
                  </a:lnTo>
                  <a:lnTo>
                    <a:pt x="8851" y="972"/>
                  </a:lnTo>
                  <a:lnTo>
                    <a:pt x="10115" y="869"/>
                  </a:lnTo>
                  <a:lnTo>
                    <a:pt x="11431" y="780"/>
                  </a:lnTo>
                  <a:lnTo>
                    <a:pt x="12784" y="703"/>
                  </a:lnTo>
                  <a:lnTo>
                    <a:pt x="14164" y="639"/>
                  </a:lnTo>
                  <a:lnTo>
                    <a:pt x="15594" y="588"/>
                  </a:lnTo>
                  <a:lnTo>
                    <a:pt x="17050" y="563"/>
                  </a:lnTo>
                  <a:lnTo>
                    <a:pt x="18531" y="550"/>
                  </a:lnTo>
                  <a:lnTo>
                    <a:pt x="19617" y="563"/>
                  </a:lnTo>
                  <a:lnTo>
                    <a:pt x="20690" y="576"/>
                  </a:lnTo>
                  <a:lnTo>
                    <a:pt x="21750" y="601"/>
                  </a:lnTo>
                  <a:lnTo>
                    <a:pt x="22797" y="639"/>
                  </a:lnTo>
                  <a:lnTo>
                    <a:pt x="23819" y="678"/>
                  </a:lnTo>
                  <a:lnTo>
                    <a:pt x="24828" y="729"/>
                  </a:lnTo>
                  <a:lnTo>
                    <a:pt x="25811" y="793"/>
                  </a:lnTo>
                  <a:lnTo>
                    <a:pt x="26782" y="857"/>
                  </a:lnTo>
                  <a:lnTo>
                    <a:pt x="27714" y="933"/>
                  </a:lnTo>
                  <a:lnTo>
                    <a:pt x="28633" y="1010"/>
                  </a:lnTo>
                  <a:lnTo>
                    <a:pt x="29515" y="1099"/>
                  </a:lnTo>
                  <a:lnTo>
                    <a:pt x="30383" y="1201"/>
                  </a:lnTo>
                  <a:lnTo>
                    <a:pt x="31213" y="1304"/>
                  </a:lnTo>
                  <a:lnTo>
                    <a:pt x="32005" y="1419"/>
                  </a:lnTo>
                  <a:lnTo>
                    <a:pt x="32784" y="1546"/>
                  </a:lnTo>
                  <a:lnTo>
                    <a:pt x="33512" y="1661"/>
                  </a:lnTo>
                  <a:lnTo>
                    <a:pt x="34214" y="1802"/>
                  </a:lnTo>
                  <a:lnTo>
                    <a:pt x="34879" y="1929"/>
                  </a:lnTo>
                  <a:lnTo>
                    <a:pt x="35517" y="2083"/>
                  </a:lnTo>
                  <a:lnTo>
                    <a:pt x="36105" y="2223"/>
                  </a:lnTo>
                  <a:lnTo>
                    <a:pt x="36654" y="2376"/>
                  </a:lnTo>
                  <a:lnTo>
                    <a:pt x="37165" y="2542"/>
                  </a:lnTo>
                  <a:lnTo>
                    <a:pt x="37637" y="2708"/>
                  </a:lnTo>
                  <a:lnTo>
                    <a:pt x="38059" y="2874"/>
                  </a:lnTo>
                  <a:lnTo>
                    <a:pt x="38442" y="3040"/>
                  </a:lnTo>
                  <a:lnTo>
                    <a:pt x="38774" y="3219"/>
                  </a:lnTo>
                  <a:lnTo>
                    <a:pt x="39055" y="3398"/>
                  </a:lnTo>
                  <a:lnTo>
                    <a:pt x="39182" y="3487"/>
                  </a:lnTo>
                  <a:lnTo>
                    <a:pt x="39297" y="3577"/>
                  </a:lnTo>
                  <a:lnTo>
                    <a:pt x="39387" y="3679"/>
                  </a:lnTo>
                  <a:lnTo>
                    <a:pt x="39476" y="3768"/>
                  </a:lnTo>
                  <a:lnTo>
                    <a:pt x="39553" y="3858"/>
                  </a:lnTo>
                  <a:lnTo>
                    <a:pt x="39617" y="3960"/>
                  </a:lnTo>
                  <a:lnTo>
                    <a:pt x="39655" y="4049"/>
                  </a:lnTo>
                  <a:lnTo>
                    <a:pt x="39693" y="4152"/>
                  </a:lnTo>
                  <a:lnTo>
                    <a:pt x="39719" y="4254"/>
                  </a:lnTo>
                  <a:lnTo>
                    <a:pt x="39719" y="4343"/>
                  </a:lnTo>
                  <a:lnTo>
                    <a:pt x="39719" y="4433"/>
                  </a:lnTo>
                  <a:lnTo>
                    <a:pt x="39706" y="4509"/>
                  </a:lnTo>
                  <a:lnTo>
                    <a:pt x="39680" y="4599"/>
                  </a:lnTo>
                  <a:lnTo>
                    <a:pt x="39642" y="4675"/>
                  </a:lnTo>
                  <a:lnTo>
                    <a:pt x="39591" y="4765"/>
                  </a:lnTo>
                  <a:lnTo>
                    <a:pt x="39540" y="4841"/>
                  </a:lnTo>
                  <a:lnTo>
                    <a:pt x="39400" y="5007"/>
                  </a:lnTo>
                  <a:lnTo>
                    <a:pt x="39221" y="5160"/>
                  </a:lnTo>
                  <a:lnTo>
                    <a:pt x="39016" y="5327"/>
                  </a:lnTo>
                  <a:lnTo>
                    <a:pt x="38761" y="5480"/>
                  </a:lnTo>
                  <a:lnTo>
                    <a:pt x="38480" y="5633"/>
                  </a:lnTo>
                  <a:lnTo>
                    <a:pt x="39080" y="5416"/>
                  </a:lnTo>
                  <a:lnTo>
                    <a:pt x="39361" y="5314"/>
                  </a:lnTo>
                  <a:lnTo>
                    <a:pt x="39617" y="5199"/>
                  </a:lnTo>
                  <a:lnTo>
                    <a:pt x="39846" y="5097"/>
                  </a:lnTo>
                  <a:lnTo>
                    <a:pt x="40064" y="4982"/>
                  </a:lnTo>
                  <a:lnTo>
                    <a:pt x="40268" y="4867"/>
                  </a:lnTo>
                  <a:lnTo>
                    <a:pt x="40447" y="4752"/>
                  </a:lnTo>
                  <a:lnTo>
                    <a:pt x="40613" y="4637"/>
                  </a:lnTo>
                  <a:lnTo>
                    <a:pt x="40753" y="4522"/>
                  </a:lnTo>
                  <a:lnTo>
                    <a:pt x="40868" y="4394"/>
                  </a:lnTo>
                  <a:lnTo>
                    <a:pt x="40970" y="4279"/>
                  </a:lnTo>
                  <a:lnTo>
                    <a:pt x="41047" y="4164"/>
                  </a:lnTo>
                  <a:lnTo>
                    <a:pt x="41098" y="4037"/>
                  </a:lnTo>
                  <a:lnTo>
                    <a:pt x="41136" y="3909"/>
                  </a:lnTo>
                  <a:lnTo>
                    <a:pt x="41149" y="3781"/>
                  </a:lnTo>
                  <a:lnTo>
                    <a:pt x="41136" y="3692"/>
                  </a:lnTo>
                  <a:lnTo>
                    <a:pt x="41111" y="3590"/>
                  </a:lnTo>
                  <a:lnTo>
                    <a:pt x="41085" y="3500"/>
                  </a:lnTo>
                  <a:lnTo>
                    <a:pt x="41034" y="3398"/>
                  </a:lnTo>
                  <a:lnTo>
                    <a:pt x="40970" y="3309"/>
                  </a:lnTo>
                  <a:lnTo>
                    <a:pt x="40894" y="3206"/>
                  </a:lnTo>
                  <a:lnTo>
                    <a:pt x="40817" y="3117"/>
                  </a:lnTo>
                  <a:lnTo>
                    <a:pt x="40715" y="3028"/>
                  </a:lnTo>
                  <a:lnTo>
                    <a:pt x="40600" y="2926"/>
                  </a:lnTo>
                  <a:lnTo>
                    <a:pt x="40472" y="2836"/>
                  </a:lnTo>
                  <a:lnTo>
                    <a:pt x="40191" y="2657"/>
                  </a:lnTo>
                  <a:lnTo>
                    <a:pt x="39859" y="2479"/>
                  </a:lnTo>
                  <a:lnTo>
                    <a:pt x="39476" y="2313"/>
                  </a:lnTo>
                  <a:lnTo>
                    <a:pt x="39055" y="2146"/>
                  </a:lnTo>
                  <a:lnTo>
                    <a:pt x="38582" y="1980"/>
                  </a:lnTo>
                  <a:lnTo>
                    <a:pt x="38071" y="1827"/>
                  </a:lnTo>
                  <a:lnTo>
                    <a:pt x="37522" y="1674"/>
                  </a:lnTo>
                  <a:lnTo>
                    <a:pt x="36935" y="1521"/>
                  </a:lnTo>
                  <a:lnTo>
                    <a:pt x="36309" y="1380"/>
                  </a:lnTo>
                  <a:lnTo>
                    <a:pt x="35632" y="1240"/>
                  </a:lnTo>
                  <a:lnTo>
                    <a:pt x="34930" y="1112"/>
                  </a:lnTo>
                  <a:lnTo>
                    <a:pt x="34202" y="984"/>
                  </a:lnTo>
                  <a:lnTo>
                    <a:pt x="33435" y="857"/>
                  </a:lnTo>
                  <a:lnTo>
                    <a:pt x="32631" y="754"/>
                  </a:lnTo>
                  <a:lnTo>
                    <a:pt x="31801" y="639"/>
                  </a:lnTo>
                  <a:lnTo>
                    <a:pt x="30945" y="550"/>
                  </a:lnTo>
                  <a:lnTo>
                    <a:pt x="30051" y="461"/>
                  </a:lnTo>
                  <a:lnTo>
                    <a:pt x="29131" y="371"/>
                  </a:lnTo>
                  <a:lnTo>
                    <a:pt x="28199" y="295"/>
                  </a:lnTo>
                  <a:lnTo>
                    <a:pt x="27241" y="231"/>
                  </a:lnTo>
                  <a:lnTo>
                    <a:pt x="26245" y="167"/>
                  </a:lnTo>
                  <a:lnTo>
                    <a:pt x="25249" y="116"/>
                  </a:lnTo>
                  <a:lnTo>
                    <a:pt x="24215" y="78"/>
                  </a:lnTo>
                  <a:lnTo>
                    <a:pt x="23180" y="39"/>
                  </a:lnTo>
                  <a:lnTo>
                    <a:pt x="22120" y="14"/>
                  </a:lnTo>
                  <a:lnTo>
                    <a:pt x="21035" y="1"/>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6;p15"/>
            <p:cNvSpPr/>
            <p:nvPr/>
          </p:nvSpPr>
          <p:spPr>
            <a:xfrm>
              <a:off x="2915476" y="3190410"/>
              <a:ext cx="204028" cy="57118"/>
            </a:xfrm>
            <a:custGeom>
              <a:avLst/>
              <a:gdLst/>
              <a:ahLst/>
              <a:cxnLst/>
              <a:rect l="l" t="t" r="r" b="b"/>
              <a:pathLst>
                <a:path w="13781" h="3858" extrusionOk="0">
                  <a:moveTo>
                    <a:pt x="1" y="0"/>
                  </a:moveTo>
                  <a:lnTo>
                    <a:pt x="1" y="371"/>
                  </a:lnTo>
                  <a:lnTo>
                    <a:pt x="2325" y="371"/>
                  </a:lnTo>
                  <a:lnTo>
                    <a:pt x="3347" y="384"/>
                  </a:lnTo>
                  <a:lnTo>
                    <a:pt x="4254" y="409"/>
                  </a:lnTo>
                  <a:lnTo>
                    <a:pt x="5058" y="447"/>
                  </a:lnTo>
                  <a:lnTo>
                    <a:pt x="5748" y="498"/>
                  </a:lnTo>
                  <a:lnTo>
                    <a:pt x="6323" y="575"/>
                  </a:lnTo>
                  <a:lnTo>
                    <a:pt x="6578" y="613"/>
                  </a:lnTo>
                  <a:lnTo>
                    <a:pt x="6795" y="665"/>
                  </a:lnTo>
                  <a:lnTo>
                    <a:pt x="6987" y="716"/>
                  </a:lnTo>
                  <a:lnTo>
                    <a:pt x="7140" y="767"/>
                  </a:lnTo>
                  <a:lnTo>
                    <a:pt x="7268" y="818"/>
                  </a:lnTo>
                  <a:lnTo>
                    <a:pt x="7370" y="882"/>
                  </a:lnTo>
                  <a:lnTo>
                    <a:pt x="1" y="882"/>
                  </a:lnTo>
                  <a:lnTo>
                    <a:pt x="1" y="1175"/>
                  </a:lnTo>
                  <a:lnTo>
                    <a:pt x="7472" y="1175"/>
                  </a:lnTo>
                  <a:lnTo>
                    <a:pt x="7446" y="1214"/>
                  </a:lnTo>
                  <a:lnTo>
                    <a:pt x="7408" y="1252"/>
                  </a:lnTo>
                  <a:lnTo>
                    <a:pt x="7306" y="1316"/>
                  </a:lnTo>
                  <a:lnTo>
                    <a:pt x="7165" y="1392"/>
                  </a:lnTo>
                  <a:lnTo>
                    <a:pt x="6987" y="1456"/>
                  </a:lnTo>
                  <a:lnTo>
                    <a:pt x="6770" y="1507"/>
                  </a:lnTo>
                  <a:lnTo>
                    <a:pt x="6514" y="1571"/>
                  </a:lnTo>
                  <a:lnTo>
                    <a:pt x="6208" y="1622"/>
                  </a:lnTo>
                  <a:lnTo>
                    <a:pt x="5876" y="1661"/>
                  </a:lnTo>
                  <a:lnTo>
                    <a:pt x="5505" y="1699"/>
                  </a:lnTo>
                  <a:lnTo>
                    <a:pt x="5097" y="1737"/>
                  </a:lnTo>
                  <a:lnTo>
                    <a:pt x="4637" y="1776"/>
                  </a:lnTo>
                  <a:lnTo>
                    <a:pt x="4151" y="1801"/>
                  </a:lnTo>
                  <a:lnTo>
                    <a:pt x="3053" y="1827"/>
                  </a:lnTo>
                  <a:lnTo>
                    <a:pt x="1802" y="1839"/>
                  </a:lnTo>
                  <a:lnTo>
                    <a:pt x="1" y="1839"/>
                  </a:lnTo>
                  <a:lnTo>
                    <a:pt x="1" y="2210"/>
                  </a:lnTo>
                  <a:lnTo>
                    <a:pt x="2197" y="2631"/>
                  </a:lnTo>
                  <a:lnTo>
                    <a:pt x="4215" y="3040"/>
                  </a:lnTo>
                  <a:lnTo>
                    <a:pt x="6131" y="3449"/>
                  </a:lnTo>
                  <a:lnTo>
                    <a:pt x="8021" y="3857"/>
                  </a:lnTo>
                  <a:lnTo>
                    <a:pt x="11163" y="3857"/>
                  </a:lnTo>
                  <a:lnTo>
                    <a:pt x="9107" y="3398"/>
                  </a:lnTo>
                  <a:lnTo>
                    <a:pt x="7051" y="2963"/>
                  </a:lnTo>
                  <a:lnTo>
                    <a:pt x="5033" y="2555"/>
                  </a:lnTo>
                  <a:lnTo>
                    <a:pt x="3079" y="2172"/>
                  </a:lnTo>
                  <a:lnTo>
                    <a:pt x="3845" y="2172"/>
                  </a:lnTo>
                  <a:lnTo>
                    <a:pt x="4586" y="2159"/>
                  </a:lnTo>
                  <a:lnTo>
                    <a:pt x="5275" y="2133"/>
                  </a:lnTo>
                  <a:lnTo>
                    <a:pt x="5927" y="2095"/>
                  </a:lnTo>
                  <a:lnTo>
                    <a:pt x="6540" y="2057"/>
                  </a:lnTo>
                  <a:lnTo>
                    <a:pt x="7102" y="2005"/>
                  </a:lnTo>
                  <a:lnTo>
                    <a:pt x="7638" y="1954"/>
                  </a:lnTo>
                  <a:lnTo>
                    <a:pt x="8111" y="1891"/>
                  </a:lnTo>
                  <a:lnTo>
                    <a:pt x="8558" y="1827"/>
                  </a:lnTo>
                  <a:lnTo>
                    <a:pt x="8941" y="1750"/>
                  </a:lnTo>
                  <a:lnTo>
                    <a:pt x="9285" y="1673"/>
                  </a:lnTo>
                  <a:lnTo>
                    <a:pt x="9579" y="1584"/>
                  </a:lnTo>
                  <a:lnTo>
                    <a:pt x="9822" y="1495"/>
                  </a:lnTo>
                  <a:lnTo>
                    <a:pt x="10026" y="1392"/>
                  </a:lnTo>
                  <a:lnTo>
                    <a:pt x="10103" y="1341"/>
                  </a:lnTo>
                  <a:lnTo>
                    <a:pt x="10167" y="1290"/>
                  </a:lnTo>
                  <a:lnTo>
                    <a:pt x="10218" y="1226"/>
                  </a:lnTo>
                  <a:lnTo>
                    <a:pt x="10256" y="1175"/>
                  </a:lnTo>
                  <a:lnTo>
                    <a:pt x="13781" y="1175"/>
                  </a:lnTo>
                  <a:lnTo>
                    <a:pt x="13781" y="882"/>
                  </a:lnTo>
                  <a:lnTo>
                    <a:pt x="10218" y="882"/>
                  </a:lnTo>
                  <a:lnTo>
                    <a:pt x="10179" y="831"/>
                  </a:lnTo>
                  <a:lnTo>
                    <a:pt x="10128" y="792"/>
                  </a:lnTo>
                  <a:lnTo>
                    <a:pt x="9988" y="690"/>
                  </a:lnTo>
                  <a:lnTo>
                    <a:pt x="9809" y="613"/>
                  </a:lnTo>
                  <a:lnTo>
                    <a:pt x="9579" y="537"/>
                  </a:lnTo>
                  <a:lnTo>
                    <a:pt x="9337" y="460"/>
                  </a:lnTo>
                  <a:lnTo>
                    <a:pt x="9043" y="396"/>
                  </a:lnTo>
                  <a:lnTo>
                    <a:pt x="8724" y="345"/>
                  </a:lnTo>
                  <a:lnTo>
                    <a:pt x="8391" y="281"/>
                  </a:lnTo>
                  <a:lnTo>
                    <a:pt x="13781" y="281"/>
                  </a:lnTo>
                  <a:lnTo>
                    <a:pt x="13781" y="0"/>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7;p15"/>
            <p:cNvSpPr/>
            <p:nvPr/>
          </p:nvSpPr>
          <p:spPr>
            <a:xfrm>
              <a:off x="2629221" y="3119509"/>
              <a:ext cx="764071" cy="159598"/>
            </a:xfrm>
            <a:custGeom>
              <a:avLst/>
              <a:gdLst/>
              <a:ahLst/>
              <a:cxnLst/>
              <a:rect l="l" t="t" r="r" b="b"/>
              <a:pathLst>
                <a:path w="51609" h="10780" extrusionOk="0">
                  <a:moveTo>
                    <a:pt x="0" y="0"/>
                  </a:moveTo>
                  <a:lnTo>
                    <a:pt x="0" y="5390"/>
                  </a:lnTo>
                  <a:lnTo>
                    <a:pt x="13" y="5530"/>
                  </a:lnTo>
                  <a:lnTo>
                    <a:pt x="39" y="5671"/>
                  </a:lnTo>
                  <a:lnTo>
                    <a:pt x="77" y="5798"/>
                  </a:lnTo>
                  <a:lnTo>
                    <a:pt x="128" y="5939"/>
                  </a:lnTo>
                  <a:lnTo>
                    <a:pt x="205" y="6079"/>
                  </a:lnTo>
                  <a:lnTo>
                    <a:pt x="294" y="6207"/>
                  </a:lnTo>
                  <a:lnTo>
                    <a:pt x="396" y="6347"/>
                  </a:lnTo>
                  <a:lnTo>
                    <a:pt x="524" y="6475"/>
                  </a:lnTo>
                  <a:lnTo>
                    <a:pt x="664" y="6603"/>
                  </a:lnTo>
                  <a:lnTo>
                    <a:pt x="818" y="6731"/>
                  </a:lnTo>
                  <a:lnTo>
                    <a:pt x="984" y="6858"/>
                  </a:lnTo>
                  <a:lnTo>
                    <a:pt x="1162" y="6986"/>
                  </a:lnTo>
                  <a:lnTo>
                    <a:pt x="1354" y="7114"/>
                  </a:lnTo>
                  <a:lnTo>
                    <a:pt x="1571" y="7241"/>
                  </a:lnTo>
                  <a:lnTo>
                    <a:pt x="1788" y="7369"/>
                  </a:lnTo>
                  <a:lnTo>
                    <a:pt x="2031" y="7484"/>
                  </a:lnTo>
                  <a:lnTo>
                    <a:pt x="2542" y="7727"/>
                  </a:lnTo>
                  <a:lnTo>
                    <a:pt x="3116" y="7957"/>
                  </a:lnTo>
                  <a:lnTo>
                    <a:pt x="3729" y="8187"/>
                  </a:lnTo>
                  <a:lnTo>
                    <a:pt x="4406" y="8404"/>
                  </a:lnTo>
                  <a:lnTo>
                    <a:pt x="5122" y="8608"/>
                  </a:lnTo>
                  <a:lnTo>
                    <a:pt x="5888" y="8812"/>
                  </a:lnTo>
                  <a:lnTo>
                    <a:pt x="6705" y="9017"/>
                  </a:lnTo>
                  <a:lnTo>
                    <a:pt x="7561" y="9195"/>
                  </a:lnTo>
                  <a:lnTo>
                    <a:pt x="8455" y="9374"/>
                  </a:lnTo>
                  <a:lnTo>
                    <a:pt x="9387" y="9553"/>
                  </a:lnTo>
                  <a:lnTo>
                    <a:pt x="10370" y="9706"/>
                  </a:lnTo>
                  <a:lnTo>
                    <a:pt x="11379" y="9860"/>
                  </a:lnTo>
                  <a:lnTo>
                    <a:pt x="12427" y="10000"/>
                  </a:lnTo>
                  <a:lnTo>
                    <a:pt x="13499" y="10128"/>
                  </a:lnTo>
                  <a:lnTo>
                    <a:pt x="14623" y="10243"/>
                  </a:lnTo>
                  <a:lnTo>
                    <a:pt x="15760" y="10358"/>
                  </a:lnTo>
                  <a:lnTo>
                    <a:pt x="16935" y="10447"/>
                  </a:lnTo>
                  <a:lnTo>
                    <a:pt x="18135" y="10536"/>
                  </a:lnTo>
                  <a:lnTo>
                    <a:pt x="19361" y="10613"/>
                  </a:lnTo>
                  <a:lnTo>
                    <a:pt x="20600" y="10677"/>
                  </a:lnTo>
                  <a:lnTo>
                    <a:pt x="21877" y="10715"/>
                  </a:lnTo>
                  <a:lnTo>
                    <a:pt x="23167" y="10754"/>
                  </a:lnTo>
                  <a:lnTo>
                    <a:pt x="24483" y="10779"/>
                  </a:lnTo>
                  <a:lnTo>
                    <a:pt x="27139" y="10779"/>
                  </a:lnTo>
                  <a:lnTo>
                    <a:pt x="28442" y="10754"/>
                  </a:lnTo>
                  <a:lnTo>
                    <a:pt x="29732" y="10715"/>
                  </a:lnTo>
                  <a:lnTo>
                    <a:pt x="31009" y="10677"/>
                  </a:lnTo>
                  <a:lnTo>
                    <a:pt x="32260" y="10613"/>
                  </a:lnTo>
                  <a:lnTo>
                    <a:pt x="33486" y="10536"/>
                  </a:lnTo>
                  <a:lnTo>
                    <a:pt x="34674" y="10447"/>
                  </a:lnTo>
                  <a:lnTo>
                    <a:pt x="35849" y="10358"/>
                  </a:lnTo>
                  <a:lnTo>
                    <a:pt x="36998" y="10243"/>
                  </a:lnTo>
                  <a:lnTo>
                    <a:pt x="38109" y="10128"/>
                  </a:lnTo>
                  <a:lnTo>
                    <a:pt x="39182" y="10000"/>
                  </a:lnTo>
                  <a:lnTo>
                    <a:pt x="40229" y="9860"/>
                  </a:lnTo>
                  <a:lnTo>
                    <a:pt x="41251" y="9706"/>
                  </a:lnTo>
                  <a:lnTo>
                    <a:pt x="42222" y="9553"/>
                  </a:lnTo>
                  <a:lnTo>
                    <a:pt x="43154" y="9374"/>
                  </a:lnTo>
                  <a:lnTo>
                    <a:pt x="44061" y="9195"/>
                  </a:lnTo>
                  <a:lnTo>
                    <a:pt x="44904" y="9017"/>
                  </a:lnTo>
                  <a:lnTo>
                    <a:pt x="45721" y="8812"/>
                  </a:lnTo>
                  <a:lnTo>
                    <a:pt x="46487" y="8608"/>
                  </a:lnTo>
                  <a:lnTo>
                    <a:pt x="47203" y="8404"/>
                  </a:lnTo>
                  <a:lnTo>
                    <a:pt x="47879" y="8187"/>
                  </a:lnTo>
                  <a:lnTo>
                    <a:pt x="48505" y="7957"/>
                  </a:lnTo>
                  <a:lnTo>
                    <a:pt x="49067" y="7727"/>
                  </a:lnTo>
                  <a:lnTo>
                    <a:pt x="49591" y="7484"/>
                  </a:lnTo>
                  <a:lnTo>
                    <a:pt x="49821" y="7369"/>
                  </a:lnTo>
                  <a:lnTo>
                    <a:pt x="50050" y="7241"/>
                  </a:lnTo>
                  <a:lnTo>
                    <a:pt x="50255" y="7114"/>
                  </a:lnTo>
                  <a:lnTo>
                    <a:pt x="50459" y="6986"/>
                  </a:lnTo>
                  <a:lnTo>
                    <a:pt x="50638" y="6858"/>
                  </a:lnTo>
                  <a:lnTo>
                    <a:pt x="50804" y="6731"/>
                  </a:lnTo>
                  <a:lnTo>
                    <a:pt x="50957" y="6603"/>
                  </a:lnTo>
                  <a:lnTo>
                    <a:pt x="51085" y="6475"/>
                  </a:lnTo>
                  <a:lnTo>
                    <a:pt x="51213" y="6347"/>
                  </a:lnTo>
                  <a:lnTo>
                    <a:pt x="51315" y="6207"/>
                  </a:lnTo>
                  <a:lnTo>
                    <a:pt x="51404" y="6079"/>
                  </a:lnTo>
                  <a:lnTo>
                    <a:pt x="51481" y="5939"/>
                  </a:lnTo>
                  <a:lnTo>
                    <a:pt x="51545" y="5798"/>
                  </a:lnTo>
                  <a:lnTo>
                    <a:pt x="51583" y="5671"/>
                  </a:lnTo>
                  <a:lnTo>
                    <a:pt x="51609" y="5530"/>
                  </a:lnTo>
                  <a:lnTo>
                    <a:pt x="51609" y="5390"/>
                  </a:lnTo>
                  <a:lnTo>
                    <a:pt x="5160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8;p15"/>
            <p:cNvSpPr/>
            <p:nvPr/>
          </p:nvSpPr>
          <p:spPr>
            <a:xfrm>
              <a:off x="2629221" y="3039518"/>
              <a:ext cx="764071" cy="159790"/>
            </a:xfrm>
            <a:custGeom>
              <a:avLst/>
              <a:gdLst/>
              <a:ahLst/>
              <a:cxnLst/>
              <a:rect l="l" t="t" r="r" b="b"/>
              <a:pathLst>
                <a:path w="51609" h="10793" extrusionOk="0">
                  <a:moveTo>
                    <a:pt x="25811" y="1"/>
                  </a:moveTo>
                  <a:lnTo>
                    <a:pt x="24483" y="14"/>
                  </a:lnTo>
                  <a:lnTo>
                    <a:pt x="23167" y="39"/>
                  </a:lnTo>
                  <a:lnTo>
                    <a:pt x="21877" y="65"/>
                  </a:lnTo>
                  <a:lnTo>
                    <a:pt x="20600" y="116"/>
                  </a:lnTo>
                  <a:lnTo>
                    <a:pt x="19361" y="180"/>
                  </a:lnTo>
                  <a:lnTo>
                    <a:pt x="18135" y="244"/>
                  </a:lnTo>
                  <a:lnTo>
                    <a:pt x="16935" y="333"/>
                  </a:lnTo>
                  <a:lnTo>
                    <a:pt x="15760" y="435"/>
                  </a:lnTo>
                  <a:lnTo>
                    <a:pt x="14623" y="537"/>
                  </a:lnTo>
                  <a:lnTo>
                    <a:pt x="13499" y="652"/>
                  </a:lnTo>
                  <a:lnTo>
                    <a:pt x="12427" y="780"/>
                  </a:lnTo>
                  <a:lnTo>
                    <a:pt x="11379" y="921"/>
                  </a:lnTo>
                  <a:lnTo>
                    <a:pt x="10370" y="1074"/>
                  </a:lnTo>
                  <a:lnTo>
                    <a:pt x="9387" y="1240"/>
                  </a:lnTo>
                  <a:lnTo>
                    <a:pt x="8455" y="1406"/>
                  </a:lnTo>
                  <a:lnTo>
                    <a:pt x="7561" y="1585"/>
                  </a:lnTo>
                  <a:lnTo>
                    <a:pt x="6705" y="1776"/>
                  </a:lnTo>
                  <a:lnTo>
                    <a:pt x="5888" y="1968"/>
                  </a:lnTo>
                  <a:lnTo>
                    <a:pt x="5122" y="2172"/>
                  </a:lnTo>
                  <a:lnTo>
                    <a:pt x="4406" y="2389"/>
                  </a:lnTo>
                  <a:lnTo>
                    <a:pt x="3729" y="2606"/>
                  </a:lnTo>
                  <a:lnTo>
                    <a:pt x="3116" y="2823"/>
                  </a:lnTo>
                  <a:lnTo>
                    <a:pt x="2542" y="3066"/>
                  </a:lnTo>
                  <a:lnTo>
                    <a:pt x="2031" y="3296"/>
                  </a:lnTo>
                  <a:lnTo>
                    <a:pt x="1788" y="3424"/>
                  </a:lnTo>
                  <a:lnTo>
                    <a:pt x="1571" y="3539"/>
                  </a:lnTo>
                  <a:lnTo>
                    <a:pt x="1354" y="3666"/>
                  </a:lnTo>
                  <a:lnTo>
                    <a:pt x="1162" y="3794"/>
                  </a:lnTo>
                  <a:lnTo>
                    <a:pt x="984" y="3922"/>
                  </a:lnTo>
                  <a:lnTo>
                    <a:pt x="818" y="4049"/>
                  </a:lnTo>
                  <a:lnTo>
                    <a:pt x="664" y="4177"/>
                  </a:lnTo>
                  <a:lnTo>
                    <a:pt x="524" y="4318"/>
                  </a:lnTo>
                  <a:lnTo>
                    <a:pt x="396" y="4445"/>
                  </a:lnTo>
                  <a:lnTo>
                    <a:pt x="294" y="4573"/>
                  </a:lnTo>
                  <a:lnTo>
                    <a:pt x="205" y="4714"/>
                  </a:lnTo>
                  <a:lnTo>
                    <a:pt x="128" y="4841"/>
                  </a:lnTo>
                  <a:lnTo>
                    <a:pt x="77" y="4982"/>
                  </a:lnTo>
                  <a:lnTo>
                    <a:pt x="39" y="5122"/>
                  </a:lnTo>
                  <a:lnTo>
                    <a:pt x="13" y="5263"/>
                  </a:lnTo>
                  <a:lnTo>
                    <a:pt x="0" y="5403"/>
                  </a:lnTo>
                  <a:lnTo>
                    <a:pt x="13" y="5544"/>
                  </a:lnTo>
                  <a:lnTo>
                    <a:pt x="39" y="5671"/>
                  </a:lnTo>
                  <a:lnTo>
                    <a:pt x="77" y="5812"/>
                  </a:lnTo>
                  <a:lnTo>
                    <a:pt x="128" y="5952"/>
                  </a:lnTo>
                  <a:lnTo>
                    <a:pt x="205" y="6080"/>
                  </a:lnTo>
                  <a:lnTo>
                    <a:pt x="294" y="6221"/>
                  </a:lnTo>
                  <a:lnTo>
                    <a:pt x="396" y="6348"/>
                  </a:lnTo>
                  <a:lnTo>
                    <a:pt x="524" y="6489"/>
                  </a:lnTo>
                  <a:lnTo>
                    <a:pt x="664" y="6616"/>
                  </a:lnTo>
                  <a:lnTo>
                    <a:pt x="818" y="6744"/>
                  </a:lnTo>
                  <a:lnTo>
                    <a:pt x="984" y="6872"/>
                  </a:lnTo>
                  <a:lnTo>
                    <a:pt x="1162" y="7000"/>
                  </a:lnTo>
                  <a:lnTo>
                    <a:pt x="1354" y="7127"/>
                  </a:lnTo>
                  <a:lnTo>
                    <a:pt x="1571" y="7255"/>
                  </a:lnTo>
                  <a:lnTo>
                    <a:pt x="1788" y="7370"/>
                  </a:lnTo>
                  <a:lnTo>
                    <a:pt x="2031" y="7498"/>
                  </a:lnTo>
                  <a:lnTo>
                    <a:pt x="2542" y="7740"/>
                  </a:lnTo>
                  <a:lnTo>
                    <a:pt x="3116" y="7970"/>
                  </a:lnTo>
                  <a:lnTo>
                    <a:pt x="3729" y="8200"/>
                  </a:lnTo>
                  <a:lnTo>
                    <a:pt x="4406" y="8417"/>
                  </a:lnTo>
                  <a:lnTo>
                    <a:pt x="5122" y="8622"/>
                  </a:lnTo>
                  <a:lnTo>
                    <a:pt x="5888" y="8826"/>
                  </a:lnTo>
                  <a:lnTo>
                    <a:pt x="6705" y="9030"/>
                  </a:lnTo>
                  <a:lnTo>
                    <a:pt x="7561" y="9209"/>
                  </a:lnTo>
                  <a:lnTo>
                    <a:pt x="8455" y="9388"/>
                  </a:lnTo>
                  <a:lnTo>
                    <a:pt x="9387" y="9554"/>
                  </a:lnTo>
                  <a:lnTo>
                    <a:pt x="10370" y="9720"/>
                  </a:lnTo>
                  <a:lnTo>
                    <a:pt x="11379" y="9873"/>
                  </a:lnTo>
                  <a:lnTo>
                    <a:pt x="12427" y="10014"/>
                  </a:lnTo>
                  <a:lnTo>
                    <a:pt x="13499" y="10141"/>
                  </a:lnTo>
                  <a:lnTo>
                    <a:pt x="14623" y="10256"/>
                  </a:lnTo>
                  <a:lnTo>
                    <a:pt x="15760" y="10371"/>
                  </a:lnTo>
                  <a:lnTo>
                    <a:pt x="16935" y="10461"/>
                  </a:lnTo>
                  <a:lnTo>
                    <a:pt x="18135" y="10550"/>
                  </a:lnTo>
                  <a:lnTo>
                    <a:pt x="19361" y="10627"/>
                  </a:lnTo>
                  <a:lnTo>
                    <a:pt x="20600" y="10678"/>
                  </a:lnTo>
                  <a:lnTo>
                    <a:pt x="21877" y="10729"/>
                  </a:lnTo>
                  <a:lnTo>
                    <a:pt x="23167" y="10767"/>
                  </a:lnTo>
                  <a:lnTo>
                    <a:pt x="24483" y="10780"/>
                  </a:lnTo>
                  <a:lnTo>
                    <a:pt x="25811" y="10793"/>
                  </a:lnTo>
                  <a:lnTo>
                    <a:pt x="27139" y="10780"/>
                  </a:lnTo>
                  <a:lnTo>
                    <a:pt x="28442" y="10767"/>
                  </a:lnTo>
                  <a:lnTo>
                    <a:pt x="29732" y="10729"/>
                  </a:lnTo>
                  <a:lnTo>
                    <a:pt x="31009" y="10678"/>
                  </a:lnTo>
                  <a:lnTo>
                    <a:pt x="32260" y="10627"/>
                  </a:lnTo>
                  <a:lnTo>
                    <a:pt x="33486" y="10550"/>
                  </a:lnTo>
                  <a:lnTo>
                    <a:pt x="34674" y="10461"/>
                  </a:lnTo>
                  <a:lnTo>
                    <a:pt x="35849" y="10371"/>
                  </a:lnTo>
                  <a:lnTo>
                    <a:pt x="36998" y="10256"/>
                  </a:lnTo>
                  <a:lnTo>
                    <a:pt x="38109" y="10141"/>
                  </a:lnTo>
                  <a:lnTo>
                    <a:pt x="39182" y="10014"/>
                  </a:lnTo>
                  <a:lnTo>
                    <a:pt x="40229" y="9873"/>
                  </a:lnTo>
                  <a:lnTo>
                    <a:pt x="41251" y="9720"/>
                  </a:lnTo>
                  <a:lnTo>
                    <a:pt x="42222" y="9554"/>
                  </a:lnTo>
                  <a:lnTo>
                    <a:pt x="43154" y="9388"/>
                  </a:lnTo>
                  <a:lnTo>
                    <a:pt x="44061" y="9209"/>
                  </a:lnTo>
                  <a:lnTo>
                    <a:pt x="44904" y="9030"/>
                  </a:lnTo>
                  <a:lnTo>
                    <a:pt x="45721" y="8826"/>
                  </a:lnTo>
                  <a:lnTo>
                    <a:pt x="46487" y="8622"/>
                  </a:lnTo>
                  <a:lnTo>
                    <a:pt x="47203" y="8417"/>
                  </a:lnTo>
                  <a:lnTo>
                    <a:pt x="47879" y="8200"/>
                  </a:lnTo>
                  <a:lnTo>
                    <a:pt x="48505" y="7970"/>
                  </a:lnTo>
                  <a:lnTo>
                    <a:pt x="49067" y="7740"/>
                  </a:lnTo>
                  <a:lnTo>
                    <a:pt x="49591" y="7498"/>
                  </a:lnTo>
                  <a:lnTo>
                    <a:pt x="49821" y="7370"/>
                  </a:lnTo>
                  <a:lnTo>
                    <a:pt x="50050" y="7255"/>
                  </a:lnTo>
                  <a:lnTo>
                    <a:pt x="50255" y="7127"/>
                  </a:lnTo>
                  <a:lnTo>
                    <a:pt x="50459" y="7000"/>
                  </a:lnTo>
                  <a:lnTo>
                    <a:pt x="50638" y="6872"/>
                  </a:lnTo>
                  <a:lnTo>
                    <a:pt x="50804" y="6744"/>
                  </a:lnTo>
                  <a:lnTo>
                    <a:pt x="50957" y="6616"/>
                  </a:lnTo>
                  <a:lnTo>
                    <a:pt x="51085" y="6489"/>
                  </a:lnTo>
                  <a:lnTo>
                    <a:pt x="51213" y="6348"/>
                  </a:lnTo>
                  <a:lnTo>
                    <a:pt x="51315" y="6221"/>
                  </a:lnTo>
                  <a:lnTo>
                    <a:pt x="51404" y="6080"/>
                  </a:lnTo>
                  <a:lnTo>
                    <a:pt x="51481" y="5952"/>
                  </a:lnTo>
                  <a:lnTo>
                    <a:pt x="51545" y="5812"/>
                  </a:lnTo>
                  <a:lnTo>
                    <a:pt x="51583" y="5671"/>
                  </a:lnTo>
                  <a:lnTo>
                    <a:pt x="51609" y="5544"/>
                  </a:lnTo>
                  <a:lnTo>
                    <a:pt x="51609" y="5403"/>
                  </a:lnTo>
                  <a:lnTo>
                    <a:pt x="51609" y="5263"/>
                  </a:lnTo>
                  <a:lnTo>
                    <a:pt x="51583" y="5122"/>
                  </a:lnTo>
                  <a:lnTo>
                    <a:pt x="51545" y="4982"/>
                  </a:lnTo>
                  <a:lnTo>
                    <a:pt x="51481" y="4841"/>
                  </a:lnTo>
                  <a:lnTo>
                    <a:pt x="51404" y="4714"/>
                  </a:lnTo>
                  <a:lnTo>
                    <a:pt x="51315" y="4573"/>
                  </a:lnTo>
                  <a:lnTo>
                    <a:pt x="51213" y="4445"/>
                  </a:lnTo>
                  <a:lnTo>
                    <a:pt x="51085" y="4318"/>
                  </a:lnTo>
                  <a:lnTo>
                    <a:pt x="50957" y="4177"/>
                  </a:lnTo>
                  <a:lnTo>
                    <a:pt x="50804" y="4049"/>
                  </a:lnTo>
                  <a:lnTo>
                    <a:pt x="50638" y="3922"/>
                  </a:lnTo>
                  <a:lnTo>
                    <a:pt x="50459" y="3794"/>
                  </a:lnTo>
                  <a:lnTo>
                    <a:pt x="50255" y="3666"/>
                  </a:lnTo>
                  <a:lnTo>
                    <a:pt x="50050" y="3539"/>
                  </a:lnTo>
                  <a:lnTo>
                    <a:pt x="49821" y="3424"/>
                  </a:lnTo>
                  <a:lnTo>
                    <a:pt x="49591" y="3296"/>
                  </a:lnTo>
                  <a:lnTo>
                    <a:pt x="49067" y="3066"/>
                  </a:lnTo>
                  <a:lnTo>
                    <a:pt x="48505" y="2823"/>
                  </a:lnTo>
                  <a:lnTo>
                    <a:pt x="47879" y="2606"/>
                  </a:lnTo>
                  <a:lnTo>
                    <a:pt x="47203" y="2389"/>
                  </a:lnTo>
                  <a:lnTo>
                    <a:pt x="46487" y="2172"/>
                  </a:lnTo>
                  <a:lnTo>
                    <a:pt x="45721" y="1968"/>
                  </a:lnTo>
                  <a:lnTo>
                    <a:pt x="44904" y="1776"/>
                  </a:lnTo>
                  <a:lnTo>
                    <a:pt x="44061" y="1585"/>
                  </a:lnTo>
                  <a:lnTo>
                    <a:pt x="43154" y="1406"/>
                  </a:lnTo>
                  <a:lnTo>
                    <a:pt x="42222" y="1240"/>
                  </a:lnTo>
                  <a:lnTo>
                    <a:pt x="41251" y="1074"/>
                  </a:lnTo>
                  <a:lnTo>
                    <a:pt x="40229" y="921"/>
                  </a:lnTo>
                  <a:lnTo>
                    <a:pt x="39182" y="780"/>
                  </a:lnTo>
                  <a:lnTo>
                    <a:pt x="38109" y="652"/>
                  </a:lnTo>
                  <a:lnTo>
                    <a:pt x="36998" y="537"/>
                  </a:lnTo>
                  <a:lnTo>
                    <a:pt x="35849" y="435"/>
                  </a:lnTo>
                  <a:lnTo>
                    <a:pt x="34674" y="333"/>
                  </a:lnTo>
                  <a:lnTo>
                    <a:pt x="33486" y="244"/>
                  </a:lnTo>
                  <a:lnTo>
                    <a:pt x="32260" y="180"/>
                  </a:lnTo>
                  <a:lnTo>
                    <a:pt x="31009" y="116"/>
                  </a:lnTo>
                  <a:lnTo>
                    <a:pt x="29732" y="65"/>
                  </a:lnTo>
                  <a:lnTo>
                    <a:pt x="28442" y="39"/>
                  </a:lnTo>
                  <a:lnTo>
                    <a:pt x="27139" y="14"/>
                  </a:lnTo>
                  <a:lnTo>
                    <a:pt x="258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9;p15"/>
            <p:cNvSpPr/>
            <p:nvPr/>
          </p:nvSpPr>
          <p:spPr>
            <a:xfrm>
              <a:off x="2697472" y="3053893"/>
              <a:ext cx="627569" cy="112133"/>
            </a:xfrm>
            <a:custGeom>
              <a:avLst/>
              <a:gdLst/>
              <a:ahLst/>
              <a:cxnLst/>
              <a:rect l="l" t="t" r="r" b="b"/>
              <a:pathLst>
                <a:path w="42389" h="7574" extrusionOk="0">
                  <a:moveTo>
                    <a:pt x="20102" y="1"/>
                  </a:moveTo>
                  <a:lnTo>
                    <a:pt x="19030" y="13"/>
                  </a:lnTo>
                  <a:lnTo>
                    <a:pt x="17970" y="39"/>
                  </a:lnTo>
                  <a:lnTo>
                    <a:pt x="16922" y="77"/>
                  </a:lnTo>
                  <a:lnTo>
                    <a:pt x="15901" y="116"/>
                  </a:lnTo>
                  <a:lnTo>
                    <a:pt x="14892" y="167"/>
                  </a:lnTo>
                  <a:lnTo>
                    <a:pt x="13908" y="230"/>
                  </a:lnTo>
                  <a:lnTo>
                    <a:pt x="12951" y="294"/>
                  </a:lnTo>
                  <a:lnTo>
                    <a:pt x="12006" y="371"/>
                  </a:lnTo>
                  <a:lnTo>
                    <a:pt x="11099" y="460"/>
                  </a:lnTo>
                  <a:lnTo>
                    <a:pt x="10205" y="550"/>
                  </a:lnTo>
                  <a:lnTo>
                    <a:pt x="9349" y="639"/>
                  </a:lnTo>
                  <a:lnTo>
                    <a:pt x="8519" y="754"/>
                  </a:lnTo>
                  <a:lnTo>
                    <a:pt x="7714" y="869"/>
                  </a:lnTo>
                  <a:lnTo>
                    <a:pt x="6948" y="984"/>
                  </a:lnTo>
                  <a:lnTo>
                    <a:pt x="6207" y="1112"/>
                  </a:lnTo>
                  <a:lnTo>
                    <a:pt x="5505" y="1239"/>
                  </a:lnTo>
                  <a:lnTo>
                    <a:pt x="4841" y="1380"/>
                  </a:lnTo>
                  <a:lnTo>
                    <a:pt x="4215" y="1520"/>
                  </a:lnTo>
                  <a:lnTo>
                    <a:pt x="3615" y="1674"/>
                  </a:lnTo>
                  <a:lnTo>
                    <a:pt x="3066" y="1827"/>
                  </a:lnTo>
                  <a:lnTo>
                    <a:pt x="2555" y="1980"/>
                  </a:lnTo>
                  <a:lnTo>
                    <a:pt x="2095" y="2146"/>
                  </a:lnTo>
                  <a:lnTo>
                    <a:pt x="1661" y="2312"/>
                  </a:lnTo>
                  <a:lnTo>
                    <a:pt x="1291" y="2491"/>
                  </a:lnTo>
                  <a:lnTo>
                    <a:pt x="959" y="2657"/>
                  </a:lnTo>
                  <a:lnTo>
                    <a:pt x="665" y="2836"/>
                  </a:lnTo>
                  <a:lnTo>
                    <a:pt x="550" y="2938"/>
                  </a:lnTo>
                  <a:lnTo>
                    <a:pt x="435" y="3027"/>
                  </a:lnTo>
                  <a:lnTo>
                    <a:pt x="333" y="3117"/>
                  </a:lnTo>
                  <a:lnTo>
                    <a:pt x="243" y="3206"/>
                  </a:lnTo>
                  <a:lnTo>
                    <a:pt x="167" y="3308"/>
                  </a:lnTo>
                  <a:lnTo>
                    <a:pt x="116" y="3398"/>
                  </a:lnTo>
                  <a:lnTo>
                    <a:pt x="65" y="3500"/>
                  </a:lnTo>
                  <a:lnTo>
                    <a:pt x="26" y="3589"/>
                  </a:lnTo>
                  <a:lnTo>
                    <a:pt x="13" y="3691"/>
                  </a:lnTo>
                  <a:lnTo>
                    <a:pt x="1" y="3794"/>
                  </a:lnTo>
                  <a:lnTo>
                    <a:pt x="13" y="3883"/>
                  </a:lnTo>
                  <a:lnTo>
                    <a:pt x="26" y="3985"/>
                  </a:lnTo>
                  <a:lnTo>
                    <a:pt x="65" y="4075"/>
                  </a:lnTo>
                  <a:lnTo>
                    <a:pt x="116" y="4177"/>
                  </a:lnTo>
                  <a:lnTo>
                    <a:pt x="167" y="4266"/>
                  </a:lnTo>
                  <a:lnTo>
                    <a:pt x="243" y="4368"/>
                  </a:lnTo>
                  <a:lnTo>
                    <a:pt x="333" y="4458"/>
                  </a:lnTo>
                  <a:lnTo>
                    <a:pt x="435" y="4547"/>
                  </a:lnTo>
                  <a:lnTo>
                    <a:pt x="550" y="4649"/>
                  </a:lnTo>
                  <a:lnTo>
                    <a:pt x="665" y="4739"/>
                  </a:lnTo>
                  <a:lnTo>
                    <a:pt x="959" y="4918"/>
                  </a:lnTo>
                  <a:lnTo>
                    <a:pt x="1291" y="5096"/>
                  </a:lnTo>
                  <a:lnTo>
                    <a:pt x="1661" y="5262"/>
                  </a:lnTo>
                  <a:lnTo>
                    <a:pt x="2095" y="5428"/>
                  </a:lnTo>
                  <a:lnTo>
                    <a:pt x="2555" y="5594"/>
                  </a:lnTo>
                  <a:lnTo>
                    <a:pt x="3066" y="5748"/>
                  </a:lnTo>
                  <a:lnTo>
                    <a:pt x="3615" y="5901"/>
                  </a:lnTo>
                  <a:lnTo>
                    <a:pt x="4215" y="6054"/>
                  </a:lnTo>
                  <a:lnTo>
                    <a:pt x="4841" y="6195"/>
                  </a:lnTo>
                  <a:lnTo>
                    <a:pt x="5505" y="6335"/>
                  </a:lnTo>
                  <a:lnTo>
                    <a:pt x="6207" y="6463"/>
                  </a:lnTo>
                  <a:lnTo>
                    <a:pt x="6948" y="6591"/>
                  </a:lnTo>
                  <a:lnTo>
                    <a:pt x="7714" y="6718"/>
                  </a:lnTo>
                  <a:lnTo>
                    <a:pt x="8519" y="6820"/>
                  </a:lnTo>
                  <a:lnTo>
                    <a:pt x="9349" y="6935"/>
                  </a:lnTo>
                  <a:lnTo>
                    <a:pt x="10205" y="7025"/>
                  </a:lnTo>
                  <a:lnTo>
                    <a:pt x="11099" y="7127"/>
                  </a:lnTo>
                  <a:lnTo>
                    <a:pt x="12006" y="7204"/>
                  </a:lnTo>
                  <a:lnTo>
                    <a:pt x="12951" y="7280"/>
                  </a:lnTo>
                  <a:lnTo>
                    <a:pt x="13908" y="7344"/>
                  </a:lnTo>
                  <a:lnTo>
                    <a:pt x="14892" y="7408"/>
                  </a:lnTo>
                  <a:lnTo>
                    <a:pt x="15901" y="7459"/>
                  </a:lnTo>
                  <a:lnTo>
                    <a:pt x="16922" y="7497"/>
                  </a:lnTo>
                  <a:lnTo>
                    <a:pt x="17970" y="7536"/>
                  </a:lnTo>
                  <a:lnTo>
                    <a:pt x="19030" y="7561"/>
                  </a:lnTo>
                  <a:lnTo>
                    <a:pt x="20102" y="7574"/>
                  </a:lnTo>
                  <a:lnTo>
                    <a:pt x="22286" y="7574"/>
                  </a:lnTo>
                  <a:lnTo>
                    <a:pt x="23359" y="7561"/>
                  </a:lnTo>
                  <a:lnTo>
                    <a:pt x="24419" y="7536"/>
                  </a:lnTo>
                  <a:lnTo>
                    <a:pt x="25466" y="7497"/>
                  </a:lnTo>
                  <a:lnTo>
                    <a:pt x="26488" y="7459"/>
                  </a:lnTo>
                  <a:lnTo>
                    <a:pt x="27497" y="7408"/>
                  </a:lnTo>
                  <a:lnTo>
                    <a:pt x="28480" y="7344"/>
                  </a:lnTo>
                  <a:lnTo>
                    <a:pt x="29451" y="7280"/>
                  </a:lnTo>
                  <a:lnTo>
                    <a:pt x="30383" y="7204"/>
                  </a:lnTo>
                  <a:lnTo>
                    <a:pt x="31303" y="7127"/>
                  </a:lnTo>
                  <a:lnTo>
                    <a:pt x="32184" y="7025"/>
                  </a:lnTo>
                  <a:lnTo>
                    <a:pt x="33052" y="6935"/>
                  </a:lnTo>
                  <a:lnTo>
                    <a:pt x="33883" y="6820"/>
                  </a:lnTo>
                  <a:lnTo>
                    <a:pt x="34674" y="6718"/>
                  </a:lnTo>
                  <a:lnTo>
                    <a:pt x="35453" y="6591"/>
                  </a:lnTo>
                  <a:lnTo>
                    <a:pt x="36181" y="6463"/>
                  </a:lnTo>
                  <a:lnTo>
                    <a:pt x="36884" y="6335"/>
                  </a:lnTo>
                  <a:lnTo>
                    <a:pt x="37548" y="6195"/>
                  </a:lnTo>
                  <a:lnTo>
                    <a:pt x="38186" y="6054"/>
                  </a:lnTo>
                  <a:lnTo>
                    <a:pt x="38774" y="5901"/>
                  </a:lnTo>
                  <a:lnTo>
                    <a:pt x="39323" y="5748"/>
                  </a:lnTo>
                  <a:lnTo>
                    <a:pt x="39834" y="5594"/>
                  </a:lnTo>
                  <a:lnTo>
                    <a:pt x="40306" y="5428"/>
                  </a:lnTo>
                  <a:lnTo>
                    <a:pt x="40728" y="5262"/>
                  </a:lnTo>
                  <a:lnTo>
                    <a:pt x="41111" y="5096"/>
                  </a:lnTo>
                  <a:lnTo>
                    <a:pt x="41443" y="4918"/>
                  </a:lnTo>
                  <a:lnTo>
                    <a:pt x="41724" y="4739"/>
                  </a:lnTo>
                  <a:lnTo>
                    <a:pt x="41852" y="4649"/>
                  </a:lnTo>
                  <a:lnTo>
                    <a:pt x="41967" y="4547"/>
                  </a:lnTo>
                  <a:lnTo>
                    <a:pt x="42056" y="4458"/>
                  </a:lnTo>
                  <a:lnTo>
                    <a:pt x="42146" y="4368"/>
                  </a:lnTo>
                  <a:lnTo>
                    <a:pt x="42222" y="4266"/>
                  </a:lnTo>
                  <a:lnTo>
                    <a:pt x="42286" y="4177"/>
                  </a:lnTo>
                  <a:lnTo>
                    <a:pt x="42324" y="4075"/>
                  </a:lnTo>
                  <a:lnTo>
                    <a:pt x="42363" y="3985"/>
                  </a:lnTo>
                  <a:lnTo>
                    <a:pt x="42388" y="3883"/>
                  </a:lnTo>
                  <a:lnTo>
                    <a:pt x="42388" y="3794"/>
                  </a:lnTo>
                  <a:lnTo>
                    <a:pt x="42388" y="3691"/>
                  </a:lnTo>
                  <a:lnTo>
                    <a:pt x="42363" y="3589"/>
                  </a:lnTo>
                  <a:lnTo>
                    <a:pt x="42324" y="3500"/>
                  </a:lnTo>
                  <a:lnTo>
                    <a:pt x="42286" y="3398"/>
                  </a:lnTo>
                  <a:lnTo>
                    <a:pt x="42222" y="3308"/>
                  </a:lnTo>
                  <a:lnTo>
                    <a:pt x="42146" y="3206"/>
                  </a:lnTo>
                  <a:lnTo>
                    <a:pt x="42056" y="3117"/>
                  </a:lnTo>
                  <a:lnTo>
                    <a:pt x="41967" y="3027"/>
                  </a:lnTo>
                  <a:lnTo>
                    <a:pt x="41852" y="2938"/>
                  </a:lnTo>
                  <a:lnTo>
                    <a:pt x="41724" y="2836"/>
                  </a:lnTo>
                  <a:lnTo>
                    <a:pt x="41443" y="2657"/>
                  </a:lnTo>
                  <a:lnTo>
                    <a:pt x="41111" y="2491"/>
                  </a:lnTo>
                  <a:lnTo>
                    <a:pt x="40728" y="2312"/>
                  </a:lnTo>
                  <a:lnTo>
                    <a:pt x="40306" y="2146"/>
                  </a:lnTo>
                  <a:lnTo>
                    <a:pt x="39834" y="1980"/>
                  </a:lnTo>
                  <a:lnTo>
                    <a:pt x="39323" y="1827"/>
                  </a:lnTo>
                  <a:lnTo>
                    <a:pt x="38774" y="1674"/>
                  </a:lnTo>
                  <a:lnTo>
                    <a:pt x="38186" y="1520"/>
                  </a:lnTo>
                  <a:lnTo>
                    <a:pt x="37548" y="1380"/>
                  </a:lnTo>
                  <a:lnTo>
                    <a:pt x="36884" y="1239"/>
                  </a:lnTo>
                  <a:lnTo>
                    <a:pt x="36181" y="1112"/>
                  </a:lnTo>
                  <a:lnTo>
                    <a:pt x="35453" y="984"/>
                  </a:lnTo>
                  <a:lnTo>
                    <a:pt x="34674" y="869"/>
                  </a:lnTo>
                  <a:lnTo>
                    <a:pt x="33883" y="754"/>
                  </a:lnTo>
                  <a:lnTo>
                    <a:pt x="33052" y="639"/>
                  </a:lnTo>
                  <a:lnTo>
                    <a:pt x="32184" y="550"/>
                  </a:lnTo>
                  <a:lnTo>
                    <a:pt x="31303" y="460"/>
                  </a:lnTo>
                  <a:lnTo>
                    <a:pt x="30383" y="371"/>
                  </a:lnTo>
                  <a:lnTo>
                    <a:pt x="29451" y="294"/>
                  </a:lnTo>
                  <a:lnTo>
                    <a:pt x="28480" y="230"/>
                  </a:lnTo>
                  <a:lnTo>
                    <a:pt x="27497" y="167"/>
                  </a:lnTo>
                  <a:lnTo>
                    <a:pt x="26488" y="116"/>
                  </a:lnTo>
                  <a:lnTo>
                    <a:pt x="25466" y="77"/>
                  </a:lnTo>
                  <a:lnTo>
                    <a:pt x="24419" y="39"/>
                  </a:lnTo>
                  <a:lnTo>
                    <a:pt x="23359" y="13"/>
                  </a:lnTo>
                  <a:lnTo>
                    <a:pt x="22286" y="1"/>
                  </a:lnTo>
                  <a:close/>
                </a:path>
              </a:pathLst>
            </a:custGeom>
            <a:solidFill>
              <a:srgbClr val="FFB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0;p15"/>
            <p:cNvSpPr/>
            <p:nvPr/>
          </p:nvSpPr>
          <p:spPr>
            <a:xfrm>
              <a:off x="2717326" y="3052753"/>
              <a:ext cx="609226" cy="83411"/>
            </a:xfrm>
            <a:custGeom>
              <a:avLst/>
              <a:gdLst/>
              <a:ahLst/>
              <a:cxnLst/>
              <a:rect l="l" t="t" r="r" b="b"/>
              <a:pathLst>
                <a:path w="41150" h="5634" extrusionOk="0">
                  <a:moveTo>
                    <a:pt x="19949" y="1"/>
                  </a:moveTo>
                  <a:lnTo>
                    <a:pt x="18251" y="14"/>
                  </a:lnTo>
                  <a:lnTo>
                    <a:pt x="16578" y="52"/>
                  </a:lnTo>
                  <a:lnTo>
                    <a:pt x="14956" y="103"/>
                  </a:lnTo>
                  <a:lnTo>
                    <a:pt x="13372" y="193"/>
                  </a:lnTo>
                  <a:lnTo>
                    <a:pt x="11840" y="295"/>
                  </a:lnTo>
                  <a:lnTo>
                    <a:pt x="10371" y="410"/>
                  </a:lnTo>
                  <a:lnTo>
                    <a:pt x="8966" y="550"/>
                  </a:lnTo>
                  <a:lnTo>
                    <a:pt x="7638" y="703"/>
                  </a:lnTo>
                  <a:lnTo>
                    <a:pt x="6373" y="882"/>
                  </a:lnTo>
                  <a:lnTo>
                    <a:pt x="5186" y="1074"/>
                  </a:lnTo>
                  <a:lnTo>
                    <a:pt x="4075" y="1278"/>
                  </a:lnTo>
                  <a:lnTo>
                    <a:pt x="3564" y="1393"/>
                  </a:lnTo>
                  <a:lnTo>
                    <a:pt x="3066" y="1508"/>
                  </a:lnTo>
                  <a:lnTo>
                    <a:pt x="2593" y="1623"/>
                  </a:lnTo>
                  <a:lnTo>
                    <a:pt x="2146" y="1738"/>
                  </a:lnTo>
                  <a:lnTo>
                    <a:pt x="1725" y="1866"/>
                  </a:lnTo>
                  <a:lnTo>
                    <a:pt x="1329" y="1981"/>
                  </a:lnTo>
                  <a:lnTo>
                    <a:pt x="958" y="2108"/>
                  </a:lnTo>
                  <a:lnTo>
                    <a:pt x="614" y="2249"/>
                  </a:lnTo>
                  <a:lnTo>
                    <a:pt x="294" y="2376"/>
                  </a:lnTo>
                  <a:lnTo>
                    <a:pt x="1" y="2517"/>
                  </a:lnTo>
                  <a:lnTo>
                    <a:pt x="1" y="2517"/>
                  </a:lnTo>
                  <a:lnTo>
                    <a:pt x="716" y="2300"/>
                  </a:lnTo>
                  <a:lnTo>
                    <a:pt x="1508" y="2095"/>
                  </a:lnTo>
                  <a:lnTo>
                    <a:pt x="2376" y="1904"/>
                  </a:lnTo>
                  <a:lnTo>
                    <a:pt x="3308" y="1712"/>
                  </a:lnTo>
                  <a:lnTo>
                    <a:pt x="4305" y="1546"/>
                  </a:lnTo>
                  <a:lnTo>
                    <a:pt x="5352" y="1380"/>
                  </a:lnTo>
                  <a:lnTo>
                    <a:pt x="6463" y="1240"/>
                  </a:lnTo>
                  <a:lnTo>
                    <a:pt x="7638" y="1099"/>
                  </a:lnTo>
                  <a:lnTo>
                    <a:pt x="8851" y="984"/>
                  </a:lnTo>
                  <a:lnTo>
                    <a:pt x="10115" y="869"/>
                  </a:lnTo>
                  <a:lnTo>
                    <a:pt x="11431" y="780"/>
                  </a:lnTo>
                  <a:lnTo>
                    <a:pt x="12785" y="703"/>
                  </a:lnTo>
                  <a:lnTo>
                    <a:pt x="14177" y="640"/>
                  </a:lnTo>
                  <a:lnTo>
                    <a:pt x="15594" y="601"/>
                  </a:lnTo>
                  <a:lnTo>
                    <a:pt x="17050" y="576"/>
                  </a:lnTo>
                  <a:lnTo>
                    <a:pt x="18532" y="563"/>
                  </a:lnTo>
                  <a:lnTo>
                    <a:pt x="19630" y="563"/>
                  </a:lnTo>
                  <a:lnTo>
                    <a:pt x="20703" y="576"/>
                  </a:lnTo>
                  <a:lnTo>
                    <a:pt x="21763" y="601"/>
                  </a:lnTo>
                  <a:lnTo>
                    <a:pt x="22810" y="640"/>
                  </a:lnTo>
                  <a:lnTo>
                    <a:pt x="23832" y="678"/>
                  </a:lnTo>
                  <a:lnTo>
                    <a:pt x="24841" y="729"/>
                  </a:lnTo>
                  <a:lnTo>
                    <a:pt x="25824" y="793"/>
                  </a:lnTo>
                  <a:lnTo>
                    <a:pt x="26782" y="857"/>
                  </a:lnTo>
                  <a:lnTo>
                    <a:pt x="27727" y="933"/>
                  </a:lnTo>
                  <a:lnTo>
                    <a:pt x="28634" y="1023"/>
                  </a:lnTo>
                  <a:lnTo>
                    <a:pt x="29528" y="1112"/>
                  </a:lnTo>
                  <a:lnTo>
                    <a:pt x="30383" y="1214"/>
                  </a:lnTo>
                  <a:lnTo>
                    <a:pt x="31213" y="1316"/>
                  </a:lnTo>
                  <a:lnTo>
                    <a:pt x="32018" y="1431"/>
                  </a:lnTo>
                  <a:lnTo>
                    <a:pt x="32784" y="1546"/>
                  </a:lnTo>
                  <a:lnTo>
                    <a:pt x="33525" y="1674"/>
                  </a:lnTo>
                  <a:lnTo>
                    <a:pt x="34227" y="1802"/>
                  </a:lnTo>
                  <a:lnTo>
                    <a:pt x="34891" y="1942"/>
                  </a:lnTo>
                  <a:lnTo>
                    <a:pt x="35517" y="2083"/>
                  </a:lnTo>
                  <a:lnTo>
                    <a:pt x="36105" y="2236"/>
                  </a:lnTo>
                  <a:lnTo>
                    <a:pt x="36654" y="2389"/>
                  </a:lnTo>
                  <a:lnTo>
                    <a:pt x="37165" y="2542"/>
                  </a:lnTo>
                  <a:lnTo>
                    <a:pt x="37637" y="2708"/>
                  </a:lnTo>
                  <a:lnTo>
                    <a:pt x="38059" y="2874"/>
                  </a:lnTo>
                  <a:lnTo>
                    <a:pt x="38442" y="3053"/>
                  </a:lnTo>
                  <a:lnTo>
                    <a:pt x="38774" y="3219"/>
                  </a:lnTo>
                  <a:lnTo>
                    <a:pt x="39068" y="3411"/>
                  </a:lnTo>
                  <a:lnTo>
                    <a:pt x="39183" y="3500"/>
                  </a:lnTo>
                  <a:lnTo>
                    <a:pt x="39298" y="3590"/>
                  </a:lnTo>
                  <a:lnTo>
                    <a:pt x="39400" y="3679"/>
                  </a:lnTo>
                  <a:lnTo>
                    <a:pt x="39489" y="3781"/>
                  </a:lnTo>
                  <a:lnTo>
                    <a:pt x="39553" y="3871"/>
                  </a:lnTo>
                  <a:lnTo>
                    <a:pt x="39617" y="3960"/>
                  </a:lnTo>
                  <a:lnTo>
                    <a:pt x="39668" y="4062"/>
                  </a:lnTo>
                  <a:lnTo>
                    <a:pt x="39706" y="4152"/>
                  </a:lnTo>
                  <a:lnTo>
                    <a:pt x="39719" y="4254"/>
                  </a:lnTo>
                  <a:lnTo>
                    <a:pt x="39732" y="4356"/>
                  </a:lnTo>
                  <a:lnTo>
                    <a:pt x="39719" y="4433"/>
                  </a:lnTo>
                  <a:lnTo>
                    <a:pt x="39706" y="4522"/>
                  </a:lnTo>
                  <a:lnTo>
                    <a:pt x="39681" y="4599"/>
                  </a:lnTo>
                  <a:lnTo>
                    <a:pt x="39642" y="4688"/>
                  </a:lnTo>
                  <a:lnTo>
                    <a:pt x="39604" y="4765"/>
                  </a:lnTo>
                  <a:lnTo>
                    <a:pt x="39553" y="4854"/>
                  </a:lnTo>
                  <a:lnTo>
                    <a:pt x="39412" y="5007"/>
                  </a:lnTo>
                  <a:lnTo>
                    <a:pt x="39234" y="5173"/>
                  </a:lnTo>
                  <a:lnTo>
                    <a:pt x="39017" y="5327"/>
                  </a:lnTo>
                  <a:lnTo>
                    <a:pt x="38774" y="5480"/>
                  </a:lnTo>
                  <a:lnTo>
                    <a:pt x="38480" y="5633"/>
                  </a:lnTo>
                  <a:lnTo>
                    <a:pt x="39080" y="5429"/>
                  </a:lnTo>
                  <a:lnTo>
                    <a:pt x="39361" y="5314"/>
                  </a:lnTo>
                  <a:lnTo>
                    <a:pt x="39617" y="5212"/>
                  </a:lnTo>
                  <a:lnTo>
                    <a:pt x="39859" y="5097"/>
                  </a:lnTo>
                  <a:lnTo>
                    <a:pt x="40077" y="4982"/>
                  </a:lnTo>
                  <a:lnTo>
                    <a:pt x="40268" y="4880"/>
                  </a:lnTo>
                  <a:lnTo>
                    <a:pt x="40447" y="4765"/>
                  </a:lnTo>
                  <a:lnTo>
                    <a:pt x="40613" y="4637"/>
                  </a:lnTo>
                  <a:lnTo>
                    <a:pt x="40753" y="4522"/>
                  </a:lnTo>
                  <a:lnTo>
                    <a:pt x="40868" y="4407"/>
                  </a:lnTo>
                  <a:lnTo>
                    <a:pt x="40971" y="4279"/>
                  </a:lnTo>
                  <a:lnTo>
                    <a:pt x="41047" y="4164"/>
                  </a:lnTo>
                  <a:lnTo>
                    <a:pt x="41098" y="4037"/>
                  </a:lnTo>
                  <a:lnTo>
                    <a:pt x="41137" y="3922"/>
                  </a:lnTo>
                  <a:lnTo>
                    <a:pt x="41149" y="3794"/>
                  </a:lnTo>
                  <a:lnTo>
                    <a:pt x="41137" y="3692"/>
                  </a:lnTo>
                  <a:lnTo>
                    <a:pt x="41124" y="3602"/>
                  </a:lnTo>
                  <a:lnTo>
                    <a:pt x="41085" y="3500"/>
                  </a:lnTo>
                  <a:lnTo>
                    <a:pt x="41034" y="3411"/>
                  </a:lnTo>
                  <a:lnTo>
                    <a:pt x="40983" y="3309"/>
                  </a:lnTo>
                  <a:lnTo>
                    <a:pt x="40907" y="3219"/>
                  </a:lnTo>
                  <a:lnTo>
                    <a:pt x="40817" y="3117"/>
                  </a:lnTo>
                  <a:lnTo>
                    <a:pt x="40715" y="3028"/>
                  </a:lnTo>
                  <a:lnTo>
                    <a:pt x="40613" y="2938"/>
                  </a:lnTo>
                  <a:lnTo>
                    <a:pt x="40485" y="2849"/>
                  </a:lnTo>
                  <a:lnTo>
                    <a:pt x="40192" y="2670"/>
                  </a:lnTo>
                  <a:lnTo>
                    <a:pt x="39859" y="2491"/>
                  </a:lnTo>
                  <a:lnTo>
                    <a:pt x="39489" y="2313"/>
                  </a:lnTo>
                  <a:lnTo>
                    <a:pt x="39055" y="2147"/>
                  </a:lnTo>
                  <a:lnTo>
                    <a:pt x="38595" y="1981"/>
                  </a:lnTo>
                  <a:lnTo>
                    <a:pt x="38084" y="1827"/>
                  </a:lnTo>
                  <a:lnTo>
                    <a:pt x="37535" y="1674"/>
                  </a:lnTo>
                  <a:lnTo>
                    <a:pt x="36935" y="1521"/>
                  </a:lnTo>
                  <a:lnTo>
                    <a:pt x="36309" y="1380"/>
                  </a:lnTo>
                  <a:lnTo>
                    <a:pt x="35645" y="1240"/>
                  </a:lnTo>
                  <a:lnTo>
                    <a:pt x="34943" y="1112"/>
                  </a:lnTo>
                  <a:lnTo>
                    <a:pt x="34202" y="984"/>
                  </a:lnTo>
                  <a:lnTo>
                    <a:pt x="33436" y="869"/>
                  </a:lnTo>
                  <a:lnTo>
                    <a:pt x="32631" y="754"/>
                  </a:lnTo>
                  <a:lnTo>
                    <a:pt x="31801" y="652"/>
                  </a:lnTo>
                  <a:lnTo>
                    <a:pt x="30945" y="550"/>
                  </a:lnTo>
                  <a:lnTo>
                    <a:pt x="30051" y="461"/>
                  </a:lnTo>
                  <a:lnTo>
                    <a:pt x="29144" y="371"/>
                  </a:lnTo>
                  <a:lnTo>
                    <a:pt x="28199" y="295"/>
                  </a:lnTo>
                  <a:lnTo>
                    <a:pt x="27242" y="231"/>
                  </a:lnTo>
                  <a:lnTo>
                    <a:pt x="26258" y="180"/>
                  </a:lnTo>
                  <a:lnTo>
                    <a:pt x="25249" y="129"/>
                  </a:lnTo>
                  <a:lnTo>
                    <a:pt x="24228" y="78"/>
                  </a:lnTo>
                  <a:lnTo>
                    <a:pt x="23180" y="52"/>
                  </a:lnTo>
                  <a:lnTo>
                    <a:pt x="22120" y="27"/>
                  </a:lnTo>
                  <a:lnTo>
                    <a:pt x="21048" y="14"/>
                  </a:lnTo>
                  <a:lnTo>
                    <a:pt x="19949"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1;p15"/>
            <p:cNvSpPr/>
            <p:nvPr/>
          </p:nvSpPr>
          <p:spPr>
            <a:xfrm>
              <a:off x="1462987" y="3963364"/>
              <a:ext cx="764264" cy="159583"/>
            </a:xfrm>
            <a:custGeom>
              <a:avLst/>
              <a:gdLst/>
              <a:ahLst/>
              <a:cxnLst/>
              <a:rect l="l" t="t" r="r" b="b"/>
              <a:pathLst>
                <a:path w="51622" h="10779" extrusionOk="0">
                  <a:moveTo>
                    <a:pt x="1" y="0"/>
                  </a:moveTo>
                  <a:lnTo>
                    <a:pt x="1" y="5390"/>
                  </a:lnTo>
                  <a:lnTo>
                    <a:pt x="14" y="5530"/>
                  </a:lnTo>
                  <a:lnTo>
                    <a:pt x="39" y="5671"/>
                  </a:lnTo>
                  <a:lnTo>
                    <a:pt x="77" y="5811"/>
                  </a:lnTo>
                  <a:lnTo>
                    <a:pt x="141" y="5939"/>
                  </a:lnTo>
                  <a:lnTo>
                    <a:pt x="205" y="6079"/>
                  </a:lnTo>
                  <a:lnTo>
                    <a:pt x="294" y="6207"/>
                  </a:lnTo>
                  <a:lnTo>
                    <a:pt x="409" y="6347"/>
                  </a:lnTo>
                  <a:lnTo>
                    <a:pt x="524" y="6475"/>
                  </a:lnTo>
                  <a:lnTo>
                    <a:pt x="665" y="6603"/>
                  </a:lnTo>
                  <a:lnTo>
                    <a:pt x="818" y="6743"/>
                  </a:lnTo>
                  <a:lnTo>
                    <a:pt x="984" y="6871"/>
                  </a:lnTo>
                  <a:lnTo>
                    <a:pt x="1163" y="6999"/>
                  </a:lnTo>
                  <a:lnTo>
                    <a:pt x="1354" y="7126"/>
                  </a:lnTo>
                  <a:lnTo>
                    <a:pt x="1572" y="7241"/>
                  </a:lnTo>
                  <a:lnTo>
                    <a:pt x="1789" y="7369"/>
                  </a:lnTo>
                  <a:lnTo>
                    <a:pt x="2031" y="7484"/>
                  </a:lnTo>
                  <a:lnTo>
                    <a:pt x="2542" y="7727"/>
                  </a:lnTo>
                  <a:lnTo>
                    <a:pt x="3117" y="7957"/>
                  </a:lnTo>
                  <a:lnTo>
                    <a:pt x="3743" y="8186"/>
                  </a:lnTo>
                  <a:lnTo>
                    <a:pt x="4407" y="8404"/>
                  </a:lnTo>
                  <a:lnTo>
                    <a:pt x="5135" y="8621"/>
                  </a:lnTo>
                  <a:lnTo>
                    <a:pt x="5901" y="8825"/>
                  </a:lnTo>
                  <a:lnTo>
                    <a:pt x="6706" y="9017"/>
                  </a:lnTo>
                  <a:lnTo>
                    <a:pt x="7561" y="9208"/>
                  </a:lnTo>
                  <a:lnTo>
                    <a:pt x="8455" y="9387"/>
                  </a:lnTo>
                  <a:lnTo>
                    <a:pt x="9400" y="9553"/>
                  </a:lnTo>
                  <a:lnTo>
                    <a:pt x="10371" y="9706"/>
                  </a:lnTo>
                  <a:lnTo>
                    <a:pt x="11380" y="9859"/>
                  </a:lnTo>
                  <a:lnTo>
                    <a:pt x="12427" y="10000"/>
                  </a:lnTo>
                  <a:lnTo>
                    <a:pt x="13513" y="10128"/>
                  </a:lnTo>
                  <a:lnTo>
                    <a:pt x="14624" y="10255"/>
                  </a:lnTo>
                  <a:lnTo>
                    <a:pt x="15760" y="10358"/>
                  </a:lnTo>
                  <a:lnTo>
                    <a:pt x="16935" y="10460"/>
                  </a:lnTo>
                  <a:lnTo>
                    <a:pt x="18136" y="10536"/>
                  </a:lnTo>
                  <a:lnTo>
                    <a:pt x="19362" y="10613"/>
                  </a:lnTo>
                  <a:lnTo>
                    <a:pt x="20613" y="10677"/>
                  </a:lnTo>
                  <a:lnTo>
                    <a:pt x="21878" y="10728"/>
                  </a:lnTo>
                  <a:lnTo>
                    <a:pt x="23168" y="10753"/>
                  </a:lnTo>
                  <a:lnTo>
                    <a:pt x="24483" y="10779"/>
                  </a:lnTo>
                  <a:lnTo>
                    <a:pt x="27139" y="10779"/>
                  </a:lnTo>
                  <a:lnTo>
                    <a:pt x="28455" y="10753"/>
                  </a:lnTo>
                  <a:lnTo>
                    <a:pt x="29745" y="10728"/>
                  </a:lnTo>
                  <a:lnTo>
                    <a:pt x="31009" y="10677"/>
                  </a:lnTo>
                  <a:lnTo>
                    <a:pt x="32261" y="10613"/>
                  </a:lnTo>
                  <a:lnTo>
                    <a:pt x="33487" y="10536"/>
                  </a:lnTo>
                  <a:lnTo>
                    <a:pt x="34687" y="10460"/>
                  </a:lnTo>
                  <a:lnTo>
                    <a:pt x="35849" y="10358"/>
                  </a:lnTo>
                  <a:lnTo>
                    <a:pt x="36999" y="10255"/>
                  </a:lnTo>
                  <a:lnTo>
                    <a:pt x="38110" y="10128"/>
                  </a:lnTo>
                  <a:lnTo>
                    <a:pt x="39195" y="10000"/>
                  </a:lnTo>
                  <a:lnTo>
                    <a:pt x="40243" y="9859"/>
                  </a:lnTo>
                  <a:lnTo>
                    <a:pt x="41252" y="9706"/>
                  </a:lnTo>
                  <a:lnTo>
                    <a:pt x="42222" y="9553"/>
                  </a:lnTo>
                  <a:lnTo>
                    <a:pt x="43167" y="9387"/>
                  </a:lnTo>
                  <a:lnTo>
                    <a:pt x="44061" y="9208"/>
                  </a:lnTo>
                  <a:lnTo>
                    <a:pt x="44917" y="9017"/>
                  </a:lnTo>
                  <a:lnTo>
                    <a:pt x="45722" y="8825"/>
                  </a:lnTo>
                  <a:lnTo>
                    <a:pt x="46488" y="8621"/>
                  </a:lnTo>
                  <a:lnTo>
                    <a:pt x="47216" y="8404"/>
                  </a:lnTo>
                  <a:lnTo>
                    <a:pt x="47880" y="8186"/>
                  </a:lnTo>
                  <a:lnTo>
                    <a:pt x="48506" y="7957"/>
                  </a:lnTo>
                  <a:lnTo>
                    <a:pt x="49068" y="7727"/>
                  </a:lnTo>
                  <a:lnTo>
                    <a:pt x="49591" y="7484"/>
                  </a:lnTo>
                  <a:lnTo>
                    <a:pt x="49834" y="7369"/>
                  </a:lnTo>
                  <a:lnTo>
                    <a:pt x="50051" y="7241"/>
                  </a:lnTo>
                  <a:lnTo>
                    <a:pt x="50268" y="7126"/>
                  </a:lnTo>
                  <a:lnTo>
                    <a:pt x="50460" y="6999"/>
                  </a:lnTo>
                  <a:lnTo>
                    <a:pt x="50638" y="6871"/>
                  </a:lnTo>
                  <a:lnTo>
                    <a:pt x="50804" y="6743"/>
                  </a:lnTo>
                  <a:lnTo>
                    <a:pt x="50958" y="6603"/>
                  </a:lnTo>
                  <a:lnTo>
                    <a:pt x="51098" y="6475"/>
                  </a:lnTo>
                  <a:lnTo>
                    <a:pt x="51213" y="6347"/>
                  </a:lnTo>
                  <a:lnTo>
                    <a:pt x="51315" y="6207"/>
                  </a:lnTo>
                  <a:lnTo>
                    <a:pt x="51405" y="6079"/>
                  </a:lnTo>
                  <a:lnTo>
                    <a:pt x="51481" y="5939"/>
                  </a:lnTo>
                  <a:lnTo>
                    <a:pt x="51545" y="5811"/>
                  </a:lnTo>
                  <a:lnTo>
                    <a:pt x="51583" y="5671"/>
                  </a:lnTo>
                  <a:lnTo>
                    <a:pt x="51609" y="5530"/>
                  </a:lnTo>
                  <a:lnTo>
                    <a:pt x="51622" y="5390"/>
                  </a:lnTo>
                  <a:lnTo>
                    <a:pt x="51622"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2;p15"/>
            <p:cNvSpPr/>
            <p:nvPr/>
          </p:nvSpPr>
          <p:spPr>
            <a:xfrm>
              <a:off x="1462987" y="3883565"/>
              <a:ext cx="764264" cy="159598"/>
            </a:xfrm>
            <a:custGeom>
              <a:avLst/>
              <a:gdLst/>
              <a:ahLst/>
              <a:cxnLst/>
              <a:rect l="l" t="t" r="r" b="b"/>
              <a:pathLst>
                <a:path w="51622" h="10780" extrusionOk="0">
                  <a:moveTo>
                    <a:pt x="24483" y="1"/>
                  </a:moveTo>
                  <a:lnTo>
                    <a:pt x="23168" y="26"/>
                  </a:lnTo>
                  <a:lnTo>
                    <a:pt x="21878" y="65"/>
                  </a:lnTo>
                  <a:lnTo>
                    <a:pt x="20613" y="103"/>
                  </a:lnTo>
                  <a:lnTo>
                    <a:pt x="19362" y="167"/>
                  </a:lnTo>
                  <a:lnTo>
                    <a:pt x="18136" y="243"/>
                  </a:lnTo>
                  <a:lnTo>
                    <a:pt x="16935" y="320"/>
                  </a:lnTo>
                  <a:lnTo>
                    <a:pt x="15760" y="422"/>
                  </a:lnTo>
                  <a:lnTo>
                    <a:pt x="14624" y="524"/>
                  </a:lnTo>
                  <a:lnTo>
                    <a:pt x="13513" y="652"/>
                  </a:lnTo>
                  <a:lnTo>
                    <a:pt x="12427" y="780"/>
                  </a:lnTo>
                  <a:lnTo>
                    <a:pt x="11380" y="920"/>
                  </a:lnTo>
                  <a:lnTo>
                    <a:pt x="10371" y="1073"/>
                  </a:lnTo>
                  <a:lnTo>
                    <a:pt x="9400" y="1227"/>
                  </a:lnTo>
                  <a:lnTo>
                    <a:pt x="8455" y="1393"/>
                  </a:lnTo>
                  <a:lnTo>
                    <a:pt x="7561" y="1572"/>
                  </a:lnTo>
                  <a:lnTo>
                    <a:pt x="6706" y="1763"/>
                  </a:lnTo>
                  <a:lnTo>
                    <a:pt x="5901" y="1955"/>
                  </a:lnTo>
                  <a:lnTo>
                    <a:pt x="5135" y="2159"/>
                  </a:lnTo>
                  <a:lnTo>
                    <a:pt x="4407" y="2376"/>
                  </a:lnTo>
                  <a:lnTo>
                    <a:pt x="3743" y="2593"/>
                  </a:lnTo>
                  <a:lnTo>
                    <a:pt x="3117" y="2823"/>
                  </a:lnTo>
                  <a:lnTo>
                    <a:pt x="2542" y="3053"/>
                  </a:lnTo>
                  <a:lnTo>
                    <a:pt x="2031" y="3296"/>
                  </a:lnTo>
                  <a:lnTo>
                    <a:pt x="1789" y="3411"/>
                  </a:lnTo>
                  <a:lnTo>
                    <a:pt x="1572" y="3538"/>
                  </a:lnTo>
                  <a:lnTo>
                    <a:pt x="1354" y="3653"/>
                  </a:lnTo>
                  <a:lnTo>
                    <a:pt x="1163" y="3781"/>
                  </a:lnTo>
                  <a:lnTo>
                    <a:pt x="984" y="3909"/>
                  </a:lnTo>
                  <a:lnTo>
                    <a:pt x="818" y="4036"/>
                  </a:lnTo>
                  <a:lnTo>
                    <a:pt x="665" y="4177"/>
                  </a:lnTo>
                  <a:lnTo>
                    <a:pt x="524" y="4305"/>
                  </a:lnTo>
                  <a:lnTo>
                    <a:pt x="409" y="4432"/>
                  </a:lnTo>
                  <a:lnTo>
                    <a:pt x="294" y="4573"/>
                  </a:lnTo>
                  <a:lnTo>
                    <a:pt x="205" y="4700"/>
                  </a:lnTo>
                  <a:lnTo>
                    <a:pt x="141" y="4841"/>
                  </a:lnTo>
                  <a:lnTo>
                    <a:pt x="77" y="4969"/>
                  </a:lnTo>
                  <a:lnTo>
                    <a:pt x="39" y="5109"/>
                  </a:lnTo>
                  <a:lnTo>
                    <a:pt x="14" y="5250"/>
                  </a:lnTo>
                  <a:lnTo>
                    <a:pt x="1" y="5390"/>
                  </a:lnTo>
                  <a:lnTo>
                    <a:pt x="14" y="5531"/>
                  </a:lnTo>
                  <a:lnTo>
                    <a:pt x="39" y="5671"/>
                  </a:lnTo>
                  <a:lnTo>
                    <a:pt x="77" y="5799"/>
                  </a:lnTo>
                  <a:lnTo>
                    <a:pt x="141" y="5939"/>
                  </a:lnTo>
                  <a:lnTo>
                    <a:pt x="205" y="6080"/>
                  </a:lnTo>
                  <a:lnTo>
                    <a:pt x="294" y="6207"/>
                  </a:lnTo>
                  <a:lnTo>
                    <a:pt x="409" y="6348"/>
                  </a:lnTo>
                  <a:lnTo>
                    <a:pt x="524" y="6476"/>
                  </a:lnTo>
                  <a:lnTo>
                    <a:pt x="665" y="6603"/>
                  </a:lnTo>
                  <a:lnTo>
                    <a:pt x="818" y="6731"/>
                  </a:lnTo>
                  <a:lnTo>
                    <a:pt x="984" y="6859"/>
                  </a:lnTo>
                  <a:lnTo>
                    <a:pt x="1163" y="6987"/>
                  </a:lnTo>
                  <a:lnTo>
                    <a:pt x="1354" y="7114"/>
                  </a:lnTo>
                  <a:lnTo>
                    <a:pt x="1572" y="7242"/>
                  </a:lnTo>
                  <a:lnTo>
                    <a:pt x="1789" y="7370"/>
                  </a:lnTo>
                  <a:lnTo>
                    <a:pt x="2031" y="7485"/>
                  </a:lnTo>
                  <a:lnTo>
                    <a:pt x="2542" y="7727"/>
                  </a:lnTo>
                  <a:lnTo>
                    <a:pt x="3117" y="7957"/>
                  </a:lnTo>
                  <a:lnTo>
                    <a:pt x="3743" y="8187"/>
                  </a:lnTo>
                  <a:lnTo>
                    <a:pt x="4407" y="8404"/>
                  </a:lnTo>
                  <a:lnTo>
                    <a:pt x="5135" y="8621"/>
                  </a:lnTo>
                  <a:lnTo>
                    <a:pt x="5901" y="8813"/>
                  </a:lnTo>
                  <a:lnTo>
                    <a:pt x="6706" y="9017"/>
                  </a:lnTo>
                  <a:lnTo>
                    <a:pt x="7561" y="9196"/>
                  </a:lnTo>
                  <a:lnTo>
                    <a:pt x="8455" y="9375"/>
                  </a:lnTo>
                  <a:lnTo>
                    <a:pt x="9400" y="9554"/>
                  </a:lnTo>
                  <a:lnTo>
                    <a:pt x="10371" y="9707"/>
                  </a:lnTo>
                  <a:lnTo>
                    <a:pt x="11380" y="9860"/>
                  </a:lnTo>
                  <a:lnTo>
                    <a:pt x="12427" y="10001"/>
                  </a:lnTo>
                  <a:lnTo>
                    <a:pt x="13513" y="10128"/>
                  </a:lnTo>
                  <a:lnTo>
                    <a:pt x="14624" y="10243"/>
                  </a:lnTo>
                  <a:lnTo>
                    <a:pt x="15760" y="10358"/>
                  </a:lnTo>
                  <a:lnTo>
                    <a:pt x="16935" y="10460"/>
                  </a:lnTo>
                  <a:lnTo>
                    <a:pt x="18136" y="10537"/>
                  </a:lnTo>
                  <a:lnTo>
                    <a:pt x="19362" y="10614"/>
                  </a:lnTo>
                  <a:lnTo>
                    <a:pt x="20613" y="10677"/>
                  </a:lnTo>
                  <a:lnTo>
                    <a:pt x="21878" y="10716"/>
                  </a:lnTo>
                  <a:lnTo>
                    <a:pt x="23168" y="10754"/>
                  </a:lnTo>
                  <a:lnTo>
                    <a:pt x="24483" y="10780"/>
                  </a:lnTo>
                  <a:lnTo>
                    <a:pt x="27139" y="10780"/>
                  </a:lnTo>
                  <a:lnTo>
                    <a:pt x="28455" y="10754"/>
                  </a:lnTo>
                  <a:lnTo>
                    <a:pt x="29745" y="10716"/>
                  </a:lnTo>
                  <a:lnTo>
                    <a:pt x="31009" y="10677"/>
                  </a:lnTo>
                  <a:lnTo>
                    <a:pt x="32261" y="10614"/>
                  </a:lnTo>
                  <a:lnTo>
                    <a:pt x="33487" y="10537"/>
                  </a:lnTo>
                  <a:lnTo>
                    <a:pt x="34687" y="10460"/>
                  </a:lnTo>
                  <a:lnTo>
                    <a:pt x="35849" y="10358"/>
                  </a:lnTo>
                  <a:lnTo>
                    <a:pt x="36999" y="10243"/>
                  </a:lnTo>
                  <a:lnTo>
                    <a:pt x="38110" y="10128"/>
                  </a:lnTo>
                  <a:lnTo>
                    <a:pt x="39195" y="10001"/>
                  </a:lnTo>
                  <a:lnTo>
                    <a:pt x="40243" y="9860"/>
                  </a:lnTo>
                  <a:lnTo>
                    <a:pt x="41252" y="9707"/>
                  </a:lnTo>
                  <a:lnTo>
                    <a:pt x="42222" y="9554"/>
                  </a:lnTo>
                  <a:lnTo>
                    <a:pt x="43167" y="9375"/>
                  </a:lnTo>
                  <a:lnTo>
                    <a:pt x="44061" y="9196"/>
                  </a:lnTo>
                  <a:lnTo>
                    <a:pt x="44917" y="9017"/>
                  </a:lnTo>
                  <a:lnTo>
                    <a:pt x="45722" y="8813"/>
                  </a:lnTo>
                  <a:lnTo>
                    <a:pt x="46488" y="8621"/>
                  </a:lnTo>
                  <a:lnTo>
                    <a:pt x="47216" y="8404"/>
                  </a:lnTo>
                  <a:lnTo>
                    <a:pt x="47880" y="8187"/>
                  </a:lnTo>
                  <a:lnTo>
                    <a:pt x="48506" y="7957"/>
                  </a:lnTo>
                  <a:lnTo>
                    <a:pt x="49068" y="7727"/>
                  </a:lnTo>
                  <a:lnTo>
                    <a:pt x="49591" y="7485"/>
                  </a:lnTo>
                  <a:lnTo>
                    <a:pt x="49834" y="7370"/>
                  </a:lnTo>
                  <a:lnTo>
                    <a:pt x="50051" y="7242"/>
                  </a:lnTo>
                  <a:lnTo>
                    <a:pt x="50268" y="7114"/>
                  </a:lnTo>
                  <a:lnTo>
                    <a:pt x="50460" y="6987"/>
                  </a:lnTo>
                  <a:lnTo>
                    <a:pt x="50638" y="6859"/>
                  </a:lnTo>
                  <a:lnTo>
                    <a:pt x="50804" y="6731"/>
                  </a:lnTo>
                  <a:lnTo>
                    <a:pt x="50958" y="6603"/>
                  </a:lnTo>
                  <a:lnTo>
                    <a:pt x="51098" y="6476"/>
                  </a:lnTo>
                  <a:lnTo>
                    <a:pt x="51213" y="6348"/>
                  </a:lnTo>
                  <a:lnTo>
                    <a:pt x="51315" y="6207"/>
                  </a:lnTo>
                  <a:lnTo>
                    <a:pt x="51405" y="6080"/>
                  </a:lnTo>
                  <a:lnTo>
                    <a:pt x="51481" y="5939"/>
                  </a:lnTo>
                  <a:lnTo>
                    <a:pt x="51545" y="5799"/>
                  </a:lnTo>
                  <a:lnTo>
                    <a:pt x="51583" y="5671"/>
                  </a:lnTo>
                  <a:lnTo>
                    <a:pt x="51609" y="5531"/>
                  </a:lnTo>
                  <a:lnTo>
                    <a:pt x="51622" y="5390"/>
                  </a:lnTo>
                  <a:lnTo>
                    <a:pt x="51609" y="5250"/>
                  </a:lnTo>
                  <a:lnTo>
                    <a:pt x="51583" y="5109"/>
                  </a:lnTo>
                  <a:lnTo>
                    <a:pt x="51545" y="4969"/>
                  </a:lnTo>
                  <a:lnTo>
                    <a:pt x="51481" y="4841"/>
                  </a:lnTo>
                  <a:lnTo>
                    <a:pt x="51405" y="4700"/>
                  </a:lnTo>
                  <a:lnTo>
                    <a:pt x="51315" y="4573"/>
                  </a:lnTo>
                  <a:lnTo>
                    <a:pt x="51213" y="4432"/>
                  </a:lnTo>
                  <a:lnTo>
                    <a:pt x="51098" y="4305"/>
                  </a:lnTo>
                  <a:lnTo>
                    <a:pt x="50958" y="4177"/>
                  </a:lnTo>
                  <a:lnTo>
                    <a:pt x="50804" y="4036"/>
                  </a:lnTo>
                  <a:lnTo>
                    <a:pt x="50638" y="3909"/>
                  </a:lnTo>
                  <a:lnTo>
                    <a:pt x="50460" y="3781"/>
                  </a:lnTo>
                  <a:lnTo>
                    <a:pt x="50268" y="3653"/>
                  </a:lnTo>
                  <a:lnTo>
                    <a:pt x="50051" y="3538"/>
                  </a:lnTo>
                  <a:lnTo>
                    <a:pt x="49834" y="3411"/>
                  </a:lnTo>
                  <a:lnTo>
                    <a:pt x="49591" y="3296"/>
                  </a:lnTo>
                  <a:lnTo>
                    <a:pt x="49068" y="3053"/>
                  </a:lnTo>
                  <a:lnTo>
                    <a:pt x="48506" y="2823"/>
                  </a:lnTo>
                  <a:lnTo>
                    <a:pt x="47880" y="2593"/>
                  </a:lnTo>
                  <a:lnTo>
                    <a:pt x="47216" y="2376"/>
                  </a:lnTo>
                  <a:lnTo>
                    <a:pt x="46488" y="2159"/>
                  </a:lnTo>
                  <a:lnTo>
                    <a:pt x="45722" y="1955"/>
                  </a:lnTo>
                  <a:lnTo>
                    <a:pt x="44917" y="1763"/>
                  </a:lnTo>
                  <a:lnTo>
                    <a:pt x="44061" y="1572"/>
                  </a:lnTo>
                  <a:lnTo>
                    <a:pt x="43167" y="1393"/>
                  </a:lnTo>
                  <a:lnTo>
                    <a:pt x="42222" y="1227"/>
                  </a:lnTo>
                  <a:lnTo>
                    <a:pt x="41252" y="1073"/>
                  </a:lnTo>
                  <a:lnTo>
                    <a:pt x="40243" y="920"/>
                  </a:lnTo>
                  <a:lnTo>
                    <a:pt x="39195" y="780"/>
                  </a:lnTo>
                  <a:lnTo>
                    <a:pt x="38110" y="652"/>
                  </a:lnTo>
                  <a:lnTo>
                    <a:pt x="36999" y="524"/>
                  </a:lnTo>
                  <a:lnTo>
                    <a:pt x="35849" y="422"/>
                  </a:lnTo>
                  <a:lnTo>
                    <a:pt x="34687" y="320"/>
                  </a:lnTo>
                  <a:lnTo>
                    <a:pt x="33487" y="243"/>
                  </a:lnTo>
                  <a:lnTo>
                    <a:pt x="32261" y="167"/>
                  </a:lnTo>
                  <a:lnTo>
                    <a:pt x="31009" y="103"/>
                  </a:lnTo>
                  <a:lnTo>
                    <a:pt x="29745" y="65"/>
                  </a:lnTo>
                  <a:lnTo>
                    <a:pt x="28455" y="26"/>
                  </a:lnTo>
                  <a:lnTo>
                    <a:pt x="27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3;p15"/>
            <p:cNvSpPr/>
            <p:nvPr/>
          </p:nvSpPr>
          <p:spPr>
            <a:xfrm>
              <a:off x="1531253" y="3897749"/>
              <a:ext cx="627747" cy="112326"/>
            </a:xfrm>
            <a:custGeom>
              <a:avLst/>
              <a:gdLst/>
              <a:ahLst/>
              <a:cxnLst/>
              <a:rect l="l" t="t" r="r" b="b"/>
              <a:pathLst>
                <a:path w="42401" h="7587" extrusionOk="0">
                  <a:moveTo>
                    <a:pt x="20115" y="0"/>
                  </a:moveTo>
                  <a:lnTo>
                    <a:pt x="19029" y="26"/>
                  </a:lnTo>
                  <a:lnTo>
                    <a:pt x="17969" y="52"/>
                  </a:lnTo>
                  <a:lnTo>
                    <a:pt x="16922" y="77"/>
                  </a:lnTo>
                  <a:lnTo>
                    <a:pt x="15900" y="115"/>
                  </a:lnTo>
                  <a:lnTo>
                    <a:pt x="14891" y="167"/>
                  </a:lnTo>
                  <a:lnTo>
                    <a:pt x="13908" y="230"/>
                  </a:lnTo>
                  <a:lnTo>
                    <a:pt x="12950" y="294"/>
                  </a:lnTo>
                  <a:lnTo>
                    <a:pt x="12005" y="371"/>
                  </a:lnTo>
                  <a:lnTo>
                    <a:pt x="11098" y="460"/>
                  </a:lnTo>
                  <a:lnTo>
                    <a:pt x="10204" y="550"/>
                  </a:lnTo>
                  <a:lnTo>
                    <a:pt x="9349" y="652"/>
                  </a:lnTo>
                  <a:lnTo>
                    <a:pt x="8518" y="754"/>
                  </a:lnTo>
                  <a:lnTo>
                    <a:pt x="7714" y="869"/>
                  </a:lnTo>
                  <a:lnTo>
                    <a:pt x="6948" y="984"/>
                  </a:lnTo>
                  <a:lnTo>
                    <a:pt x="6207" y="1112"/>
                  </a:lnTo>
                  <a:lnTo>
                    <a:pt x="5504" y="1239"/>
                  </a:lnTo>
                  <a:lnTo>
                    <a:pt x="4840" y="1380"/>
                  </a:lnTo>
                  <a:lnTo>
                    <a:pt x="4215" y="1520"/>
                  </a:lnTo>
                  <a:lnTo>
                    <a:pt x="3627" y="1674"/>
                  </a:lnTo>
                  <a:lnTo>
                    <a:pt x="3078" y="1827"/>
                  </a:lnTo>
                  <a:lnTo>
                    <a:pt x="2567" y="1980"/>
                  </a:lnTo>
                  <a:lnTo>
                    <a:pt x="2095" y="2146"/>
                  </a:lnTo>
                  <a:lnTo>
                    <a:pt x="1673" y="2312"/>
                  </a:lnTo>
                  <a:lnTo>
                    <a:pt x="1290" y="2491"/>
                  </a:lnTo>
                  <a:lnTo>
                    <a:pt x="958" y="2670"/>
                  </a:lnTo>
                  <a:lnTo>
                    <a:pt x="677" y="2848"/>
                  </a:lnTo>
                  <a:lnTo>
                    <a:pt x="549" y="2938"/>
                  </a:lnTo>
                  <a:lnTo>
                    <a:pt x="434" y="3027"/>
                  </a:lnTo>
                  <a:lnTo>
                    <a:pt x="332" y="3117"/>
                  </a:lnTo>
                  <a:lnTo>
                    <a:pt x="243" y="3219"/>
                  </a:lnTo>
                  <a:lnTo>
                    <a:pt x="179" y="3308"/>
                  </a:lnTo>
                  <a:lnTo>
                    <a:pt x="115" y="3410"/>
                  </a:lnTo>
                  <a:lnTo>
                    <a:pt x="64" y="3500"/>
                  </a:lnTo>
                  <a:lnTo>
                    <a:pt x="26" y="3602"/>
                  </a:lnTo>
                  <a:lnTo>
                    <a:pt x="13" y="3691"/>
                  </a:lnTo>
                  <a:lnTo>
                    <a:pt x="0" y="3794"/>
                  </a:lnTo>
                  <a:lnTo>
                    <a:pt x="13" y="3896"/>
                  </a:lnTo>
                  <a:lnTo>
                    <a:pt x="26" y="3985"/>
                  </a:lnTo>
                  <a:lnTo>
                    <a:pt x="64" y="4087"/>
                  </a:lnTo>
                  <a:lnTo>
                    <a:pt x="115" y="4177"/>
                  </a:lnTo>
                  <a:lnTo>
                    <a:pt x="179" y="4279"/>
                  </a:lnTo>
                  <a:lnTo>
                    <a:pt x="243" y="4368"/>
                  </a:lnTo>
                  <a:lnTo>
                    <a:pt x="332" y="4458"/>
                  </a:lnTo>
                  <a:lnTo>
                    <a:pt x="434" y="4560"/>
                  </a:lnTo>
                  <a:lnTo>
                    <a:pt x="549" y="4649"/>
                  </a:lnTo>
                  <a:lnTo>
                    <a:pt x="677" y="4739"/>
                  </a:lnTo>
                  <a:lnTo>
                    <a:pt x="958" y="4917"/>
                  </a:lnTo>
                  <a:lnTo>
                    <a:pt x="1290" y="5096"/>
                  </a:lnTo>
                  <a:lnTo>
                    <a:pt x="1673" y="5262"/>
                  </a:lnTo>
                  <a:lnTo>
                    <a:pt x="2095" y="5441"/>
                  </a:lnTo>
                  <a:lnTo>
                    <a:pt x="2567" y="5594"/>
                  </a:lnTo>
                  <a:lnTo>
                    <a:pt x="3078" y="5760"/>
                  </a:lnTo>
                  <a:lnTo>
                    <a:pt x="3627" y="5914"/>
                  </a:lnTo>
                  <a:lnTo>
                    <a:pt x="4215" y="6054"/>
                  </a:lnTo>
                  <a:lnTo>
                    <a:pt x="4840" y="6207"/>
                  </a:lnTo>
                  <a:lnTo>
                    <a:pt x="5504" y="6335"/>
                  </a:lnTo>
                  <a:lnTo>
                    <a:pt x="6207" y="6476"/>
                  </a:lnTo>
                  <a:lnTo>
                    <a:pt x="6948" y="6603"/>
                  </a:lnTo>
                  <a:lnTo>
                    <a:pt x="7714" y="6718"/>
                  </a:lnTo>
                  <a:lnTo>
                    <a:pt x="8518" y="6833"/>
                  </a:lnTo>
                  <a:lnTo>
                    <a:pt x="9349" y="6935"/>
                  </a:lnTo>
                  <a:lnTo>
                    <a:pt x="10204" y="7037"/>
                  </a:lnTo>
                  <a:lnTo>
                    <a:pt x="11098" y="7127"/>
                  </a:lnTo>
                  <a:lnTo>
                    <a:pt x="12005" y="7203"/>
                  </a:lnTo>
                  <a:lnTo>
                    <a:pt x="12950" y="7280"/>
                  </a:lnTo>
                  <a:lnTo>
                    <a:pt x="13908" y="7357"/>
                  </a:lnTo>
                  <a:lnTo>
                    <a:pt x="14891" y="7408"/>
                  </a:lnTo>
                  <a:lnTo>
                    <a:pt x="15900" y="7459"/>
                  </a:lnTo>
                  <a:lnTo>
                    <a:pt x="16922" y="7510"/>
                  </a:lnTo>
                  <a:lnTo>
                    <a:pt x="17969" y="7536"/>
                  </a:lnTo>
                  <a:lnTo>
                    <a:pt x="19029" y="7561"/>
                  </a:lnTo>
                  <a:lnTo>
                    <a:pt x="20115" y="7574"/>
                  </a:lnTo>
                  <a:lnTo>
                    <a:pt x="21200" y="7587"/>
                  </a:lnTo>
                  <a:lnTo>
                    <a:pt x="22286" y="7574"/>
                  </a:lnTo>
                  <a:lnTo>
                    <a:pt x="23371" y="7561"/>
                  </a:lnTo>
                  <a:lnTo>
                    <a:pt x="24431" y="7536"/>
                  </a:lnTo>
                  <a:lnTo>
                    <a:pt x="25466" y="7510"/>
                  </a:lnTo>
                  <a:lnTo>
                    <a:pt x="26500" y="7459"/>
                  </a:lnTo>
                  <a:lnTo>
                    <a:pt x="27496" y="7408"/>
                  </a:lnTo>
                  <a:lnTo>
                    <a:pt x="28493" y="7357"/>
                  </a:lnTo>
                  <a:lnTo>
                    <a:pt x="29450" y="7280"/>
                  </a:lnTo>
                  <a:lnTo>
                    <a:pt x="30383" y="7203"/>
                  </a:lnTo>
                  <a:lnTo>
                    <a:pt x="31302" y="7127"/>
                  </a:lnTo>
                  <a:lnTo>
                    <a:pt x="32183" y="7037"/>
                  </a:lnTo>
                  <a:lnTo>
                    <a:pt x="33052" y="6935"/>
                  </a:lnTo>
                  <a:lnTo>
                    <a:pt x="33882" y="6833"/>
                  </a:lnTo>
                  <a:lnTo>
                    <a:pt x="34687" y="6718"/>
                  </a:lnTo>
                  <a:lnTo>
                    <a:pt x="35453" y="6603"/>
                  </a:lnTo>
                  <a:lnTo>
                    <a:pt x="36181" y="6476"/>
                  </a:lnTo>
                  <a:lnTo>
                    <a:pt x="36883" y="6335"/>
                  </a:lnTo>
                  <a:lnTo>
                    <a:pt x="37560" y="6207"/>
                  </a:lnTo>
                  <a:lnTo>
                    <a:pt x="38186" y="6054"/>
                  </a:lnTo>
                  <a:lnTo>
                    <a:pt x="38773" y="5914"/>
                  </a:lnTo>
                  <a:lnTo>
                    <a:pt x="39323" y="5760"/>
                  </a:lnTo>
                  <a:lnTo>
                    <a:pt x="39833" y="5594"/>
                  </a:lnTo>
                  <a:lnTo>
                    <a:pt x="40306" y="5441"/>
                  </a:lnTo>
                  <a:lnTo>
                    <a:pt x="40727" y="5262"/>
                  </a:lnTo>
                  <a:lnTo>
                    <a:pt x="41111" y="5096"/>
                  </a:lnTo>
                  <a:lnTo>
                    <a:pt x="41443" y="4917"/>
                  </a:lnTo>
                  <a:lnTo>
                    <a:pt x="41724" y="4739"/>
                  </a:lnTo>
                  <a:lnTo>
                    <a:pt x="41851" y="4649"/>
                  </a:lnTo>
                  <a:lnTo>
                    <a:pt x="41966" y="4560"/>
                  </a:lnTo>
                  <a:lnTo>
                    <a:pt x="42068" y="4458"/>
                  </a:lnTo>
                  <a:lnTo>
                    <a:pt x="42145" y="4368"/>
                  </a:lnTo>
                  <a:lnTo>
                    <a:pt x="42222" y="4279"/>
                  </a:lnTo>
                  <a:lnTo>
                    <a:pt x="42285" y="4177"/>
                  </a:lnTo>
                  <a:lnTo>
                    <a:pt x="42337" y="4087"/>
                  </a:lnTo>
                  <a:lnTo>
                    <a:pt x="42362" y="3985"/>
                  </a:lnTo>
                  <a:lnTo>
                    <a:pt x="42388" y="3896"/>
                  </a:lnTo>
                  <a:lnTo>
                    <a:pt x="42400" y="3794"/>
                  </a:lnTo>
                  <a:lnTo>
                    <a:pt x="42388" y="3691"/>
                  </a:lnTo>
                  <a:lnTo>
                    <a:pt x="42362" y="3602"/>
                  </a:lnTo>
                  <a:lnTo>
                    <a:pt x="42337" y="3500"/>
                  </a:lnTo>
                  <a:lnTo>
                    <a:pt x="42285" y="3410"/>
                  </a:lnTo>
                  <a:lnTo>
                    <a:pt x="42222" y="3308"/>
                  </a:lnTo>
                  <a:lnTo>
                    <a:pt x="42145" y="3219"/>
                  </a:lnTo>
                  <a:lnTo>
                    <a:pt x="42068" y="3117"/>
                  </a:lnTo>
                  <a:lnTo>
                    <a:pt x="41966" y="3027"/>
                  </a:lnTo>
                  <a:lnTo>
                    <a:pt x="41851" y="2938"/>
                  </a:lnTo>
                  <a:lnTo>
                    <a:pt x="41724" y="2848"/>
                  </a:lnTo>
                  <a:lnTo>
                    <a:pt x="41443" y="2670"/>
                  </a:lnTo>
                  <a:lnTo>
                    <a:pt x="41111" y="2491"/>
                  </a:lnTo>
                  <a:lnTo>
                    <a:pt x="40727" y="2312"/>
                  </a:lnTo>
                  <a:lnTo>
                    <a:pt x="40306" y="2146"/>
                  </a:lnTo>
                  <a:lnTo>
                    <a:pt x="39833" y="1980"/>
                  </a:lnTo>
                  <a:lnTo>
                    <a:pt x="39323" y="1827"/>
                  </a:lnTo>
                  <a:lnTo>
                    <a:pt x="38773" y="1674"/>
                  </a:lnTo>
                  <a:lnTo>
                    <a:pt x="38186" y="1520"/>
                  </a:lnTo>
                  <a:lnTo>
                    <a:pt x="37560" y="1380"/>
                  </a:lnTo>
                  <a:lnTo>
                    <a:pt x="36883" y="1239"/>
                  </a:lnTo>
                  <a:lnTo>
                    <a:pt x="36181" y="1112"/>
                  </a:lnTo>
                  <a:lnTo>
                    <a:pt x="35453" y="984"/>
                  </a:lnTo>
                  <a:lnTo>
                    <a:pt x="34687" y="869"/>
                  </a:lnTo>
                  <a:lnTo>
                    <a:pt x="33882" y="754"/>
                  </a:lnTo>
                  <a:lnTo>
                    <a:pt x="33052" y="652"/>
                  </a:lnTo>
                  <a:lnTo>
                    <a:pt x="32183" y="550"/>
                  </a:lnTo>
                  <a:lnTo>
                    <a:pt x="31302" y="460"/>
                  </a:lnTo>
                  <a:lnTo>
                    <a:pt x="30383" y="371"/>
                  </a:lnTo>
                  <a:lnTo>
                    <a:pt x="29450" y="294"/>
                  </a:lnTo>
                  <a:lnTo>
                    <a:pt x="28493" y="230"/>
                  </a:lnTo>
                  <a:lnTo>
                    <a:pt x="27496" y="167"/>
                  </a:lnTo>
                  <a:lnTo>
                    <a:pt x="26500" y="115"/>
                  </a:lnTo>
                  <a:lnTo>
                    <a:pt x="25466" y="77"/>
                  </a:lnTo>
                  <a:lnTo>
                    <a:pt x="24431" y="52"/>
                  </a:lnTo>
                  <a:lnTo>
                    <a:pt x="23371" y="26"/>
                  </a:lnTo>
                  <a:lnTo>
                    <a:pt x="22286"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4;p15"/>
            <p:cNvSpPr/>
            <p:nvPr/>
          </p:nvSpPr>
          <p:spPr>
            <a:xfrm>
              <a:off x="1540506" y="3897749"/>
              <a:ext cx="609226" cy="83397"/>
            </a:xfrm>
            <a:custGeom>
              <a:avLst/>
              <a:gdLst/>
              <a:ahLst/>
              <a:cxnLst/>
              <a:rect l="l" t="t" r="r" b="b"/>
              <a:pathLst>
                <a:path w="41150" h="5633" extrusionOk="0">
                  <a:moveTo>
                    <a:pt x="19949" y="0"/>
                  </a:moveTo>
                  <a:lnTo>
                    <a:pt x="18251" y="13"/>
                  </a:lnTo>
                  <a:lnTo>
                    <a:pt x="16578" y="52"/>
                  </a:lnTo>
                  <a:lnTo>
                    <a:pt x="14956" y="103"/>
                  </a:lnTo>
                  <a:lnTo>
                    <a:pt x="13372" y="192"/>
                  </a:lnTo>
                  <a:lnTo>
                    <a:pt x="11840" y="294"/>
                  </a:lnTo>
                  <a:lnTo>
                    <a:pt x="10371" y="409"/>
                  </a:lnTo>
                  <a:lnTo>
                    <a:pt x="8966" y="550"/>
                  </a:lnTo>
                  <a:lnTo>
                    <a:pt x="7625" y="703"/>
                  </a:lnTo>
                  <a:lnTo>
                    <a:pt x="6361" y="882"/>
                  </a:lnTo>
                  <a:lnTo>
                    <a:pt x="5186" y="1073"/>
                  </a:lnTo>
                  <a:lnTo>
                    <a:pt x="4075" y="1278"/>
                  </a:lnTo>
                  <a:lnTo>
                    <a:pt x="3564" y="1393"/>
                  </a:lnTo>
                  <a:lnTo>
                    <a:pt x="3066" y="1508"/>
                  </a:lnTo>
                  <a:lnTo>
                    <a:pt x="2593" y="1622"/>
                  </a:lnTo>
                  <a:lnTo>
                    <a:pt x="2146" y="1737"/>
                  </a:lnTo>
                  <a:lnTo>
                    <a:pt x="1725" y="1852"/>
                  </a:lnTo>
                  <a:lnTo>
                    <a:pt x="1329" y="1980"/>
                  </a:lnTo>
                  <a:lnTo>
                    <a:pt x="959" y="2108"/>
                  </a:lnTo>
                  <a:lnTo>
                    <a:pt x="614" y="2248"/>
                  </a:lnTo>
                  <a:lnTo>
                    <a:pt x="295" y="2376"/>
                  </a:lnTo>
                  <a:lnTo>
                    <a:pt x="1" y="2516"/>
                  </a:lnTo>
                  <a:lnTo>
                    <a:pt x="1" y="2516"/>
                  </a:lnTo>
                  <a:lnTo>
                    <a:pt x="716" y="2299"/>
                  </a:lnTo>
                  <a:lnTo>
                    <a:pt x="1508" y="2095"/>
                  </a:lnTo>
                  <a:lnTo>
                    <a:pt x="2376" y="1903"/>
                  </a:lnTo>
                  <a:lnTo>
                    <a:pt x="3296" y="1712"/>
                  </a:lnTo>
                  <a:lnTo>
                    <a:pt x="4292" y="1546"/>
                  </a:lnTo>
                  <a:lnTo>
                    <a:pt x="5352" y="1380"/>
                  </a:lnTo>
                  <a:lnTo>
                    <a:pt x="6463" y="1239"/>
                  </a:lnTo>
                  <a:lnTo>
                    <a:pt x="7638" y="1099"/>
                  </a:lnTo>
                  <a:lnTo>
                    <a:pt x="8851" y="984"/>
                  </a:lnTo>
                  <a:lnTo>
                    <a:pt x="10116" y="869"/>
                  </a:lnTo>
                  <a:lnTo>
                    <a:pt x="11431" y="780"/>
                  </a:lnTo>
                  <a:lnTo>
                    <a:pt x="12785" y="703"/>
                  </a:lnTo>
                  <a:lnTo>
                    <a:pt x="14177" y="639"/>
                  </a:lnTo>
                  <a:lnTo>
                    <a:pt x="15595" y="601"/>
                  </a:lnTo>
                  <a:lnTo>
                    <a:pt x="17050" y="575"/>
                  </a:lnTo>
                  <a:lnTo>
                    <a:pt x="18532" y="562"/>
                  </a:lnTo>
                  <a:lnTo>
                    <a:pt x="19617" y="562"/>
                  </a:lnTo>
                  <a:lnTo>
                    <a:pt x="20703" y="575"/>
                  </a:lnTo>
                  <a:lnTo>
                    <a:pt x="21763" y="601"/>
                  </a:lnTo>
                  <a:lnTo>
                    <a:pt x="22797" y="639"/>
                  </a:lnTo>
                  <a:lnTo>
                    <a:pt x="23832" y="677"/>
                  </a:lnTo>
                  <a:lnTo>
                    <a:pt x="24841" y="728"/>
                  </a:lnTo>
                  <a:lnTo>
                    <a:pt x="25824" y="792"/>
                  </a:lnTo>
                  <a:lnTo>
                    <a:pt x="26782" y="856"/>
                  </a:lnTo>
                  <a:lnTo>
                    <a:pt x="27714" y="933"/>
                  </a:lnTo>
                  <a:lnTo>
                    <a:pt x="28634" y="1022"/>
                  </a:lnTo>
                  <a:lnTo>
                    <a:pt x="29528" y="1112"/>
                  </a:lnTo>
                  <a:lnTo>
                    <a:pt x="30384" y="1214"/>
                  </a:lnTo>
                  <a:lnTo>
                    <a:pt x="31214" y="1316"/>
                  </a:lnTo>
                  <a:lnTo>
                    <a:pt x="32018" y="1431"/>
                  </a:lnTo>
                  <a:lnTo>
                    <a:pt x="32784" y="1546"/>
                  </a:lnTo>
                  <a:lnTo>
                    <a:pt x="33525" y="1674"/>
                  </a:lnTo>
                  <a:lnTo>
                    <a:pt x="34215" y="1801"/>
                  </a:lnTo>
                  <a:lnTo>
                    <a:pt x="34892" y="1942"/>
                  </a:lnTo>
                  <a:lnTo>
                    <a:pt x="35518" y="2082"/>
                  </a:lnTo>
                  <a:lnTo>
                    <a:pt x="36105" y="2235"/>
                  </a:lnTo>
                  <a:lnTo>
                    <a:pt x="36654" y="2389"/>
                  </a:lnTo>
                  <a:lnTo>
                    <a:pt x="37165" y="2542"/>
                  </a:lnTo>
                  <a:lnTo>
                    <a:pt x="37638" y="2708"/>
                  </a:lnTo>
                  <a:lnTo>
                    <a:pt x="38059" y="2874"/>
                  </a:lnTo>
                  <a:lnTo>
                    <a:pt x="38442" y="3053"/>
                  </a:lnTo>
                  <a:lnTo>
                    <a:pt x="38774" y="3219"/>
                  </a:lnTo>
                  <a:lnTo>
                    <a:pt x="39055" y="3398"/>
                  </a:lnTo>
                  <a:lnTo>
                    <a:pt x="39183" y="3500"/>
                  </a:lnTo>
                  <a:lnTo>
                    <a:pt x="39298" y="3589"/>
                  </a:lnTo>
                  <a:lnTo>
                    <a:pt x="39400" y="3679"/>
                  </a:lnTo>
                  <a:lnTo>
                    <a:pt x="39477" y="3768"/>
                  </a:lnTo>
                  <a:lnTo>
                    <a:pt x="39553" y="3870"/>
                  </a:lnTo>
                  <a:lnTo>
                    <a:pt x="39617" y="3960"/>
                  </a:lnTo>
                  <a:lnTo>
                    <a:pt x="39668" y="4062"/>
                  </a:lnTo>
                  <a:lnTo>
                    <a:pt x="39694" y="4151"/>
                  </a:lnTo>
                  <a:lnTo>
                    <a:pt x="39719" y="4253"/>
                  </a:lnTo>
                  <a:lnTo>
                    <a:pt x="39732" y="4355"/>
                  </a:lnTo>
                  <a:lnTo>
                    <a:pt x="39719" y="4432"/>
                  </a:lnTo>
                  <a:lnTo>
                    <a:pt x="39706" y="4522"/>
                  </a:lnTo>
                  <a:lnTo>
                    <a:pt x="39681" y="4598"/>
                  </a:lnTo>
                  <a:lnTo>
                    <a:pt x="39643" y="4688"/>
                  </a:lnTo>
                  <a:lnTo>
                    <a:pt x="39604" y="4764"/>
                  </a:lnTo>
                  <a:lnTo>
                    <a:pt x="39540" y="4854"/>
                  </a:lnTo>
                  <a:lnTo>
                    <a:pt x="39400" y="5007"/>
                  </a:lnTo>
                  <a:lnTo>
                    <a:pt x="39234" y="5173"/>
                  </a:lnTo>
                  <a:lnTo>
                    <a:pt x="39017" y="5326"/>
                  </a:lnTo>
                  <a:lnTo>
                    <a:pt x="38761" y="5479"/>
                  </a:lnTo>
                  <a:lnTo>
                    <a:pt x="38480" y="5633"/>
                  </a:lnTo>
                  <a:lnTo>
                    <a:pt x="39081" y="5428"/>
                  </a:lnTo>
                  <a:lnTo>
                    <a:pt x="39362" y="5313"/>
                  </a:lnTo>
                  <a:lnTo>
                    <a:pt x="39617" y="5211"/>
                  </a:lnTo>
                  <a:lnTo>
                    <a:pt x="39847" y="5096"/>
                  </a:lnTo>
                  <a:lnTo>
                    <a:pt x="40077" y="4981"/>
                  </a:lnTo>
                  <a:lnTo>
                    <a:pt x="40268" y="4866"/>
                  </a:lnTo>
                  <a:lnTo>
                    <a:pt x="40447" y="4751"/>
                  </a:lnTo>
                  <a:lnTo>
                    <a:pt x="40613" y="4636"/>
                  </a:lnTo>
                  <a:lnTo>
                    <a:pt x="40754" y="4522"/>
                  </a:lnTo>
                  <a:lnTo>
                    <a:pt x="40869" y="4407"/>
                  </a:lnTo>
                  <a:lnTo>
                    <a:pt x="40971" y="4279"/>
                  </a:lnTo>
                  <a:lnTo>
                    <a:pt x="41047" y="4164"/>
                  </a:lnTo>
                  <a:lnTo>
                    <a:pt x="41099" y="4036"/>
                  </a:lnTo>
                  <a:lnTo>
                    <a:pt x="41137" y="3921"/>
                  </a:lnTo>
                  <a:lnTo>
                    <a:pt x="41150" y="3794"/>
                  </a:lnTo>
                  <a:lnTo>
                    <a:pt x="41137" y="3691"/>
                  </a:lnTo>
                  <a:lnTo>
                    <a:pt x="41124" y="3602"/>
                  </a:lnTo>
                  <a:lnTo>
                    <a:pt x="41086" y="3500"/>
                  </a:lnTo>
                  <a:lnTo>
                    <a:pt x="41035" y="3410"/>
                  </a:lnTo>
                  <a:lnTo>
                    <a:pt x="40984" y="3308"/>
                  </a:lnTo>
                  <a:lnTo>
                    <a:pt x="40907" y="3219"/>
                  </a:lnTo>
                  <a:lnTo>
                    <a:pt x="40818" y="3117"/>
                  </a:lnTo>
                  <a:lnTo>
                    <a:pt x="40715" y="3027"/>
                  </a:lnTo>
                  <a:lnTo>
                    <a:pt x="40600" y="2938"/>
                  </a:lnTo>
                  <a:lnTo>
                    <a:pt x="40486" y="2848"/>
                  </a:lnTo>
                  <a:lnTo>
                    <a:pt x="40192" y="2670"/>
                  </a:lnTo>
                  <a:lnTo>
                    <a:pt x="39860" y="2491"/>
                  </a:lnTo>
                  <a:lnTo>
                    <a:pt x="39477" y="2312"/>
                  </a:lnTo>
                  <a:lnTo>
                    <a:pt x="39055" y="2146"/>
                  </a:lnTo>
                  <a:lnTo>
                    <a:pt x="38595" y="1980"/>
                  </a:lnTo>
                  <a:lnTo>
                    <a:pt x="38085" y="1827"/>
                  </a:lnTo>
                  <a:lnTo>
                    <a:pt x="37523" y="1674"/>
                  </a:lnTo>
                  <a:lnTo>
                    <a:pt x="36935" y="1520"/>
                  </a:lnTo>
                  <a:lnTo>
                    <a:pt x="36309" y="1380"/>
                  </a:lnTo>
                  <a:lnTo>
                    <a:pt x="35645" y="1239"/>
                  </a:lnTo>
                  <a:lnTo>
                    <a:pt x="34943" y="1112"/>
                  </a:lnTo>
                  <a:lnTo>
                    <a:pt x="34202" y="984"/>
                  </a:lnTo>
                  <a:lnTo>
                    <a:pt x="33436" y="869"/>
                  </a:lnTo>
                  <a:lnTo>
                    <a:pt x="32631" y="754"/>
                  </a:lnTo>
                  <a:lnTo>
                    <a:pt x="31801" y="652"/>
                  </a:lnTo>
                  <a:lnTo>
                    <a:pt x="30945" y="550"/>
                  </a:lnTo>
                  <a:lnTo>
                    <a:pt x="30051" y="460"/>
                  </a:lnTo>
                  <a:lnTo>
                    <a:pt x="29145" y="371"/>
                  </a:lnTo>
                  <a:lnTo>
                    <a:pt x="28200" y="294"/>
                  </a:lnTo>
                  <a:lnTo>
                    <a:pt x="27242" y="230"/>
                  </a:lnTo>
                  <a:lnTo>
                    <a:pt x="26258" y="167"/>
                  </a:lnTo>
                  <a:lnTo>
                    <a:pt x="25250" y="115"/>
                  </a:lnTo>
                  <a:lnTo>
                    <a:pt x="24228" y="77"/>
                  </a:lnTo>
                  <a:lnTo>
                    <a:pt x="23181" y="52"/>
                  </a:lnTo>
                  <a:lnTo>
                    <a:pt x="22121" y="26"/>
                  </a:lnTo>
                  <a:lnTo>
                    <a:pt x="21048"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5;p15"/>
            <p:cNvSpPr/>
            <p:nvPr/>
          </p:nvSpPr>
          <p:spPr>
            <a:xfrm>
              <a:off x="1749449" y="3928750"/>
              <a:ext cx="204028" cy="57118"/>
            </a:xfrm>
            <a:custGeom>
              <a:avLst/>
              <a:gdLst/>
              <a:ahLst/>
              <a:cxnLst/>
              <a:rect l="l" t="t" r="r" b="b"/>
              <a:pathLst>
                <a:path w="13781" h="3858" extrusionOk="0">
                  <a:moveTo>
                    <a:pt x="0" y="1"/>
                  </a:moveTo>
                  <a:lnTo>
                    <a:pt x="0" y="384"/>
                  </a:lnTo>
                  <a:lnTo>
                    <a:pt x="3333" y="384"/>
                  </a:lnTo>
                  <a:lnTo>
                    <a:pt x="4240" y="410"/>
                  </a:lnTo>
                  <a:lnTo>
                    <a:pt x="5045" y="448"/>
                  </a:lnTo>
                  <a:lnTo>
                    <a:pt x="5734" y="512"/>
                  </a:lnTo>
                  <a:lnTo>
                    <a:pt x="6322" y="576"/>
                  </a:lnTo>
                  <a:lnTo>
                    <a:pt x="6564" y="627"/>
                  </a:lnTo>
                  <a:lnTo>
                    <a:pt x="6782" y="665"/>
                  </a:lnTo>
                  <a:lnTo>
                    <a:pt x="6973" y="716"/>
                  </a:lnTo>
                  <a:lnTo>
                    <a:pt x="7126" y="767"/>
                  </a:lnTo>
                  <a:lnTo>
                    <a:pt x="7267" y="831"/>
                  </a:lnTo>
                  <a:lnTo>
                    <a:pt x="7356" y="895"/>
                  </a:lnTo>
                  <a:lnTo>
                    <a:pt x="0" y="895"/>
                  </a:lnTo>
                  <a:lnTo>
                    <a:pt x="0" y="1176"/>
                  </a:lnTo>
                  <a:lnTo>
                    <a:pt x="7458" y="1176"/>
                  </a:lnTo>
                  <a:lnTo>
                    <a:pt x="7433" y="1214"/>
                  </a:lnTo>
                  <a:lnTo>
                    <a:pt x="7395" y="1253"/>
                  </a:lnTo>
                  <a:lnTo>
                    <a:pt x="7292" y="1329"/>
                  </a:lnTo>
                  <a:lnTo>
                    <a:pt x="7152" y="1393"/>
                  </a:lnTo>
                  <a:lnTo>
                    <a:pt x="6973" y="1457"/>
                  </a:lnTo>
                  <a:lnTo>
                    <a:pt x="6756" y="1521"/>
                  </a:lnTo>
                  <a:lnTo>
                    <a:pt x="6501" y="1572"/>
                  </a:lnTo>
                  <a:lnTo>
                    <a:pt x="6207" y="1623"/>
                  </a:lnTo>
                  <a:lnTo>
                    <a:pt x="5862" y="1661"/>
                  </a:lnTo>
                  <a:lnTo>
                    <a:pt x="5492" y="1712"/>
                  </a:lnTo>
                  <a:lnTo>
                    <a:pt x="5083" y="1751"/>
                  </a:lnTo>
                  <a:lnTo>
                    <a:pt x="4138" y="1802"/>
                  </a:lnTo>
                  <a:lnTo>
                    <a:pt x="3052" y="1840"/>
                  </a:lnTo>
                  <a:lnTo>
                    <a:pt x="1801" y="1853"/>
                  </a:lnTo>
                  <a:lnTo>
                    <a:pt x="0" y="1853"/>
                  </a:lnTo>
                  <a:lnTo>
                    <a:pt x="0" y="2210"/>
                  </a:lnTo>
                  <a:lnTo>
                    <a:pt x="2184" y="2645"/>
                  </a:lnTo>
                  <a:lnTo>
                    <a:pt x="4202" y="3053"/>
                  </a:lnTo>
                  <a:lnTo>
                    <a:pt x="6117" y="3449"/>
                  </a:lnTo>
                  <a:lnTo>
                    <a:pt x="8020" y="3858"/>
                  </a:lnTo>
                  <a:lnTo>
                    <a:pt x="11162" y="3858"/>
                  </a:lnTo>
                  <a:lnTo>
                    <a:pt x="9093" y="3411"/>
                  </a:lnTo>
                  <a:lnTo>
                    <a:pt x="7037" y="2977"/>
                  </a:lnTo>
                  <a:lnTo>
                    <a:pt x="5032" y="2555"/>
                  </a:lnTo>
                  <a:lnTo>
                    <a:pt x="3078" y="2185"/>
                  </a:lnTo>
                  <a:lnTo>
                    <a:pt x="3844" y="2172"/>
                  </a:lnTo>
                  <a:lnTo>
                    <a:pt x="4572" y="2159"/>
                  </a:lnTo>
                  <a:lnTo>
                    <a:pt x="5262" y="2134"/>
                  </a:lnTo>
                  <a:lnTo>
                    <a:pt x="5913" y="2095"/>
                  </a:lnTo>
                  <a:lnTo>
                    <a:pt x="6526" y="2057"/>
                  </a:lnTo>
                  <a:lnTo>
                    <a:pt x="7101" y="2019"/>
                  </a:lnTo>
                  <a:lnTo>
                    <a:pt x="7624" y="1955"/>
                  </a:lnTo>
                  <a:lnTo>
                    <a:pt x="8110" y="1904"/>
                  </a:lnTo>
                  <a:lnTo>
                    <a:pt x="8544" y="1827"/>
                  </a:lnTo>
                  <a:lnTo>
                    <a:pt x="8940" y="1751"/>
                  </a:lnTo>
                  <a:lnTo>
                    <a:pt x="9285" y="1674"/>
                  </a:lnTo>
                  <a:lnTo>
                    <a:pt x="9578" y="1585"/>
                  </a:lnTo>
                  <a:lnTo>
                    <a:pt x="9821" y="1495"/>
                  </a:lnTo>
                  <a:lnTo>
                    <a:pt x="10013" y="1393"/>
                  </a:lnTo>
                  <a:lnTo>
                    <a:pt x="10089" y="1342"/>
                  </a:lnTo>
                  <a:lnTo>
                    <a:pt x="10153" y="1291"/>
                  </a:lnTo>
                  <a:lnTo>
                    <a:pt x="10204" y="1240"/>
                  </a:lnTo>
                  <a:lnTo>
                    <a:pt x="10243" y="1176"/>
                  </a:lnTo>
                  <a:lnTo>
                    <a:pt x="13780" y="1176"/>
                  </a:lnTo>
                  <a:lnTo>
                    <a:pt x="13780" y="895"/>
                  </a:lnTo>
                  <a:lnTo>
                    <a:pt x="10204" y="895"/>
                  </a:lnTo>
                  <a:lnTo>
                    <a:pt x="10166" y="844"/>
                  </a:lnTo>
                  <a:lnTo>
                    <a:pt x="10115" y="793"/>
                  </a:lnTo>
                  <a:lnTo>
                    <a:pt x="9974" y="703"/>
                  </a:lnTo>
                  <a:lnTo>
                    <a:pt x="9796" y="614"/>
                  </a:lnTo>
                  <a:lnTo>
                    <a:pt x="9578" y="537"/>
                  </a:lnTo>
                  <a:lnTo>
                    <a:pt x="9323" y="474"/>
                  </a:lnTo>
                  <a:lnTo>
                    <a:pt x="9029" y="410"/>
                  </a:lnTo>
                  <a:lnTo>
                    <a:pt x="8723" y="346"/>
                  </a:lnTo>
                  <a:lnTo>
                    <a:pt x="8378" y="295"/>
                  </a:lnTo>
                  <a:lnTo>
                    <a:pt x="13780" y="295"/>
                  </a:lnTo>
                  <a:lnTo>
                    <a:pt x="13780"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6;p15"/>
            <p:cNvSpPr/>
            <p:nvPr/>
          </p:nvSpPr>
          <p:spPr>
            <a:xfrm>
              <a:off x="1462987" y="3857849"/>
              <a:ext cx="764264" cy="159598"/>
            </a:xfrm>
            <a:custGeom>
              <a:avLst/>
              <a:gdLst/>
              <a:ahLst/>
              <a:cxnLst/>
              <a:rect l="l" t="t" r="r" b="b"/>
              <a:pathLst>
                <a:path w="51622" h="10780" extrusionOk="0">
                  <a:moveTo>
                    <a:pt x="1" y="1"/>
                  </a:moveTo>
                  <a:lnTo>
                    <a:pt x="1" y="5390"/>
                  </a:lnTo>
                  <a:lnTo>
                    <a:pt x="14" y="5531"/>
                  </a:lnTo>
                  <a:lnTo>
                    <a:pt x="39" y="5671"/>
                  </a:lnTo>
                  <a:lnTo>
                    <a:pt x="77" y="5812"/>
                  </a:lnTo>
                  <a:lnTo>
                    <a:pt x="141" y="5939"/>
                  </a:lnTo>
                  <a:lnTo>
                    <a:pt x="205" y="6080"/>
                  </a:lnTo>
                  <a:lnTo>
                    <a:pt x="294" y="6220"/>
                  </a:lnTo>
                  <a:lnTo>
                    <a:pt x="409" y="6348"/>
                  </a:lnTo>
                  <a:lnTo>
                    <a:pt x="524" y="6476"/>
                  </a:lnTo>
                  <a:lnTo>
                    <a:pt x="665" y="6616"/>
                  </a:lnTo>
                  <a:lnTo>
                    <a:pt x="818" y="6744"/>
                  </a:lnTo>
                  <a:lnTo>
                    <a:pt x="984" y="6872"/>
                  </a:lnTo>
                  <a:lnTo>
                    <a:pt x="1163" y="6999"/>
                  </a:lnTo>
                  <a:lnTo>
                    <a:pt x="1354" y="7127"/>
                  </a:lnTo>
                  <a:lnTo>
                    <a:pt x="1572" y="7242"/>
                  </a:lnTo>
                  <a:lnTo>
                    <a:pt x="1789" y="7370"/>
                  </a:lnTo>
                  <a:lnTo>
                    <a:pt x="2031" y="7497"/>
                  </a:lnTo>
                  <a:lnTo>
                    <a:pt x="2542" y="7727"/>
                  </a:lnTo>
                  <a:lnTo>
                    <a:pt x="3117" y="7957"/>
                  </a:lnTo>
                  <a:lnTo>
                    <a:pt x="3743" y="8187"/>
                  </a:lnTo>
                  <a:lnTo>
                    <a:pt x="4407" y="8404"/>
                  </a:lnTo>
                  <a:lnTo>
                    <a:pt x="5135" y="8621"/>
                  </a:lnTo>
                  <a:lnTo>
                    <a:pt x="5901" y="8826"/>
                  </a:lnTo>
                  <a:lnTo>
                    <a:pt x="6706" y="9017"/>
                  </a:lnTo>
                  <a:lnTo>
                    <a:pt x="7561" y="9209"/>
                  </a:lnTo>
                  <a:lnTo>
                    <a:pt x="8455" y="9388"/>
                  </a:lnTo>
                  <a:lnTo>
                    <a:pt x="9400" y="9554"/>
                  </a:lnTo>
                  <a:lnTo>
                    <a:pt x="10371" y="9720"/>
                  </a:lnTo>
                  <a:lnTo>
                    <a:pt x="11380" y="9860"/>
                  </a:lnTo>
                  <a:lnTo>
                    <a:pt x="12427" y="10001"/>
                  </a:lnTo>
                  <a:lnTo>
                    <a:pt x="13513" y="10141"/>
                  </a:lnTo>
                  <a:lnTo>
                    <a:pt x="14624" y="10256"/>
                  </a:lnTo>
                  <a:lnTo>
                    <a:pt x="15760" y="10358"/>
                  </a:lnTo>
                  <a:lnTo>
                    <a:pt x="16935" y="10460"/>
                  </a:lnTo>
                  <a:lnTo>
                    <a:pt x="18136" y="10537"/>
                  </a:lnTo>
                  <a:lnTo>
                    <a:pt x="19362" y="10614"/>
                  </a:lnTo>
                  <a:lnTo>
                    <a:pt x="20613" y="10678"/>
                  </a:lnTo>
                  <a:lnTo>
                    <a:pt x="21878" y="10729"/>
                  </a:lnTo>
                  <a:lnTo>
                    <a:pt x="23168" y="10754"/>
                  </a:lnTo>
                  <a:lnTo>
                    <a:pt x="24483" y="10780"/>
                  </a:lnTo>
                  <a:lnTo>
                    <a:pt x="27139" y="10780"/>
                  </a:lnTo>
                  <a:lnTo>
                    <a:pt x="28455" y="10754"/>
                  </a:lnTo>
                  <a:lnTo>
                    <a:pt x="29745" y="10729"/>
                  </a:lnTo>
                  <a:lnTo>
                    <a:pt x="31009" y="10678"/>
                  </a:lnTo>
                  <a:lnTo>
                    <a:pt x="32261" y="10614"/>
                  </a:lnTo>
                  <a:lnTo>
                    <a:pt x="33487" y="10537"/>
                  </a:lnTo>
                  <a:lnTo>
                    <a:pt x="34687" y="10460"/>
                  </a:lnTo>
                  <a:lnTo>
                    <a:pt x="35849" y="10358"/>
                  </a:lnTo>
                  <a:lnTo>
                    <a:pt x="36999" y="10256"/>
                  </a:lnTo>
                  <a:lnTo>
                    <a:pt x="38110" y="10141"/>
                  </a:lnTo>
                  <a:lnTo>
                    <a:pt x="39195" y="10001"/>
                  </a:lnTo>
                  <a:lnTo>
                    <a:pt x="40243" y="9860"/>
                  </a:lnTo>
                  <a:lnTo>
                    <a:pt x="41252" y="9720"/>
                  </a:lnTo>
                  <a:lnTo>
                    <a:pt x="42222" y="9554"/>
                  </a:lnTo>
                  <a:lnTo>
                    <a:pt x="43167" y="9388"/>
                  </a:lnTo>
                  <a:lnTo>
                    <a:pt x="44061" y="9209"/>
                  </a:lnTo>
                  <a:lnTo>
                    <a:pt x="44917" y="9017"/>
                  </a:lnTo>
                  <a:lnTo>
                    <a:pt x="45722" y="8826"/>
                  </a:lnTo>
                  <a:lnTo>
                    <a:pt x="46488" y="8621"/>
                  </a:lnTo>
                  <a:lnTo>
                    <a:pt x="47216" y="8404"/>
                  </a:lnTo>
                  <a:lnTo>
                    <a:pt x="47880" y="8187"/>
                  </a:lnTo>
                  <a:lnTo>
                    <a:pt x="48506" y="7957"/>
                  </a:lnTo>
                  <a:lnTo>
                    <a:pt x="49068" y="7727"/>
                  </a:lnTo>
                  <a:lnTo>
                    <a:pt x="49591" y="7497"/>
                  </a:lnTo>
                  <a:lnTo>
                    <a:pt x="49834" y="7370"/>
                  </a:lnTo>
                  <a:lnTo>
                    <a:pt x="50051" y="7242"/>
                  </a:lnTo>
                  <a:lnTo>
                    <a:pt x="50268" y="7127"/>
                  </a:lnTo>
                  <a:lnTo>
                    <a:pt x="50460" y="6999"/>
                  </a:lnTo>
                  <a:lnTo>
                    <a:pt x="50638" y="6872"/>
                  </a:lnTo>
                  <a:lnTo>
                    <a:pt x="50804" y="6744"/>
                  </a:lnTo>
                  <a:lnTo>
                    <a:pt x="50958" y="6616"/>
                  </a:lnTo>
                  <a:lnTo>
                    <a:pt x="51098" y="6476"/>
                  </a:lnTo>
                  <a:lnTo>
                    <a:pt x="51213" y="6348"/>
                  </a:lnTo>
                  <a:lnTo>
                    <a:pt x="51315" y="6220"/>
                  </a:lnTo>
                  <a:lnTo>
                    <a:pt x="51405" y="6080"/>
                  </a:lnTo>
                  <a:lnTo>
                    <a:pt x="51481" y="5939"/>
                  </a:lnTo>
                  <a:lnTo>
                    <a:pt x="51545" y="5812"/>
                  </a:lnTo>
                  <a:lnTo>
                    <a:pt x="51583" y="5671"/>
                  </a:lnTo>
                  <a:lnTo>
                    <a:pt x="51609" y="5531"/>
                  </a:lnTo>
                  <a:lnTo>
                    <a:pt x="51622" y="5390"/>
                  </a:lnTo>
                  <a:lnTo>
                    <a:pt x="51622"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7;p15"/>
            <p:cNvSpPr/>
            <p:nvPr/>
          </p:nvSpPr>
          <p:spPr>
            <a:xfrm>
              <a:off x="1462987" y="3778065"/>
              <a:ext cx="764264" cy="159598"/>
            </a:xfrm>
            <a:custGeom>
              <a:avLst/>
              <a:gdLst/>
              <a:ahLst/>
              <a:cxnLst/>
              <a:rect l="l" t="t" r="r" b="b"/>
              <a:pathLst>
                <a:path w="51622" h="10780" extrusionOk="0">
                  <a:moveTo>
                    <a:pt x="24483" y="0"/>
                  </a:moveTo>
                  <a:lnTo>
                    <a:pt x="23168" y="26"/>
                  </a:lnTo>
                  <a:lnTo>
                    <a:pt x="21878" y="64"/>
                  </a:lnTo>
                  <a:lnTo>
                    <a:pt x="20613" y="102"/>
                  </a:lnTo>
                  <a:lnTo>
                    <a:pt x="19362" y="166"/>
                  </a:lnTo>
                  <a:lnTo>
                    <a:pt x="18136" y="243"/>
                  </a:lnTo>
                  <a:lnTo>
                    <a:pt x="16935" y="320"/>
                  </a:lnTo>
                  <a:lnTo>
                    <a:pt x="15760" y="422"/>
                  </a:lnTo>
                  <a:lnTo>
                    <a:pt x="14624" y="524"/>
                  </a:lnTo>
                  <a:lnTo>
                    <a:pt x="13513" y="652"/>
                  </a:lnTo>
                  <a:lnTo>
                    <a:pt x="12427" y="779"/>
                  </a:lnTo>
                  <a:lnTo>
                    <a:pt x="11380" y="920"/>
                  </a:lnTo>
                  <a:lnTo>
                    <a:pt x="10371" y="1073"/>
                  </a:lnTo>
                  <a:lnTo>
                    <a:pt x="9400" y="1226"/>
                  </a:lnTo>
                  <a:lnTo>
                    <a:pt x="8455" y="1392"/>
                  </a:lnTo>
                  <a:lnTo>
                    <a:pt x="7561" y="1571"/>
                  </a:lnTo>
                  <a:lnTo>
                    <a:pt x="6706" y="1763"/>
                  </a:lnTo>
                  <a:lnTo>
                    <a:pt x="5901" y="1954"/>
                  </a:lnTo>
                  <a:lnTo>
                    <a:pt x="5135" y="2159"/>
                  </a:lnTo>
                  <a:lnTo>
                    <a:pt x="4407" y="2376"/>
                  </a:lnTo>
                  <a:lnTo>
                    <a:pt x="3743" y="2593"/>
                  </a:lnTo>
                  <a:lnTo>
                    <a:pt x="3117" y="2823"/>
                  </a:lnTo>
                  <a:lnTo>
                    <a:pt x="2542" y="3053"/>
                  </a:lnTo>
                  <a:lnTo>
                    <a:pt x="2031" y="3295"/>
                  </a:lnTo>
                  <a:lnTo>
                    <a:pt x="1789" y="3410"/>
                  </a:lnTo>
                  <a:lnTo>
                    <a:pt x="1572" y="3538"/>
                  </a:lnTo>
                  <a:lnTo>
                    <a:pt x="1354" y="3666"/>
                  </a:lnTo>
                  <a:lnTo>
                    <a:pt x="1163" y="3781"/>
                  </a:lnTo>
                  <a:lnTo>
                    <a:pt x="984" y="3908"/>
                  </a:lnTo>
                  <a:lnTo>
                    <a:pt x="818" y="4036"/>
                  </a:lnTo>
                  <a:lnTo>
                    <a:pt x="665" y="4177"/>
                  </a:lnTo>
                  <a:lnTo>
                    <a:pt x="524" y="4304"/>
                  </a:lnTo>
                  <a:lnTo>
                    <a:pt x="409" y="4432"/>
                  </a:lnTo>
                  <a:lnTo>
                    <a:pt x="294" y="4572"/>
                  </a:lnTo>
                  <a:lnTo>
                    <a:pt x="205" y="4700"/>
                  </a:lnTo>
                  <a:lnTo>
                    <a:pt x="141" y="4841"/>
                  </a:lnTo>
                  <a:lnTo>
                    <a:pt x="77" y="4968"/>
                  </a:lnTo>
                  <a:lnTo>
                    <a:pt x="39" y="5109"/>
                  </a:lnTo>
                  <a:lnTo>
                    <a:pt x="14" y="5249"/>
                  </a:lnTo>
                  <a:lnTo>
                    <a:pt x="1" y="5390"/>
                  </a:lnTo>
                  <a:lnTo>
                    <a:pt x="14" y="5530"/>
                  </a:lnTo>
                  <a:lnTo>
                    <a:pt x="39" y="5671"/>
                  </a:lnTo>
                  <a:lnTo>
                    <a:pt x="77" y="5798"/>
                  </a:lnTo>
                  <a:lnTo>
                    <a:pt x="141" y="5939"/>
                  </a:lnTo>
                  <a:lnTo>
                    <a:pt x="205" y="6079"/>
                  </a:lnTo>
                  <a:lnTo>
                    <a:pt x="294" y="6207"/>
                  </a:lnTo>
                  <a:lnTo>
                    <a:pt x="409" y="6348"/>
                  </a:lnTo>
                  <a:lnTo>
                    <a:pt x="524" y="6475"/>
                  </a:lnTo>
                  <a:lnTo>
                    <a:pt x="665" y="6603"/>
                  </a:lnTo>
                  <a:lnTo>
                    <a:pt x="818" y="6744"/>
                  </a:lnTo>
                  <a:lnTo>
                    <a:pt x="984" y="6871"/>
                  </a:lnTo>
                  <a:lnTo>
                    <a:pt x="1163" y="6999"/>
                  </a:lnTo>
                  <a:lnTo>
                    <a:pt x="1354" y="7114"/>
                  </a:lnTo>
                  <a:lnTo>
                    <a:pt x="1572" y="7242"/>
                  </a:lnTo>
                  <a:lnTo>
                    <a:pt x="1789" y="7369"/>
                  </a:lnTo>
                  <a:lnTo>
                    <a:pt x="2031" y="7484"/>
                  </a:lnTo>
                  <a:lnTo>
                    <a:pt x="2542" y="7727"/>
                  </a:lnTo>
                  <a:lnTo>
                    <a:pt x="3117" y="7957"/>
                  </a:lnTo>
                  <a:lnTo>
                    <a:pt x="3743" y="8187"/>
                  </a:lnTo>
                  <a:lnTo>
                    <a:pt x="4407" y="8404"/>
                  </a:lnTo>
                  <a:lnTo>
                    <a:pt x="5135" y="8621"/>
                  </a:lnTo>
                  <a:lnTo>
                    <a:pt x="5901" y="8825"/>
                  </a:lnTo>
                  <a:lnTo>
                    <a:pt x="6706" y="9017"/>
                  </a:lnTo>
                  <a:lnTo>
                    <a:pt x="7561" y="9208"/>
                  </a:lnTo>
                  <a:lnTo>
                    <a:pt x="8455" y="9387"/>
                  </a:lnTo>
                  <a:lnTo>
                    <a:pt x="9400" y="9553"/>
                  </a:lnTo>
                  <a:lnTo>
                    <a:pt x="10371" y="9706"/>
                  </a:lnTo>
                  <a:lnTo>
                    <a:pt x="11380" y="9860"/>
                  </a:lnTo>
                  <a:lnTo>
                    <a:pt x="12427" y="10000"/>
                  </a:lnTo>
                  <a:lnTo>
                    <a:pt x="13513" y="10128"/>
                  </a:lnTo>
                  <a:lnTo>
                    <a:pt x="14624" y="10256"/>
                  </a:lnTo>
                  <a:lnTo>
                    <a:pt x="15760" y="10358"/>
                  </a:lnTo>
                  <a:lnTo>
                    <a:pt x="16935" y="10460"/>
                  </a:lnTo>
                  <a:lnTo>
                    <a:pt x="18136" y="10537"/>
                  </a:lnTo>
                  <a:lnTo>
                    <a:pt x="19362" y="10613"/>
                  </a:lnTo>
                  <a:lnTo>
                    <a:pt x="20613" y="10677"/>
                  </a:lnTo>
                  <a:lnTo>
                    <a:pt x="21878" y="10715"/>
                  </a:lnTo>
                  <a:lnTo>
                    <a:pt x="23168" y="10754"/>
                  </a:lnTo>
                  <a:lnTo>
                    <a:pt x="24483" y="10779"/>
                  </a:lnTo>
                  <a:lnTo>
                    <a:pt x="27139" y="10779"/>
                  </a:lnTo>
                  <a:lnTo>
                    <a:pt x="28455" y="10754"/>
                  </a:lnTo>
                  <a:lnTo>
                    <a:pt x="29745" y="10715"/>
                  </a:lnTo>
                  <a:lnTo>
                    <a:pt x="31009" y="10677"/>
                  </a:lnTo>
                  <a:lnTo>
                    <a:pt x="32261" y="10613"/>
                  </a:lnTo>
                  <a:lnTo>
                    <a:pt x="33487" y="10537"/>
                  </a:lnTo>
                  <a:lnTo>
                    <a:pt x="34687" y="10460"/>
                  </a:lnTo>
                  <a:lnTo>
                    <a:pt x="35849" y="10358"/>
                  </a:lnTo>
                  <a:lnTo>
                    <a:pt x="36999" y="10256"/>
                  </a:lnTo>
                  <a:lnTo>
                    <a:pt x="38110" y="10128"/>
                  </a:lnTo>
                  <a:lnTo>
                    <a:pt x="39195" y="10000"/>
                  </a:lnTo>
                  <a:lnTo>
                    <a:pt x="40243" y="9860"/>
                  </a:lnTo>
                  <a:lnTo>
                    <a:pt x="41252" y="9706"/>
                  </a:lnTo>
                  <a:lnTo>
                    <a:pt x="42222" y="9553"/>
                  </a:lnTo>
                  <a:lnTo>
                    <a:pt x="43167" y="9387"/>
                  </a:lnTo>
                  <a:lnTo>
                    <a:pt x="44061" y="9208"/>
                  </a:lnTo>
                  <a:lnTo>
                    <a:pt x="44917" y="9017"/>
                  </a:lnTo>
                  <a:lnTo>
                    <a:pt x="45722" y="8825"/>
                  </a:lnTo>
                  <a:lnTo>
                    <a:pt x="46488" y="8621"/>
                  </a:lnTo>
                  <a:lnTo>
                    <a:pt x="47216" y="8404"/>
                  </a:lnTo>
                  <a:lnTo>
                    <a:pt x="47880" y="8187"/>
                  </a:lnTo>
                  <a:lnTo>
                    <a:pt x="48506" y="7957"/>
                  </a:lnTo>
                  <a:lnTo>
                    <a:pt x="49068" y="7727"/>
                  </a:lnTo>
                  <a:lnTo>
                    <a:pt x="49591" y="7484"/>
                  </a:lnTo>
                  <a:lnTo>
                    <a:pt x="49834" y="7369"/>
                  </a:lnTo>
                  <a:lnTo>
                    <a:pt x="50051" y="7242"/>
                  </a:lnTo>
                  <a:lnTo>
                    <a:pt x="50268" y="7114"/>
                  </a:lnTo>
                  <a:lnTo>
                    <a:pt x="50460" y="6999"/>
                  </a:lnTo>
                  <a:lnTo>
                    <a:pt x="50638" y="6871"/>
                  </a:lnTo>
                  <a:lnTo>
                    <a:pt x="50804" y="6744"/>
                  </a:lnTo>
                  <a:lnTo>
                    <a:pt x="50958" y="6603"/>
                  </a:lnTo>
                  <a:lnTo>
                    <a:pt x="51098" y="6475"/>
                  </a:lnTo>
                  <a:lnTo>
                    <a:pt x="51213" y="6348"/>
                  </a:lnTo>
                  <a:lnTo>
                    <a:pt x="51315" y="6207"/>
                  </a:lnTo>
                  <a:lnTo>
                    <a:pt x="51405" y="6079"/>
                  </a:lnTo>
                  <a:lnTo>
                    <a:pt x="51481" y="5939"/>
                  </a:lnTo>
                  <a:lnTo>
                    <a:pt x="51545" y="5798"/>
                  </a:lnTo>
                  <a:lnTo>
                    <a:pt x="51583" y="5671"/>
                  </a:lnTo>
                  <a:lnTo>
                    <a:pt x="51609" y="5530"/>
                  </a:lnTo>
                  <a:lnTo>
                    <a:pt x="51622" y="5390"/>
                  </a:lnTo>
                  <a:lnTo>
                    <a:pt x="51609" y="5249"/>
                  </a:lnTo>
                  <a:lnTo>
                    <a:pt x="51583" y="5109"/>
                  </a:lnTo>
                  <a:lnTo>
                    <a:pt x="51545" y="4968"/>
                  </a:lnTo>
                  <a:lnTo>
                    <a:pt x="51481" y="4841"/>
                  </a:lnTo>
                  <a:lnTo>
                    <a:pt x="51405" y="4700"/>
                  </a:lnTo>
                  <a:lnTo>
                    <a:pt x="51315" y="4572"/>
                  </a:lnTo>
                  <a:lnTo>
                    <a:pt x="51213" y="4432"/>
                  </a:lnTo>
                  <a:lnTo>
                    <a:pt x="51098" y="4304"/>
                  </a:lnTo>
                  <a:lnTo>
                    <a:pt x="50958" y="4177"/>
                  </a:lnTo>
                  <a:lnTo>
                    <a:pt x="50804" y="4036"/>
                  </a:lnTo>
                  <a:lnTo>
                    <a:pt x="50638" y="3908"/>
                  </a:lnTo>
                  <a:lnTo>
                    <a:pt x="50460" y="3781"/>
                  </a:lnTo>
                  <a:lnTo>
                    <a:pt x="50268" y="3666"/>
                  </a:lnTo>
                  <a:lnTo>
                    <a:pt x="50051" y="3538"/>
                  </a:lnTo>
                  <a:lnTo>
                    <a:pt x="49834" y="3410"/>
                  </a:lnTo>
                  <a:lnTo>
                    <a:pt x="49591" y="3295"/>
                  </a:lnTo>
                  <a:lnTo>
                    <a:pt x="49068" y="3053"/>
                  </a:lnTo>
                  <a:lnTo>
                    <a:pt x="48506" y="2823"/>
                  </a:lnTo>
                  <a:lnTo>
                    <a:pt x="47880" y="2593"/>
                  </a:lnTo>
                  <a:lnTo>
                    <a:pt x="47216" y="2376"/>
                  </a:lnTo>
                  <a:lnTo>
                    <a:pt x="46488" y="2159"/>
                  </a:lnTo>
                  <a:lnTo>
                    <a:pt x="45722" y="1954"/>
                  </a:lnTo>
                  <a:lnTo>
                    <a:pt x="44917" y="1763"/>
                  </a:lnTo>
                  <a:lnTo>
                    <a:pt x="44061" y="1571"/>
                  </a:lnTo>
                  <a:lnTo>
                    <a:pt x="43167" y="1392"/>
                  </a:lnTo>
                  <a:lnTo>
                    <a:pt x="42222" y="1226"/>
                  </a:lnTo>
                  <a:lnTo>
                    <a:pt x="41252" y="1073"/>
                  </a:lnTo>
                  <a:lnTo>
                    <a:pt x="40243" y="920"/>
                  </a:lnTo>
                  <a:lnTo>
                    <a:pt x="39195" y="779"/>
                  </a:lnTo>
                  <a:lnTo>
                    <a:pt x="38110" y="652"/>
                  </a:lnTo>
                  <a:lnTo>
                    <a:pt x="36999" y="524"/>
                  </a:lnTo>
                  <a:lnTo>
                    <a:pt x="35849" y="422"/>
                  </a:lnTo>
                  <a:lnTo>
                    <a:pt x="34687" y="320"/>
                  </a:lnTo>
                  <a:lnTo>
                    <a:pt x="33487" y="243"/>
                  </a:lnTo>
                  <a:lnTo>
                    <a:pt x="32261" y="166"/>
                  </a:lnTo>
                  <a:lnTo>
                    <a:pt x="31009" y="102"/>
                  </a:lnTo>
                  <a:lnTo>
                    <a:pt x="29745" y="64"/>
                  </a:lnTo>
                  <a:lnTo>
                    <a:pt x="28455" y="26"/>
                  </a:lnTo>
                  <a:lnTo>
                    <a:pt x="271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8;p15"/>
            <p:cNvSpPr/>
            <p:nvPr/>
          </p:nvSpPr>
          <p:spPr>
            <a:xfrm>
              <a:off x="1531253" y="3792248"/>
              <a:ext cx="627747" cy="112326"/>
            </a:xfrm>
            <a:custGeom>
              <a:avLst/>
              <a:gdLst/>
              <a:ahLst/>
              <a:cxnLst/>
              <a:rect l="l" t="t" r="r" b="b"/>
              <a:pathLst>
                <a:path w="42401" h="7587" extrusionOk="0">
                  <a:moveTo>
                    <a:pt x="21200" y="0"/>
                  </a:moveTo>
                  <a:lnTo>
                    <a:pt x="20115" y="13"/>
                  </a:lnTo>
                  <a:lnTo>
                    <a:pt x="19029" y="26"/>
                  </a:lnTo>
                  <a:lnTo>
                    <a:pt x="17969" y="51"/>
                  </a:lnTo>
                  <a:lnTo>
                    <a:pt x="16922" y="77"/>
                  </a:lnTo>
                  <a:lnTo>
                    <a:pt x="15900" y="128"/>
                  </a:lnTo>
                  <a:lnTo>
                    <a:pt x="14891" y="179"/>
                  </a:lnTo>
                  <a:lnTo>
                    <a:pt x="13908" y="230"/>
                  </a:lnTo>
                  <a:lnTo>
                    <a:pt x="12950" y="307"/>
                  </a:lnTo>
                  <a:lnTo>
                    <a:pt x="12005" y="371"/>
                  </a:lnTo>
                  <a:lnTo>
                    <a:pt x="11098" y="460"/>
                  </a:lnTo>
                  <a:lnTo>
                    <a:pt x="10204" y="549"/>
                  </a:lnTo>
                  <a:lnTo>
                    <a:pt x="9349" y="651"/>
                  </a:lnTo>
                  <a:lnTo>
                    <a:pt x="8518" y="754"/>
                  </a:lnTo>
                  <a:lnTo>
                    <a:pt x="7714" y="869"/>
                  </a:lnTo>
                  <a:lnTo>
                    <a:pt x="6948" y="984"/>
                  </a:lnTo>
                  <a:lnTo>
                    <a:pt x="6207" y="1111"/>
                  </a:lnTo>
                  <a:lnTo>
                    <a:pt x="5504" y="1239"/>
                  </a:lnTo>
                  <a:lnTo>
                    <a:pt x="4840" y="1379"/>
                  </a:lnTo>
                  <a:lnTo>
                    <a:pt x="4215" y="1520"/>
                  </a:lnTo>
                  <a:lnTo>
                    <a:pt x="3627" y="1673"/>
                  </a:lnTo>
                  <a:lnTo>
                    <a:pt x="3078" y="1826"/>
                  </a:lnTo>
                  <a:lnTo>
                    <a:pt x="2567" y="1980"/>
                  </a:lnTo>
                  <a:lnTo>
                    <a:pt x="2095" y="2146"/>
                  </a:lnTo>
                  <a:lnTo>
                    <a:pt x="1673" y="2312"/>
                  </a:lnTo>
                  <a:lnTo>
                    <a:pt x="1290" y="2491"/>
                  </a:lnTo>
                  <a:lnTo>
                    <a:pt x="958" y="2669"/>
                  </a:lnTo>
                  <a:lnTo>
                    <a:pt x="677" y="2848"/>
                  </a:lnTo>
                  <a:lnTo>
                    <a:pt x="549" y="2938"/>
                  </a:lnTo>
                  <a:lnTo>
                    <a:pt x="434" y="3027"/>
                  </a:lnTo>
                  <a:lnTo>
                    <a:pt x="332" y="3116"/>
                  </a:lnTo>
                  <a:lnTo>
                    <a:pt x="243" y="3219"/>
                  </a:lnTo>
                  <a:lnTo>
                    <a:pt x="179" y="3308"/>
                  </a:lnTo>
                  <a:lnTo>
                    <a:pt x="115" y="3410"/>
                  </a:lnTo>
                  <a:lnTo>
                    <a:pt x="64" y="3499"/>
                  </a:lnTo>
                  <a:lnTo>
                    <a:pt x="26" y="3602"/>
                  </a:lnTo>
                  <a:lnTo>
                    <a:pt x="13" y="3691"/>
                  </a:lnTo>
                  <a:lnTo>
                    <a:pt x="0" y="3793"/>
                  </a:lnTo>
                  <a:lnTo>
                    <a:pt x="13" y="3895"/>
                  </a:lnTo>
                  <a:lnTo>
                    <a:pt x="26" y="3985"/>
                  </a:lnTo>
                  <a:lnTo>
                    <a:pt x="64" y="4087"/>
                  </a:lnTo>
                  <a:lnTo>
                    <a:pt x="115" y="4176"/>
                  </a:lnTo>
                  <a:lnTo>
                    <a:pt x="179" y="4279"/>
                  </a:lnTo>
                  <a:lnTo>
                    <a:pt x="243" y="4368"/>
                  </a:lnTo>
                  <a:lnTo>
                    <a:pt x="332" y="4457"/>
                  </a:lnTo>
                  <a:lnTo>
                    <a:pt x="434" y="4559"/>
                  </a:lnTo>
                  <a:lnTo>
                    <a:pt x="549" y="4649"/>
                  </a:lnTo>
                  <a:lnTo>
                    <a:pt x="677" y="4738"/>
                  </a:lnTo>
                  <a:lnTo>
                    <a:pt x="958" y="4917"/>
                  </a:lnTo>
                  <a:lnTo>
                    <a:pt x="1290" y="5096"/>
                  </a:lnTo>
                  <a:lnTo>
                    <a:pt x="1673" y="5262"/>
                  </a:lnTo>
                  <a:lnTo>
                    <a:pt x="2095" y="5441"/>
                  </a:lnTo>
                  <a:lnTo>
                    <a:pt x="2567" y="5594"/>
                  </a:lnTo>
                  <a:lnTo>
                    <a:pt x="3078" y="5760"/>
                  </a:lnTo>
                  <a:lnTo>
                    <a:pt x="3627" y="5913"/>
                  </a:lnTo>
                  <a:lnTo>
                    <a:pt x="4215" y="6066"/>
                  </a:lnTo>
                  <a:lnTo>
                    <a:pt x="4840" y="6207"/>
                  </a:lnTo>
                  <a:lnTo>
                    <a:pt x="5504" y="6335"/>
                  </a:lnTo>
                  <a:lnTo>
                    <a:pt x="6207" y="6475"/>
                  </a:lnTo>
                  <a:lnTo>
                    <a:pt x="6948" y="6603"/>
                  </a:lnTo>
                  <a:lnTo>
                    <a:pt x="7714" y="6718"/>
                  </a:lnTo>
                  <a:lnTo>
                    <a:pt x="8518" y="6833"/>
                  </a:lnTo>
                  <a:lnTo>
                    <a:pt x="9349" y="6935"/>
                  </a:lnTo>
                  <a:lnTo>
                    <a:pt x="10204" y="7037"/>
                  </a:lnTo>
                  <a:lnTo>
                    <a:pt x="11098" y="7126"/>
                  </a:lnTo>
                  <a:lnTo>
                    <a:pt x="12005" y="7203"/>
                  </a:lnTo>
                  <a:lnTo>
                    <a:pt x="12950" y="7280"/>
                  </a:lnTo>
                  <a:lnTo>
                    <a:pt x="13908" y="7356"/>
                  </a:lnTo>
                  <a:lnTo>
                    <a:pt x="14891" y="7407"/>
                  </a:lnTo>
                  <a:lnTo>
                    <a:pt x="15900" y="7459"/>
                  </a:lnTo>
                  <a:lnTo>
                    <a:pt x="16922" y="7510"/>
                  </a:lnTo>
                  <a:lnTo>
                    <a:pt x="17969" y="7535"/>
                  </a:lnTo>
                  <a:lnTo>
                    <a:pt x="19029" y="7561"/>
                  </a:lnTo>
                  <a:lnTo>
                    <a:pt x="20115" y="7573"/>
                  </a:lnTo>
                  <a:lnTo>
                    <a:pt x="21200" y="7586"/>
                  </a:lnTo>
                  <a:lnTo>
                    <a:pt x="22286" y="7573"/>
                  </a:lnTo>
                  <a:lnTo>
                    <a:pt x="23371" y="7561"/>
                  </a:lnTo>
                  <a:lnTo>
                    <a:pt x="24431" y="7535"/>
                  </a:lnTo>
                  <a:lnTo>
                    <a:pt x="25466" y="7510"/>
                  </a:lnTo>
                  <a:lnTo>
                    <a:pt x="26500" y="7459"/>
                  </a:lnTo>
                  <a:lnTo>
                    <a:pt x="27496" y="7407"/>
                  </a:lnTo>
                  <a:lnTo>
                    <a:pt x="28493" y="7356"/>
                  </a:lnTo>
                  <a:lnTo>
                    <a:pt x="29450" y="7280"/>
                  </a:lnTo>
                  <a:lnTo>
                    <a:pt x="30383" y="7203"/>
                  </a:lnTo>
                  <a:lnTo>
                    <a:pt x="31302" y="7126"/>
                  </a:lnTo>
                  <a:lnTo>
                    <a:pt x="32183" y="7037"/>
                  </a:lnTo>
                  <a:lnTo>
                    <a:pt x="33052" y="6935"/>
                  </a:lnTo>
                  <a:lnTo>
                    <a:pt x="33882" y="6833"/>
                  </a:lnTo>
                  <a:lnTo>
                    <a:pt x="34687" y="6718"/>
                  </a:lnTo>
                  <a:lnTo>
                    <a:pt x="35453" y="6603"/>
                  </a:lnTo>
                  <a:lnTo>
                    <a:pt x="36181" y="6475"/>
                  </a:lnTo>
                  <a:lnTo>
                    <a:pt x="36883" y="6335"/>
                  </a:lnTo>
                  <a:lnTo>
                    <a:pt x="37560" y="6207"/>
                  </a:lnTo>
                  <a:lnTo>
                    <a:pt x="38186" y="6066"/>
                  </a:lnTo>
                  <a:lnTo>
                    <a:pt x="38773" y="5913"/>
                  </a:lnTo>
                  <a:lnTo>
                    <a:pt x="39323" y="5760"/>
                  </a:lnTo>
                  <a:lnTo>
                    <a:pt x="39833" y="5594"/>
                  </a:lnTo>
                  <a:lnTo>
                    <a:pt x="40306" y="5441"/>
                  </a:lnTo>
                  <a:lnTo>
                    <a:pt x="40727" y="5262"/>
                  </a:lnTo>
                  <a:lnTo>
                    <a:pt x="41111" y="5096"/>
                  </a:lnTo>
                  <a:lnTo>
                    <a:pt x="41443" y="4917"/>
                  </a:lnTo>
                  <a:lnTo>
                    <a:pt x="41724" y="4738"/>
                  </a:lnTo>
                  <a:lnTo>
                    <a:pt x="41851" y="4649"/>
                  </a:lnTo>
                  <a:lnTo>
                    <a:pt x="41966" y="4559"/>
                  </a:lnTo>
                  <a:lnTo>
                    <a:pt x="42068" y="4457"/>
                  </a:lnTo>
                  <a:lnTo>
                    <a:pt x="42145" y="4368"/>
                  </a:lnTo>
                  <a:lnTo>
                    <a:pt x="42222" y="4279"/>
                  </a:lnTo>
                  <a:lnTo>
                    <a:pt x="42285" y="4176"/>
                  </a:lnTo>
                  <a:lnTo>
                    <a:pt x="42337" y="4087"/>
                  </a:lnTo>
                  <a:lnTo>
                    <a:pt x="42362" y="3985"/>
                  </a:lnTo>
                  <a:lnTo>
                    <a:pt x="42388" y="3895"/>
                  </a:lnTo>
                  <a:lnTo>
                    <a:pt x="42400" y="3793"/>
                  </a:lnTo>
                  <a:lnTo>
                    <a:pt x="42388" y="3691"/>
                  </a:lnTo>
                  <a:lnTo>
                    <a:pt x="42362" y="3602"/>
                  </a:lnTo>
                  <a:lnTo>
                    <a:pt x="42337" y="3499"/>
                  </a:lnTo>
                  <a:lnTo>
                    <a:pt x="42285" y="3410"/>
                  </a:lnTo>
                  <a:lnTo>
                    <a:pt x="42222" y="3308"/>
                  </a:lnTo>
                  <a:lnTo>
                    <a:pt x="42145" y="3219"/>
                  </a:lnTo>
                  <a:lnTo>
                    <a:pt x="42068" y="3116"/>
                  </a:lnTo>
                  <a:lnTo>
                    <a:pt x="41966" y="3027"/>
                  </a:lnTo>
                  <a:lnTo>
                    <a:pt x="41851" y="2938"/>
                  </a:lnTo>
                  <a:lnTo>
                    <a:pt x="41724" y="2848"/>
                  </a:lnTo>
                  <a:lnTo>
                    <a:pt x="41443" y="2669"/>
                  </a:lnTo>
                  <a:lnTo>
                    <a:pt x="41111" y="2491"/>
                  </a:lnTo>
                  <a:lnTo>
                    <a:pt x="40727" y="2312"/>
                  </a:lnTo>
                  <a:lnTo>
                    <a:pt x="40306" y="2146"/>
                  </a:lnTo>
                  <a:lnTo>
                    <a:pt x="39833" y="1980"/>
                  </a:lnTo>
                  <a:lnTo>
                    <a:pt x="39323" y="1826"/>
                  </a:lnTo>
                  <a:lnTo>
                    <a:pt x="38773" y="1673"/>
                  </a:lnTo>
                  <a:lnTo>
                    <a:pt x="38186" y="1520"/>
                  </a:lnTo>
                  <a:lnTo>
                    <a:pt x="37560" y="1379"/>
                  </a:lnTo>
                  <a:lnTo>
                    <a:pt x="36883" y="1239"/>
                  </a:lnTo>
                  <a:lnTo>
                    <a:pt x="36181" y="1111"/>
                  </a:lnTo>
                  <a:lnTo>
                    <a:pt x="35453" y="984"/>
                  </a:lnTo>
                  <a:lnTo>
                    <a:pt x="34687" y="869"/>
                  </a:lnTo>
                  <a:lnTo>
                    <a:pt x="33882" y="754"/>
                  </a:lnTo>
                  <a:lnTo>
                    <a:pt x="33052" y="651"/>
                  </a:lnTo>
                  <a:lnTo>
                    <a:pt x="32183" y="549"/>
                  </a:lnTo>
                  <a:lnTo>
                    <a:pt x="31302" y="460"/>
                  </a:lnTo>
                  <a:lnTo>
                    <a:pt x="30383" y="371"/>
                  </a:lnTo>
                  <a:lnTo>
                    <a:pt x="29450" y="307"/>
                  </a:lnTo>
                  <a:lnTo>
                    <a:pt x="28493" y="230"/>
                  </a:lnTo>
                  <a:lnTo>
                    <a:pt x="27496" y="179"/>
                  </a:lnTo>
                  <a:lnTo>
                    <a:pt x="26500" y="128"/>
                  </a:lnTo>
                  <a:lnTo>
                    <a:pt x="25466" y="77"/>
                  </a:lnTo>
                  <a:lnTo>
                    <a:pt x="24431" y="51"/>
                  </a:lnTo>
                  <a:lnTo>
                    <a:pt x="23371" y="26"/>
                  </a:lnTo>
                  <a:lnTo>
                    <a:pt x="22286" y="13"/>
                  </a:lnTo>
                  <a:lnTo>
                    <a:pt x="21200"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9;p15"/>
            <p:cNvSpPr/>
            <p:nvPr/>
          </p:nvSpPr>
          <p:spPr>
            <a:xfrm>
              <a:off x="1540506" y="3792248"/>
              <a:ext cx="609226" cy="83397"/>
            </a:xfrm>
            <a:custGeom>
              <a:avLst/>
              <a:gdLst/>
              <a:ahLst/>
              <a:cxnLst/>
              <a:rect l="l" t="t" r="r" b="b"/>
              <a:pathLst>
                <a:path w="41150" h="5633" extrusionOk="0">
                  <a:moveTo>
                    <a:pt x="19949" y="0"/>
                  </a:moveTo>
                  <a:lnTo>
                    <a:pt x="18251" y="13"/>
                  </a:lnTo>
                  <a:lnTo>
                    <a:pt x="16578" y="51"/>
                  </a:lnTo>
                  <a:lnTo>
                    <a:pt x="14956" y="115"/>
                  </a:lnTo>
                  <a:lnTo>
                    <a:pt x="13372" y="192"/>
                  </a:lnTo>
                  <a:lnTo>
                    <a:pt x="11840" y="294"/>
                  </a:lnTo>
                  <a:lnTo>
                    <a:pt x="10371" y="409"/>
                  </a:lnTo>
                  <a:lnTo>
                    <a:pt x="8966" y="549"/>
                  </a:lnTo>
                  <a:lnTo>
                    <a:pt x="7625" y="703"/>
                  </a:lnTo>
                  <a:lnTo>
                    <a:pt x="6361" y="881"/>
                  </a:lnTo>
                  <a:lnTo>
                    <a:pt x="5186" y="1073"/>
                  </a:lnTo>
                  <a:lnTo>
                    <a:pt x="4075" y="1277"/>
                  </a:lnTo>
                  <a:lnTo>
                    <a:pt x="3564" y="1392"/>
                  </a:lnTo>
                  <a:lnTo>
                    <a:pt x="3066" y="1507"/>
                  </a:lnTo>
                  <a:lnTo>
                    <a:pt x="2593" y="1622"/>
                  </a:lnTo>
                  <a:lnTo>
                    <a:pt x="2146" y="1737"/>
                  </a:lnTo>
                  <a:lnTo>
                    <a:pt x="1725" y="1865"/>
                  </a:lnTo>
                  <a:lnTo>
                    <a:pt x="1329" y="1980"/>
                  </a:lnTo>
                  <a:lnTo>
                    <a:pt x="959" y="2107"/>
                  </a:lnTo>
                  <a:lnTo>
                    <a:pt x="614" y="2248"/>
                  </a:lnTo>
                  <a:lnTo>
                    <a:pt x="295" y="2376"/>
                  </a:lnTo>
                  <a:lnTo>
                    <a:pt x="1" y="2516"/>
                  </a:lnTo>
                  <a:lnTo>
                    <a:pt x="1" y="2516"/>
                  </a:lnTo>
                  <a:lnTo>
                    <a:pt x="716" y="2299"/>
                  </a:lnTo>
                  <a:lnTo>
                    <a:pt x="1508" y="2095"/>
                  </a:lnTo>
                  <a:lnTo>
                    <a:pt x="2376" y="1903"/>
                  </a:lnTo>
                  <a:lnTo>
                    <a:pt x="3296" y="1712"/>
                  </a:lnTo>
                  <a:lnTo>
                    <a:pt x="4292" y="1545"/>
                  </a:lnTo>
                  <a:lnTo>
                    <a:pt x="5352" y="1379"/>
                  </a:lnTo>
                  <a:lnTo>
                    <a:pt x="6463" y="1239"/>
                  </a:lnTo>
                  <a:lnTo>
                    <a:pt x="7638" y="1098"/>
                  </a:lnTo>
                  <a:lnTo>
                    <a:pt x="8851" y="984"/>
                  </a:lnTo>
                  <a:lnTo>
                    <a:pt x="10116" y="869"/>
                  </a:lnTo>
                  <a:lnTo>
                    <a:pt x="11431" y="779"/>
                  </a:lnTo>
                  <a:lnTo>
                    <a:pt x="12785" y="703"/>
                  </a:lnTo>
                  <a:lnTo>
                    <a:pt x="14177" y="639"/>
                  </a:lnTo>
                  <a:lnTo>
                    <a:pt x="15595" y="600"/>
                  </a:lnTo>
                  <a:lnTo>
                    <a:pt x="17050" y="575"/>
                  </a:lnTo>
                  <a:lnTo>
                    <a:pt x="18532" y="562"/>
                  </a:lnTo>
                  <a:lnTo>
                    <a:pt x="19617" y="562"/>
                  </a:lnTo>
                  <a:lnTo>
                    <a:pt x="20703" y="575"/>
                  </a:lnTo>
                  <a:lnTo>
                    <a:pt x="21763" y="600"/>
                  </a:lnTo>
                  <a:lnTo>
                    <a:pt x="22797" y="639"/>
                  </a:lnTo>
                  <a:lnTo>
                    <a:pt x="23832" y="677"/>
                  </a:lnTo>
                  <a:lnTo>
                    <a:pt x="24841" y="728"/>
                  </a:lnTo>
                  <a:lnTo>
                    <a:pt x="25824" y="792"/>
                  </a:lnTo>
                  <a:lnTo>
                    <a:pt x="26782" y="856"/>
                  </a:lnTo>
                  <a:lnTo>
                    <a:pt x="27714" y="932"/>
                  </a:lnTo>
                  <a:lnTo>
                    <a:pt x="28634" y="1022"/>
                  </a:lnTo>
                  <a:lnTo>
                    <a:pt x="29528" y="1111"/>
                  </a:lnTo>
                  <a:lnTo>
                    <a:pt x="30384" y="1213"/>
                  </a:lnTo>
                  <a:lnTo>
                    <a:pt x="31214" y="1316"/>
                  </a:lnTo>
                  <a:lnTo>
                    <a:pt x="32018" y="1431"/>
                  </a:lnTo>
                  <a:lnTo>
                    <a:pt x="32784" y="1545"/>
                  </a:lnTo>
                  <a:lnTo>
                    <a:pt x="33525" y="1673"/>
                  </a:lnTo>
                  <a:lnTo>
                    <a:pt x="34215" y="1801"/>
                  </a:lnTo>
                  <a:lnTo>
                    <a:pt x="34892" y="1941"/>
                  </a:lnTo>
                  <a:lnTo>
                    <a:pt x="35518" y="2082"/>
                  </a:lnTo>
                  <a:lnTo>
                    <a:pt x="36105" y="2235"/>
                  </a:lnTo>
                  <a:lnTo>
                    <a:pt x="36654" y="2388"/>
                  </a:lnTo>
                  <a:lnTo>
                    <a:pt x="37165" y="2542"/>
                  </a:lnTo>
                  <a:lnTo>
                    <a:pt x="37638" y="2708"/>
                  </a:lnTo>
                  <a:lnTo>
                    <a:pt x="38059" y="2874"/>
                  </a:lnTo>
                  <a:lnTo>
                    <a:pt x="38442" y="3052"/>
                  </a:lnTo>
                  <a:lnTo>
                    <a:pt x="38774" y="3219"/>
                  </a:lnTo>
                  <a:lnTo>
                    <a:pt x="39055" y="3410"/>
                  </a:lnTo>
                  <a:lnTo>
                    <a:pt x="39183" y="3499"/>
                  </a:lnTo>
                  <a:lnTo>
                    <a:pt x="39298" y="3589"/>
                  </a:lnTo>
                  <a:lnTo>
                    <a:pt x="39400" y="3678"/>
                  </a:lnTo>
                  <a:lnTo>
                    <a:pt x="39477" y="3780"/>
                  </a:lnTo>
                  <a:lnTo>
                    <a:pt x="39553" y="3870"/>
                  </a:lnTo>
                  <a:lnTo>
                    <a:pt x="39617" y="3959"/>
                  </a:lnTo>
                  <a:lnTo>
                    <a:pt x="39668" y="4061"/>
                  </a:lnTo>
                  <a:lnTo>
                    <a:pt x="39694" y="4151"/>
                  </a:lnTo>
                  <a:lnTo>
                    <a:pt x="39719" y="4253"/>
                  </a:lnTo>
                  <a:lnTo>
                    <a:pt x="39732" y="4355"/>
                  </a:lnTo>
                  <a:lnTo>
                    <a:pt x="39719" y="4432"/>
                  </a:lnTo>
                  <a:lnTo>
                    <a:pt x="39706" y="4521"/>
                  </a:lnTo>
                  <a:lnTo>
                    <a:pt x="39681" y="4598"/>
                  </a:lnTo>
                  <a:lnTo>
                    <a:pt x="39643" y="4687"/>
                  </a:lnTo>
                  <a:lnTo>
                    <a:pt x="39604" y="4764"/>
                  </a:lnTo>
                  <a:lnTo>
                    <a:pt x="39540" y="4853"/>
                  </a:lnTo>
                  <a:lnTo>
                    <a:pt x="39400" y="5006"/>
                  </a:lnTo>
                  <a:lnTo>
                    <a:pt x="39234" y="5173"/>
                  </a:lnTo>
                  <a:lnTo>
                    <a:pt x="39017" y="5326"/>
                  </a:lnTo>
                  <a:lnTo>
                    <a:pt x="38761" y="5479"/>
                  </a:lnTo>
                  <a:lnTo>
                    <a:pt x="38480" y="5632"/>
                  </a:lnTo>
                  <a:lnTo>
                    <a:pt x="39081" y="5428"/>
                  </a:lnTo>
                  <a:lnTo>
                    <a:pt x="39362" y="5313"/>
                  </a:lnTo>
                  <a:lnTo>
                    <a:pt x="39617" y="5211"/>
                  </a:lnTo>
                  <a:lnTo>
                    <a:pt x="39847" y="5096"/>
                  </a:lnTo>
                  <a:lnTo>
                    <a:pt x="40077" y="4981"/>
                  </a:lnTo>
                  <a:lnTo>
                    <a:pt x="40268" y="4879"/>
                  </a:lnTo>
                  <a:lnTo>
                    <a:pt x="40447" y="4764"/>
                  </a:lnTo>
                  <a:lnTo>
                    <a:pt x="40613" y="4636"/>
                  </a:lnTo>
                  <a:lnTo>
                    <a:pt x="40754" y="4521"/>
                  </a:lnTo>
                  <a:lnTo>
                    <a:pt x="40869" y="4406"/>
                  </a:lnTo>
                  <a:lnTo>
                    <a:pt x="40971" y="4291"/>
                  </a:lnTo>
                  <a:lnTo>
                    <a:pt x="41047" y="4164"/>
                  </a:lnTo>
                  <a:lnTo>
                    <a:pt x="41099" y="4036"/>
                  </a:lnTo>
                  <a:lnTo>
                    <a:pt x="41137" y="3921"/>
                  </a:lnTo>
                  <a:lnTo>
                    <a:pt x="41150" y="3793"/>
                  </a:lnTo>
                  <a:lnTo>
                    <a:pt x="41137" y="3691"/>
                  </a:lnTo>
                  <a:lnTo>
                    <a:pt x="41124" y="3602"/>
                  </a:lnTo>
                  <a:lnTo>
                    <a:pt x="41086" y="3499"/>
                  </a:lnTo>
                  <a:lnTo>
                    <a:pt x="41035" y="3410"/>
                  </a:lnTo>
                  <a:lnTo>
                    <a:pt x="40984" y="3308"/>
                  </a:lnTo>
                  <a:lnTo>
                    <a:pt x="40907" y="3219"/>
                  </a:lnTo>
                  <a:lnTo>
                    <a:pt x="40818" y="3116"/>
                  </a:lnTo>
                  <a:lnTo>
                    <a:pt x="40715" y="3027"/>
                  </a:lnTo>
                  <a:lnTo>
                    <a:pt x="40600" y="2938"/>
                  </a:lnTo>
                  <a:lnTo>
                    <a:pt x="40486" y="2848"/>
                  </a:lnTo>
                  <a:lnTo>
                    <a:pt x="40192" y="2669"/>
                  </a:lnTo>
                  <a:lnTo>
                    <a:pt x="39860" y="2491"/>
                  </a:lnTo>
                  <a:lnTo>
                    <a:pt x="39477" y="2312"/>
                  </a:lnTo>
                  <a:lnTo>
                    <a:pt x="39055" y="2146"/>
                  </a:lnTo>
                  <a:lnTo>
                    <a:pt x="38595" y="1980"/>
                  </a:lnTo>
                  <a:lnTo>
                    <a:pt x="38085" y="1826"/>
                  </a:lnTo>
                  <a:lnTo>
                    <a:pt x="37523" y="1673"/>
                  </a:lnTo>
                  <a:lnTo>
                    <a:pt x="36935" y="1520"/>
                  </a:lnTo>
                  <a:lnTo>
                    <a:pt x="36309" y="1379"/>
                  </a:lnTo>
                  <a:lnTo>
                    <a:pt x="35645" y="1239"/>
                  </a:lnTo>
                  <a:lnTo>
                    <a:pt x="34943" y="1111"/>
                  </a:lnTo>
                  <a:lnTo>
                    <a:pt x="34202" y="984"/>
                  </a:lnTo>
                  <a:lnTo>
                    <a:pt x="33436" y="869"/>
                  </a:lnTo>
                  <a:lnTo>
                    <a:pt x="32631" y="754"/>
                  </a:lnTo>
                  <a:lnTo>
                    <a:pt x="31801" y="651"/>
                  </a:lnTo>
                  <a:lnTo>
                    <a:pt x="30945" y="549"/>
                  </a:lnTo>
                  <a:lnTo>
                    <a:pt x="30051" y="460"/>
                  </a:lnTo>
                  <a:lnTo>
                    <a:pt x="29145" y="371"/>
                  </a:lnTo>
                  <a:lnTo>
                    <a:pt x="28200" y="307"/>
                  </a:lnTo>
                  <a:lnTo>
                    <a:pt x="27242" y="230"/>
                  </a:lnTo>
                  <a:lnTo>
                    <a:pt x="26258" y="179"/>
                  </a:lnTo>
                  <a:lnTo>
                    <a:pt x="25250" y="128"/>
                  </a:lnTo>
                  <a:lnTo>
                    <a:pt x="24228" y="77"/>
                  </a:lnTo>
                  <a:lnTo>
                    <a:pt x="23181" y="51"/>
                  </a:lnTo>
                  <a:lnTo>
                    <a:pt x="22121" y="26"/>
                  </a:lnTo>
                  <a:lnTo>
                    <a:pt x="21048" y="13"/>
                  </a:lnTo>
                  <a:lnTo>
                    <a:pt x="19949"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80;p15"/>
            <p:cNvSpPr/>
            <p:nvPr/>
          </p:nvSpPr>
          <p:spPr>
            <a:xfrm>
              <a:off x="1749449" y="3823250"/>
              <a:ext cx="204028" cy="57118"/>
            </a:xfrm>
            <a:custGeom>
              <a:avLst/>
              <a:gdLst/>
              <a:ahLst/>
              <a:cxnLst/>
              <a:rect l="l" t="t" r="r" b="b"/>
              <a:pathLst>
                <a:path w="13781" h="3858" extrusionOk="0">
                  <a:moveTo>
                    <a:pt x="0" y="1"/>
                  </a:moveTo>
                  <a:lnTo>
                    <a:pt x="0" y="384"/>
                  </a:lnTo>
                  <a:lnTo>
                    <a:pt x="3333" y="384"/>
                  </a:lnTo>
                  <a:lnTo>
                    <a:pt x="4240" y="409"/>
                  </a:lnTo>
                  <a:lnTo>
                    <a:pt x="5045" y="448"/>
                  </a:lnTo>
                  <a:lnTo>
                    <a:pt x="5734" y="511"/>
                  </a:lnTo>
                  <a:lnTo>
                    <a:pt x="6322" y="575"/>
                  </a:lnTo>
                  <a:lnTo>
                    <a:pt x="6564" y="626"/>
                  </a:lnTo>
                  <a:lnTo>
                    <a:pt x="6782" y="665"/>
                  </a:lnTo>
                  <a:lnTo>
                    <a:pt x="6973" y="716"/>
                  </a:lnTo>
                  <a:lnTo>
                    <a:pt x="7126" y="767"/>
                  </a:lnTo>
                  <a:lnTo>
                    <a:pt x="7267" y="831"/>
                  </a:lnTo>
                  <a:lnTo>
                    <a:pt x="7356" y="895"/>
                  </a:lnTo>
                  <a:lnTo>
                    <a:pt x="0" y="895"/>
                  </a:lnTo>
                  <a:lnTo>
                    <a:pt x="0" y="1188"/>
                  </a:lnTo>
                  <a:lnTo>
                    <a:pt x="7458" y="1188"/>
                  </a:lnTo>
                  <a:lnTo>
                    <a:pt x="7433" y="1227"/>
                  </a:lnTo>
                  <a:lnTo>
                    <a:pt x="7395" y="1252"/>
                  </a:lnTo>
                  <a:lnTo>
                    <a:pt x="7292" y="1329"/>
                  </a:lnTo>
                  <a:lnTo>
                    <a:pt x="7152" y="1393"/>
                  </a:lnTo>
                  <a:lnTo>
                    <a:pt x="6973" y="1457"/>
                  </a:lnTo>
                  <a:lnTo>
                    <a:pt x="6756" y="1520"/>
                  </a:lnTo>
                  <a:lnTo>
                    <a:pt x="6501" y="1572"/>
                  </a:lnTo>
                  <a:lnTo>
                    <a:pt x="6207" y="1623"/>
                  </a:lnTo>
                  <a:lnTo>
                    <a:pt x="5862" y="1674"/>
                  </a:lnTo>
                  <a:lnTo>
                    <a:pt x="5492" y="1712"/>
                  </a:lnTo>
                  <a:lnTo>
                    <a:pt x="5083" y="1750"/>
                  </a:lnTo>
                  <a:lnTo>
                    <a:pt x="4138" y="1801"/>
                  </a:lnTo>
                  <a:lnTo>
                    <a:pt x="3052" y="1840"/>
                  </a:lnTo>
                  <a:lnTo>
                    <a:pt x="1801" y="1852"/>
                  </a:lnTo>
                  <a:lnTo>
                    <a:pt x="0" y="1852"/>
                  </a:lnTo>
                  <a:lnTo>
                    <a:pt x="0" y="2210"/>
                  </a:lnTo>
                  <a:lnTo>
                    <a:pt x="2184" y="2644"/>
                  </a:lnTo>
                  <a:lnTo>
                    <a:pt x="4202" y="3053"/>
                  </a:lnTo>
                  <a:lnTo>
                    <a:pt x="6117" y="3449"/>
                  </a:lnTo>
                  <a:lnTo>
                    <a:pt x="8020" y="3858"/>
                  </a:lnTo>
                  <a:lnTo>
                    <a:pt x="11162" y="3858"/>
                  </a:lnTo>
                  <a:lnTo>
                    <a:pt x="9093" y="3411"/>
                  </a:lnTo>
                  <a:lnTo>
                    <a:pt x="7037" y="2976"/>
                  </a:lnTo>
                  <a:lnTo>
                    <a:pt x="5032" y="2555"/>
                  </a:lnTo>
                  <a:lnTo>
                    <a:pt x="3078" y="2185"/>
                  </a:lnTo>
                  <a:lnTo>
                    <a:pt x="3844" y="2172"/>
                  </a:lnTo>
                  <a:lnTo>
                    <a:pt x="4572" y="2159"/>
                  </a:lnTo>
                  <a:lnTo>
                    <a:pt x="5262" y="2133"/>
                  </a:lnTo>
                  <a:lnTo>
                    <a:pt x="5913" y="2108"/>
                  </a:lnTo>
                  <a:lnTo>
                    <a:pt x="6526" y="2057"/>
                  </a:lnTo>
                  <a:lnTo>
                    <a:pt x="7101" y="2018"/>
                  </a:lnTo>
                  <a:lnTo>
                    <a:pt x="7624" y="1955"/>
                  </a:lnTo>
                  <a:lnTo>
                    <a:pt x="8110" y="1904"/>
                  </a:lnTo>
                  <a:lnTo>
                    <a:pt x="8544" y="1827"/>
                  </a:lnTo>
                  <a:lnTo>
                    <a:pt x="8940" y="1750"/>
                  </a:lnTo>
                  <a:lnTo>
                    <a:pt x="9285" y="1674"/>
                  </a:lnTo>
                  <a:lnTo>
                    <a:pt x="9578" y="1584"/>
                  </a:lnTo>
                  <a:lnTo>
                    <a:pt x="9821" y="1495"/>
                  </a:lnTo>
                  <a:lnTo>
                    <a:pt x="10013" y="1393"/>
                  </a:lnTo>
                  <a:lnTo>
                    <a:pt x="10089" y="1342"/>
                  </a:lnTo>
                  <a:lnTo>
                    <a:pt x="10153" y="1291"/>
                  </a:lnTo>
                  <a:lnTo>
                    <a:pt x="10204" y="1239"/>
                  </a:lnTo>
                  <a:lnTo>
                    <a:pt x="10243" y="1188"/>
                  </a:lnTo>
                  <a:lnTo>
                    <a:pt x="13780" y="1188"/>
                  </a:lnTo>
                  <a:lnTo>
                    <a:pt x="13780" y="895"/>
                  </a:lnTo>
                  <a:lnTo>
                    <a:pt x="10204" y="895"/>
                  </a:lnTo>
                  <a:lnTo>
                    <a:pt x="10166" y="844"/>
                  </a:lnTo>
                  <a:lnTo>
                    <a:pt x="10115" y="792"/>
                  </a:lnTo>
                  <a:lnTo>
                    <a:pt x="9974" y="703"/>
                  </a:lnTo>
                  <a:lnTo>
                    <a:pt x="9796" y="614"/>
                  </a:lnTo>
                  <a:lnTo>
                    <a:pt x="9578" y="537"/>
                  </a:lnTo>
                  <a:lnTo>
                    <a:pt x="9323" y="473"/>
                  </a:lnTo>
                  <a:lnTo>
                    <a:pt x="9029" y="409"/>
                  </a:lnTo>
                  <a:lnTo>
                    <a:pt x="8723" y="345"/>
                  </a:lnTo>
                  <a:lnTo>
                    <a:pt x="8378" y="294"/>
                  </a:lnTo>
                  <a:lnTo>
                    <a:pt x="13780" y="294"/>
                  </a:lnTo>
                  <a:lnTo>
                    <a:pt x="13780" y="1"/>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81;p15"/>
            <p:cNvSpPr/>
            <p:nvPr/>
          </p:nvSpPr>
          <p:spPr>
            <a:xfrm>
              <a:off x="1462987" y="3752349"/>
              <a:ext cx="764264" cy="159790"/>
            </a:xfrm>
            <a:custGeom>
              <a:avLst/>
              <a:gdLst/>
              <a:ahLst/>
              <a:cxnLst/>
              <a:rect l="l" t="t" r="r" b="b"/>
              <a:pathLst>
                <a:path w="51622" h="10793" extrusionOk="0">
                  <a:moveTo>
                    <a:pt x="1" y="0"/>
                  </a:moveTo>
                  <a:lnTo>
                    <a:pt x="1" y="5390"/>
                  </a:lnTo>
                  <a:lnTo>
                    <a:pt x="14" y="5530"/>
                  </a:lnTo>
                  <a:lnTo>
                    <a:pt x="39" y="5671"/>
                  </a:lnTo>
                  <a:lnTo>
                    <a:pt x="77" y="5811"/>
                  </a:lnTo>
                  <a:lnTo>
                    <a:pt x="141" y="5939"/>
                  </a:lnTo>
                  <a:lnTo>
                    <a:pt x="205" y="6080"/>
                  </a:lnTo>
                  <a:lnTo>
                    <a:pt x="294" y="6220"/>
                  </a:lnTo>
                  <a:lnTo>
                    <a:pt x="409" y="6348"/>
                  </a:lnTo>
                  <a:lnTo>
                    <a:pt x="524" y="6475"/>
                  </a:lnTo>
                  <a:lnTo>
                    <a:pt x="665" y="6616"/>
                  </a:lnTo>
                  <a:lnTo>
                    <a:pt x="818" y="6744"/>
                  </a:lnTo>
                  <a:lnTo>
                    <a:pt x="984" y="6871"/>
                  </a:lnTo>
                  <a:lnTo>
                    <a:pt x="1163" y="6999"/>
                  </a:lnTo>
                  <a:lnTo>
                    <a:pt x="1354" y="7127"/>
                  </a:lnTo>
                  <a:lnTo>
                    <a:pt x="1572" y="7242"/>
                  </a:lnTo>
                  <a:lnTo>
                    <a:pt x="1789" y="7369"/>
                  </a:lnTo>
                  <a:lnTo>
                    <a:pt x="2031" y="7497"/>
                  </a:lnTo>
                  <a:lnTo>
                    <a:pt x="2542" y="7727"/>
                  </a:lnTo>
                  <a:lnTo>
                    <a:pt x="3117" y="7970"/>
                  </a:lnTo>
                  <a:lnTo>
                    <a:pt x="3743" y="8187"/>
                  </a:lnTo>
                  <a:lnTo>
                    <a:pt x="4407" y="8404"/>
                  </a:lnTo>
                  <a:lnTo>
                    <a:pt x="5135" y="8621"/>
                  </a:lnTo>
                  <a:lnTo>
                    <a:pt x="5901" y="8825"/>
                  </a:lnTo>
                  <a:lnTo>
                    <a:pt x="6706" y="9017"/>
                  </a:lnTo>
                  <a:lnTo>
                    <a:pt x="7561" y="9208"/>
                  </a:lnTo>
                  <a:lnTo>
                    <a:pt x="8455" y="9387"/>
                  </a:lnTo>
                  <a:lnTo>
                    <a:pt x="9400" y="9553"/>
                  </a:lnTo>
                  <a:lnTo>
                    <a:pt x="10371" y="9719"/>
                  </a:lnTo>
                  <a:lnTo>
                    <a:pt x="11380" y="9860"/>
                  </a:lnTo>
                  <a:lnTo>
                    <a:pt x="12427" y="10000"/>
                  </a:lnTo>
                  <a:lnTo>
                    <a:pt x="13513" y="10141"/>
                  </a:lnTo>
                  <a:lnTo>
                    <a:pt x="14624" y="10256"/>
                  </a:lnTo>
                  <a:lnTo>
                    <a:pt x="15760" y="10358"/>
                  </a:lnTo>
                  <a:lnTo>
                    <a:pt x="16935" y="10460"/>
                  </a:lnTo>
                  <a:lnTo>
                    <a:pt x="18136" y="10549"/>
                  </a:lnTo>
                  <a:lnTo>
                    <a:pt x="19362" y="10613"/>
                  </a:lnTo>
                  <a:lnTo>
                    <a:pt x="20613" y="10677"/>
                  </a:lnTo>
                  <a:lnTo>
                    <a:pt x="21878" y="10728"/>
                  </a:lnTo>
                  <a:lnTo>
                    <a:pt x="23168" y="10754"/>
                  </a:lnTo>
                  <a:lnTo>
                    <a:pt x="24483" y="10779"/>
                  </a:lnTo>
                  <a:lnTo>
                    <a:pt x="25811" y="10792"/>
                  </a:lnTo>
                  <a:lnTo>
                    <a:pt x="27139" y="10779"/>
                  </a:lnTo>
                  <a:lnTo>
                    <a:pt x="28455" y="10754"/>
                  </a:lnTo>
                  <a:lnTo>
                    <a:pt x="29745" y="10728"/>
                  </a:lnTo>
                  <a:lnTo>
                    <a:pt x="31009" y="10677"/>
                  </a:lnTo>
                  <a:lnTo>
                    <a:pt x="32261" y="10613"/>
                  </a:lnTo>
                  <a:lnTo>
                    <a:pt x="33487" y="10549"/>
                  </a:lnTo>
                  <a:lnTo>
                    <a:pt x="34687" y="10460"/>
                  </a:lnTo>
                  <a:lnTo>
                    <a:pt x="35849" y="10358"/>
                  </a:lnTo>
                  <a:lnTo>
                    <a:pt x="36999" y="10256"/>
                  </a:lnTo>
                  <a:lnTo>
                    <a:pt x="38110" y="10141"/>
                  </a:lnTo>
                  <a:lnTo>
                    <a:pt x="39195" y="10000"/>
                  </a:lnTo>
                  <a:lnTo>
                    <a:pt x="40243" y="9860"/>
                  </a:lnTo>
                  <a:lnTo>
                    <a:pt x="41252" y="9719"/>
                  </a:lnTo>
                  <a:lnTo>
                    <a:pt x="42222" y="9553"/>
                  </a:lnTo>
                  <a:lnTo>
                    <a:pt x="43167" y="9387"/>
                  </a:lnTo>
                  <a:lnTo>
                    <a:pt x="44061" y="9208"/>
                  </a:lnTo>
                  <a:lnTo>
                    <a:pt x="44917" y="9017"/>
                  </a:lnTo>
                  <a:lnTo>
                    <a:pt x="45722" y="8825"/>
                  </a:lnTo>
                  <a:lnTo>
                    <a:pt x="46488" y="8621"/>
                  </a:lnTo>
                  <a:lnTo>
                    <a:pt x="47216" y="8404"/>
                  </a:lnTo>
                  <a:lnTo>
                    <a:pt x="47880" y="8187"/>
                  </a:lnTo>
                  <a:lnTo>
                    <a:pt x="48506" y="7970"/>
                  </a:lnTo>
                  <a:lnTo>
                    <a:pt x="49068" y="7727"/>
                  </a:lnTo>
                  <a:lnTo>
                    <a:pt x="49591" y="7497"/>
                  </a:lnTo>
                  <a:lnTo>
                    <a:pt x="49834" y="7369"/>
                  </a:lnTo>
                  <a:lnTo>
                    <a:pt x="50051" y="7242"/>
                  </a:lnTo>
                  <a:lnTo>
                    <a:pt x="50268" y="7127"/>
                  </a:lnTo>
                  <a:lnTo>
                    <a:pt x="50460" y="6999"/>
                  </a:lnTo>
                  <a:lnTo>
                    <a:pt x="50638" y="6871"/>
                  </a:lnTo>
                  <a:lnTo>
                    <a:pt x="50804" y="6744"/>
                  </a:lnTo>
                  <a:lnTo>
                    <a:pt x="50958" y="6616"/>
                  </a:lnTo>
                  <a:lnTo>
                    <a:pt x="51098" y="6475"/>
                  </a:lnTo>
                  <a:lnTo>
                    <a:pt x="51213" y="6348"/>
                  </a:lnTo>
                  <a:lnTo>
                    <a:pt x="51315" y="6220"/>
                  </a:lnTo>
                  <a:lnTo>
                    <a:pt x="51405" y="6080"/>
                  </a:lnTo>
                  <a:lnTo>
                    <a:pt x="51481" y="5939"/>
                  </a:lnTo>
                  <a:lnTo>
                    <a:pt x="51545" y="5811"/>
                  </a:lnTo>
                  <a:lnTo>
                    <a:pt x="51583" y="5671"/>
                  </a:lnTo>
                  <a:lnTo>
                    <a:pt x="51609" y="5530"/>
                  </a:lnTo>
                  <a:lnTo>
                    <a:pt x="51622" y="5390"/>
                  </a:lnTo>
                  <a:lnTo>
                    <a:pt x="51622"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82;p15"/>
            <p:cNvSpPr/>
            <p:nvPr/>
          </p:nvSpPr>
          <p:spPr>
            <a:xfrm>
              <a:off x="1462987" y="3672550"/>
              <a:ext cx="764264" cy="159598"/>
            </a:xfrm>
            <a:custGeom>
              <a:avLst/>
              <a:gdLst/>
              <a:ahLst/>
              <a:cxnLst/>
              <a:rect l="l" t="t" r="r" b="b"/>
              <a:pathLst>
                <a:path w="51622" h="10780" extrusionOk="0">
                  <a:moveTo>
                    <a:pt x="24483" y="1"/>
                  </a:moveTo>
                  <a:lnTo>
                    <a:pt x="23168" y="27"/>
                  </a:lnTo>
                  <a:lnTo>
                    <a:pt x="21878" y="65"/>
                  </a:lnTo>
                  <a:lnTo>
                    <a:pt x="20613" y="103"/>
                  </a:lnTo>
                  <a:lnTo>
                    <a:pt x="19362" y="167"/>
                  </a:lnTo>
                  <a:lnTo>
                    <a:pt x="18136" y="244"/>
                  </a:lnTo>
                  <a:lnTo>
                    <a:pt x="16935" y="320"/>
                  </a:lnTo>
                  <a:lnTo>
                    <a:pt x="15760" y="422"/>
                  </a:lnTo>
                  <a:lnTo>
                    <a:pt x="14624" y="525"/>
                  </a:lnTo>
                  <a:lnTo>
                    <a:pt x="13513" y="652"/>
                  </a:lnTo>
                  <a:lnTo>
                    <a:pt x="12427" y="780"/>
                  </a:lnTo>
                  <a:lnTo>
                    <a:pt x="11380" y="921"/>
                  </a:lnTo>
                  <a:lnTo>
                    <a:pt x="10371" y="1074"/>
                  </a:lnTo>
                  <a:lnTo>
                    <a:pt x="9400" y="1227"/>
                  </a:lnTo>
                  <a:lnTo>
                    <a:pt x="8455" y="1406"/>
                  </a:lnTo>
                  <a:lnTo>
                    <a:pt x="7561" y="1572"/>
                  </a:lnTo>
                  <a:lnTo>
                    <a:pt x="6706" y="1763"/>
                  </a:lnTo>
                  <a:lnTo>
                    <a:pt x="5901" y="1955"/>
                  </a:lnTo>
                  <a:lnTo>
                    <a:pt x="5135" y="2159"/>
                  </a:lnTo>
                  <a:lnTo>
                    <a:pt x="4407" y="2376"/>
                  </a:lnTo>
                  <a:lnTo>
                    <a:pt x="3743" y="2594"/>
                  </a:lnTo>
                  <a:lnTo>
                    <a:pt x="3117" y="2823"/>
                  </a:lnTo>
                  <a:lnTo>
                    <a:pt x="2542" y="3053"/>
                  </a:lnTo>
                  <a:lnTo>
                    <a:pt x="2031" y="3296"/>
                  </a:lnTo>
                  <a:lnTo>
                    <a:pt x="1789" y="3411"/>
                  </a:lnTo>
                  <a:lnTo>
                    <a:pt x="1572" y="3539"/>
                  </a:lnTo>
                  <a:lnTo>
                    <a:pt x="1354" y="3666"/>
                  </a:lnTo>
                  <a:lnTo>
                    <a:pt x="1163" y="3794"/>
                  </a:lnTo>
                  <a:lnTo>
                    <a:pt x="984" y="3909"/>
                  </a:lnTo>
                  <a:lnTo>
                    <a:pt x="818" y="4049"/>
                  </a:lnTo>
                  <a:lnTo>
                    <a:pt x="665" y="4177"/>
                  </a:lnTo>
                  <a:lnTo>
                    <a:pt x="524" y="4305"/>
                  </a:lnTo>
                  <a:lnTo>
                    <a:pt x="409" y="4433"/>
                  </a:lnTo>
                  <a:lnTo>
                    <a:pt x="294" y="4573"/>
                  </a:lnTo>
                  <a:lnTo>
                    <a:pt x="205" y="4701"/>
                  </a:lnTo>
                  <a:lnTo>
                    <a:pt x="141" y="4841"/>
                  </a:lnTo>
                  <a:lnTo>
                    <a:pt x="77" y="4982"/>
                  </a:lnTo>
                  <a:lnTo>
                    <a:pt x="39" y="5109"/>
                  </a:lnTo>
                  <a:lnTo>
                    <a:pt x="14" y="5250"/>
                  </a:lnTo>
                  <a:lnTo>
                    <a:pt x="1" y="5390"/>
                  </a:lnTo>
                  <a:lnTo>
                    <a:pt x="14" y="5531"/>
                  </a:lnTo>
                  <a:lnTo>
                    <a:pt x="39" y="5671"/>
                  </a:lnTo>
                  <a:lnTo>
                    <a:pt x="77" y="5812"/>
                  </a:lnTo>
                  <a:lnTo>
                    <a:pt x="141" y="5940"/>
                  </a:lnTo>
                  <a:lnTo>
                    <a:pt x="205" y="6080"/>
                  </a:lnTo>
                  <a:lnTo>
                    <a:pt x="294" y="6208"/>
                  </a:lnTo>
                  <a:lnTo>
                    <a:pt x="409" y="6348"/>
                  </a:lnTo>
                  <a:lnTo>
                    <a:pt x="524" y="6476"/>
                  </a:lnTo>
                  <a:lnTo>
                    <a:pt x="665" y="6604"/>
                  </a:lnTo>
                  <a:lnTo>
                    <a:pt x="818" y="6744"/>
                  </a:lnTo>
                  <a:lnTo>
                    <a:pt x="984" y="6872"/>
                  </a:lnTo>
                  <a:lnTo>
                    <a:pt x="1163" y="7000"/>
                  </a:lnTo>
                  <a:lnTo>
                    <a:pt x="1354" y="7115"/>
                  </a:lnTo>
                  <a:lnTo>
                    <a:pt x="1572" y="7242"/>
                  </a:lnTo>
                  <a:lnTo>
                    <a:pt x="1789" y="7370"/>
                  </a:lnTo>
                  <a:lnTo>
                    <a:pt x="2031" y="7485"/>
                  </a:lnTo>
                  <a:lnTo>
                    <a:pt x="2542" y="7728"/>
                  </a:lnTo>
                  <a:lnTo>
                    <a:pt x="3117" y="7957"/>
                  </a:lnTo>
                  <a:lnTo>
                    <a:pt x="3743" y="8187"/>
                  </a:lnTo>
                  <a:lnTo>
                    <a:pt x="4407" y="8404"/>
                  </a:lnTo>
                  <a:lnTo>
                    <a:pt x="5135" y="8622"/>
                  </a:lnTo>
                  <a:lnTo>
                    <a:pt x="5901" y="8826"/>
                  </a:lnTo>
                  <a:lnTo>
                    <a:pt x="6706" y="9017"/>
                  </a:lnTo>
                  <a:lnTo>
                    <a:pt x="7561" y="9209"/>
                  </a:lnTo>
                  <a:lnTo>
                    <a:pt x="8455" y="9388"/>
                  </a:lnTo>
                  <a:lnTo>
                    <a:pt x="9400" y="9554"/>
                  </a:lnTo>
                  <a:lnTo>
                    <a:pt x="10371" y="9707"/>
                  </a:lnTo>
                  <a:lnTo>
                    <a:pt x="11380" y="9860"/>
                  </a:lnTo>
                  <a:lnTo>
                    <a:pt x="12427" y="10001"/>
                  </a:lnTo>
                  <a:lnTo>
                    <a:pt x="13513" y="10129"/>
                  </a:lnTo>
                  <a:lnTo>
                    <a:pt x="14624" y="10256"/>
                  </a:lnTo>
                  <a:lnTo>
                    <a:pt x="15760" y="10358"/>
                  </a:lnTo>
                  <a:lnTo>
                    <a:pt x="16935" y="10461"/>
                  </a:lnTo>
                  <a:lnTo>
                    <a:pt x="18136" y="10537"/>
                  </a:lnTo>
                  <a:lnTo>
                    <a:pt x="19362" y="10614"/>
                  </a:lnTo>
                  <a:lnTo>
                    <a:pt x="20613" y="10678"/>
                  </a:lnTo>
                  <a:lnTo>
                    <a:pt x="21878" y="10716"/>
                  </a:lnTo>
                  <a:lnTo>
                    <a:pt x="23168" y="10754"/>
                  </a:lnTo>
                  <a:lnTo>
                    <a:pt x="24483" y="10780"/>
                  </a:lnTo>
                  <a:lnTo>
                    <a:pt x="27139" y="10780"/>
                  </a:lnTo>
                  <a:lnTo>
                    <a:pt x="28455" y="10754"/>
                  </a:lnTo>
                  <a:lnTo>
                    <a:pt x="29745" y="10716"/>
                  </a:lnTo>
                  <a:lnTo>
                    <a:pt x="31009" y="10678"/>
                  </a:lnTo>
                  <a:lnTo>
                    <a:pt x="32261" y="10614"/>
                  </a:lnTo>
                  <a:lnTo>
                    <a:pt x="33487" y="10537"/>
                  </a:lnTo>
                  <a:lnTo>
                    <a:pt x="34687" y="10461"/>
                  </a:lnTo>
                  <a:lnTo>
                    <a:pt x="35849" y="10358"/>
                  </a:lnTo>
                  <a:lnTo>
                    <a:pt x="36999" y="10256"/>
                  </a:lnTo>
                  <a:lnTo>
                    <a:pt x="38110" y="10129"/>
                  </a:lnTo>
                  <a:lnTo>
                    <a:pt x="39195" y="10001"/>
                  </a:lnTo>
                  <a:lnTo>
                    <a:pt x="40243" y="9860"/>
                  </a:lnTo>
                  <a:lnTo>
                    <a:pt x="41252" y="9707"/>
                  </a:lnTo>
                  <a:lnTo>
                    <a:pt x="42222" y="9554"/>
                  </a:lnTo>
                  <a:lnTo>
                    <a:pt x="43167" y="9388"/>
                  </a:lnTo>
                  <a:lnTo>
                    <a:pt x="44061" y="9209"/>
                  </a:lnTo>
                  <a:lnTo>
                    <a:pt x="44917" y="9017"/>
                  </a:lnTo>
                  <a:lnTo>
                    <a:pt x="45722" y="8826"/>
                  </a:lnTo>
                  <a:lnTo>
                    <a:pt x="46488" y="8622"/>
                  </a:lnTo>
                  <a:lnTo>
                    <a:pt x="47216" y="8404"/>
                  </a:lnTo>
                  <a:lnTo>
                    <a:pt x="47880" y="8187"/>
                  </a:lnTo>
                  <a:lnTo>
                    <a:pt x="48506" y="7957"/>
                  </a:lnTo>
                  <a:lnTo>
                    <a:pt x="49068" y="7728"/>
                  </a:lnTo>
                  <a:lnTo>
                    <a:pt x="49591" y="7485"/>
                  </a:lnTo>
                  <a:lnTo>
                    <a:pt x="49834" y="7370"/>
                  </a:lnTo>
                  <a:lnTo>
                    <a:pt x="50051" y="7242"/>
                  </a:lnTo>
                  <a:lnTo>
                    <a:pt x="50268" y="7115"/>
                  </a:lnTo>
                  <a:lnTo>
                    <a:pt x="50460" y="7000"/>
                  </a:lnTo>
                  <a:lnTo>
                    <a:pt x="50638" y="6872"/>
                  </a:lnTo>
                  <a:lnTo>
                    <a:pt x="50804" y="6744"/>
                  </a:lnTo>
                  <a:lnTo>
                    <a:pt x="50958" y="6604"/>
                  </a:lnTo>
                  <a:lnTo>
                    <a:pt x="51098" y="6476"/>
                  </a:lnTo>
                  <a:lnTo>
                    <a:pt x="51213" y="6348"/>
                  </a:lnTo>
                  <a:lnTo>
                    <a:pt x="51315" y="6208"/>
                  </a:lnTo>
                  <a:lnTo>
                    <a:pt x="51405" y="6080"/>
                  </a:lnTo>
                  <a:lnTo>
                    <a:pt x="51481" y="5940"/>
                  </a:lnTo>
                  <a:lnTo>
                    <a:pt x="51545" y="5812"/>
                  </a:lnTo>
                  <a:lnTo>
                    <a:pt x="51583" y="5671"/>
                  </a:lnTo>
                  <a:lnTo>
                    <a:pt x="51609" y="5531"/>
                  </a:lnTo>
                  <a:lnTo>
                    <a:pt x="51622" y="5390"/>
                  </a:lnTo>
                  <a:lnTo>
                    <a:pt x="51609" y="5250"/>
                  </a:lnTo>
                  <a:lnTo>
                    <a:pt x="51583" y="5109"/>
                  </a:lnTo>
                  <a:lnTo>
                    <a:pt x="51545" y="4982"/>
                  </a:lnTo>
                  <a:lnTo>
                    <a:pt x="51481" y="4841"/>
                  </a:lnTo>
                  <a:lnTo>
                    <a:pt x="51405" y="4701"/>
                  </a:lnTo>
                  <a:lnTo>
                    <a:pt x="51315" y="4573"/>
                  </a:lnTo>
                  <a:lnTo>
                    <a:pt x="51213" y="4433"/>
                  </a:lnTo>
                  <a:lnTo>
                    <a:pt x="51098" y="4305"/>
                  </a:lnTo>
                  <a:lnTo>
                    <a:pt x="50958" y="4177"/>
                  </a:lnTo>
                  <a:lnTo>
                    <a:pt x="50804" y="4049"/>
                  </a:lnTo>
                  <a:lnTo>
                    <a:pt x="50638" y="3909"/>
                  </a:lnTo>
                  <a:lnTo>
                    <a:pt x="50460" y="3794"/>
                  </a:lnTo>
                  <a:lnTo>
                    <a:pt x="50268" y="3666"/>
                  </a:lnTo>
                  <a:lnTo>
                    <a:pt x="50051" y="3539"/>
                  </a:lnTo>
                  <a:lnTo>
                    <a:pt x="49834" y="3411"/>
                  </a:lnTo>
                  <a:lnTo>
                    <a:pt x="49591" y="3296"/>
                  </a:lnTo>
                  <a:lnTo>
                    <a:pt x="49068" y="3053"/>
                  </a:lnTo>
                  <a:lnTo>
                    <a:pt x="48506" y="2823"/>
                  </a:lnTo>
                  <a:lnTo>
                    <a:pt x="47880" y="2594"/>
                  </a:lnTo>
                  <a:lnTo>
                    <a:pt x="47216" y="2376"/>
                  </a:lnTo>
                  <a:lnTo>
                    <a:pt x="46488" y="2159"/>
                  </a:lnTo>
                  <a:lnTo>
                    <a:pt x="45722" y="1955"/>
                  </a:lnTo>
                  <a:lnTo>
                    <a:pt x="44917" y="1763"/>
                  </a:lnTo>
                  <a:lnTo>
                    <a:pt x="44061" y="1572"/>
                  </a:lnTo>
                  <a:lnTo>
                    <a:pt x="43167" y="1406"/>
                  </a:lnTo>
                  <a:lnTo>
                    <a:pt x="42222" y="1227"/>
                  </a:lnTo>
                  <a:lnTo>
                    <a:pt x="41252" y="1074"/>
                  </a:lnTo>
                  <a:lnTo>
                    <a:pt x="40243" y="921"/>
                  </a:lnTo>
                  <a:lnTo>
                    <a:pt x="39195" y="780"/>
                  </a:lnTo>
                  <a:lnTo>
                    <a:pt x="38110" y="652"/>
                  </a:lnTo>
                  <a:lnTo>
                    <a:pt x="36999" y="525"/>
                  </a:lnTo>
                  <a:lnTo>
                    <a:pt x="35849" y="422"/>
                  </a:lnTo>
                  <a:lnTo>
                    <a:pt x="34687" y="320"/>
                  </a:lnTo>
                  <a:lnTo>
                    <a:pt x="33487" y="244"/>
                  </a:lnTo>
                  <a:lnTo>
                    <a:pt x="32261" y="167"/>
                  </a:lnTo>
                  <a:lnTo>
                    <a:pt x="31009" y="103"/>
                  </a:lnTo>
                  <a:lnTo>
                    <a:pt x="29745" y="65"/>
                  </a:lnTo>
                  <a:lnTo>
                    <a:pt x="28455" y="27"/>
                  </a:lnTo>
                  <a:lnTo>
                    <a:pt x="27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3;p15"/>
            <p:cNvSpPr/>
            <p:nvPr/>
          </p:nvSpPr>
          <p:spPr>
            <a:xfrm>
              <a:off x="1531253" y="3686733"/>
              <a:ext cx="627747" cy="112326"/>
            </a:xfrm>
            <a:custGeom>
              <a:avLst/>
              <a:gdLst/>
              <a:ahLst/>
              <a:cxnLst/>
              <a:rect l="l" t="t" r="r" b="b"/>
              <a:pathLst>
                <a:path w="42401" h="7587" extrusionOk="0">
                  <a:moveTo>
                    <a:pt x="21200" y="1"/>
                  </a:moveTo>
                  <a:lnTo>
                    <a:pt x="20115" y="14"/>
                  </a:lnTo>
                  <a:lnTo>
                    <a:pt x="19029" y="26"/>
                  </a:lnTo>
                  <a:lnTo>
                    <a:pt x="17969" y="52"/>
                  </a:lnTo>
                  <a:lnTo>
                    <a:pt x="16922" y="77"/>
                  </a:lnTo>
                  <a:lnTo>
                    <a:pt x="15900" y="129"/>
                  </a:lnTo>
                  <a:lnTo>
                    <a:pt x="14891" y="180"/>
                  </a:lnTo>
                  <a:lnTo>
                    <a:pt x="13908" y="231"/>
                  </a:lnTo>
                  <a:lnTo>
                    <a:pt x="12950" y="307"/>
                  </a:lnTo>
                  <a:lnTo>
                    <a:pt x="12005" y="384"/>
                  </a:lnTo>
                  <a:lnTo>
                    <a:pt x="11098" y="461"/>
                  </a:lnTo>
                  <a:lnTo>
                    <a:pt x="10204" y="550"/>
                  </a:lnTo>
                  <a:lnTo>
                    <a:pt x="9349" y="652"/>
                  </a:lnTo>
                  <a:lnTo>
                    <a:pt x="8518" y="754"/>
                  </a:lnTo>
                  <a:lnTo>
                    <a:pt x="7714" y="869"/>
                  </a:lnTo>
                  <a:lnTo>
                    <a:pt x="6948" y="984"/>
                  </a:lnTo>
                  <a:lnTo>
                    <a:pt x="6207" y="1112"/>
                  </a:lnTo>
                  <a:lnTo>
                    <a:pt x="5504" y="1252"/>
                  </a:lnTo>
                  <a:lnTo>
                    <a:pt x="4840" y="1380"/>
                  </a:lnTo>
                  <a:lnTo>
                    <a:pt x="4215" y="1521"/>
                  </a:lnTo>
                  <a:lnTo>
                    <a:pt x="3627" y="1674"/>
                  </a:lnTo>
                  <a:lnTo>
                    <a:pt x="3078" y="1827"/>
                  </a:lnTo>
                  <a:lnTo>
                    <a:pt x="2567" y="1993"/>
                  </a:lnTo>
                  <a:lnTo>
                    <a:pt x="2095" y="2146"/>
                  </a:lnTo>
                  <a:lnTo>
                    <a:pt x="1673" y="2325"/>
                  </a:lnTo>
                  <a:lnTo>
                    <a:pt x="1290" y="2491"/>
                  </a:lnTo>
                  <a:lnTo>
                    <a:pt x="958" y="2670"/>
                  </a:lnTo>
                  <a:lnTo>
                    <a:pt x="677" y="2849"/>
                  </a:lnTo>
                  <a:lnTo>
                    <a:pt x="549" y="2938"/>
                  </a:lnTo>
                  <a:lnTo>
                    <a:pt x="434" y="3028"/>
                  </a:lnTo>
                  <a:lnTo>
                    <a:pt x="332" y="3130"/>
                  </a:lnTo>
                  <a:lnTo>
                    <a:pt x="243" y="3219"/>
                  </a:lnTo>
                  <a:lnTo>
                    <a:pt x="179" y="3309"/>
                  </a:lnTo>
                  <a:lnTo>
                    <a:pt x="115" y="3411"/>
                  </a:lnTo>
                  <a:lnTo>
                    <a:pt x="64" y="3500"/>
                  </a:lnTo>
                  <a:lnTo>
                    <a:pt x="26" y="3602"/>
                  </a:lnTo>
                  <a:lnTo>
                    <a:pt x="13" y="3692"/>
                  </a:lnTo>
                  <a:lnTo>
                    <a:pt x="0" y="3794"/>
                  </a:lnTo>
                  <a:lnTo>
                    <a:pt x="13" y="3896"/>
                  </a:lnTo>
                  <a:lnTo>
                    <a:pt x="26" y="3985"/>
                  </a:lnTo>
                  <a:lnTo>
                    <a:pt x="64" y="4088"/>
                  </a:lnTo>
                  <a:lnTo>
                    <a:pt x="115" y="4177"/>
                  </a:lnTo>
                  <a:lnTo>
                    <a:pt x="179" y="4279"/>
                  </a:lnTo>
                  <a:lnTo>
                    <a:pt x="243" y="4369"/>
                  </a:lnTo>
                  <a:lnTo>
                    <a:pt x="332" y="4471"/>
                  </a:lnTo>
                  <a:lnTo>
                    <a:pt x="434" y="4560"/>
                  </a:lnTo>
                  <a:lnTo>
                    <a:pt x="549" y="4650"/>
                  </a:lnTo>
                  <a:lnTo>
                    <a:pt x="677" y="4739"/>
                  </a:lnTo>
                  <a:lnTo>
                    <a:pt x="958" y="4918"/>
                  </a:lnTo>
                  <a:lnTo>
                    <a:pt x="1290" y="5097"/>
                  </a:lnTo>
                  <a:lnTo>
                    <a:pt x="1673" y="5275"/>
                  </a:lnTo>
                  <a:lnTo>
                    <a:pt x="2095" y="5441"/>
                  </a:lnTo>
                  <a:lnTo>
                    <a:pt x="2567" y="5595"/>
                  </a:lnTo>
                  <a:lnTo>
                    <a:pt x="3078" y="5761"/>
                  </a:lnTo>
                  <a:lnTo>
                    <a:pt x="3627" y="5914"/>
                  </a:lnTo>
                  <a:lnTo>
                    <a:pt x="4215" y="6067"/>
                  </a:lnTo>
                  <a:lnTo>
                    <a:pt x="4840" y="6208"/>
                  </a:lnTo>
                  <a:lnTo>
                    <a:pt x="5504" y="6348"/>
                  </a:lnTo>
                  <a:lnTo>
                    <a:pt x="6207" y="6476"/>
                  </a:lnTo>
                  <a:lnTo>
                    <a:pt x="6948" y="6604"/>
                  </a:lnTo>
                  <a:lnTo>
                    <a:pt x="7714" y="6718"/>
                  </a:lnTo>
                  <a:lnTo>
                    <a:pt x="8518" y="6833"/>
                  </a:lnTo>
                  <a:lnTo>
                    <a:pt x="9349" y="6936"/>
                  </a:lnTo>
                  <a:lnTo>
                    <a:pt x="10204" y="7038"/>
                  </a:lnTo>
                  <a:lnTo>
                    <a:pt x="11098" y="7127"/>
                  </a:lnTo>
                  <a:lnTo>
                    <a:pt x="12005" y="7217"/>
                  </a:lnTo>
                  <a:lnTo>
                    <a:pt x="12950" y="7280"/>
                  </a:lnTo>
                  <a:lnTo>
                    <a:pt x="13908" y="7357"/>
                  </a:lnTo>
                  <a:lnTo>
                    <a:pt x="14891" y="7408"/>
                  </a:lnTo>
                  <a:lnTo>
                    <a:pt x="15900" y="7459"/>
                  </a:lnTo>
                  <a:lnTo>
                    <a:pt x="16922" y="7510"/>
                  </a:lnTo>
                  <a:lnTo>
                    <a:pt x="17969" y="7536"/>
                  </a:lnTo>
                  <a:lnTo>
                    <a:pt x="19029" y="7561"/>
                  </a:lnTo>
                  <a:lnTo>
                    <a:pt x="20115" y="7574"/>
                  </a:lnTo>
                  <a:lnTo>
                    <a:pt x="21200" y="7587"/>
                  </a:lnTo>
                  <a:lnTo>
                    <a:pt x="22286" y="7574"/>
                  </a:lnTo>
                  <a:lnTo>
                    <a:pt x="23371" y="7561"/>
                  </a:lnTo>
                  <a:lnTo>
                    <a:pt x="24431" y="7536"/>
                  </a:lnTo>
                  <a:lnTo>
                    <a:pt x="25466" y="7510"/>
                  </a:lnTo>
                  <a:lnTo>
                    <a:pt x="26500" y="7459"/>
                  </a:lnTo>
                  <a:lnTo>
                    <a:pt x="27496" y="7408"/>
                  </a:lnTo>
                  <a:lnTo>
                    <a:pt x="28493" y="7357"/>
                  </a:lnTo>
                  <a:lnTo>
                    <a:pt x="29450" y="7280"/>
                  </a:lnTo>
                  <a:lnTo>
                    <a:pt x="30383" y="7217"/>
                  </a:lnTo>
                  <a:lnTo>
                    <a:pt x="31302" y="7127"/>
                  </a:lnTo>
                  <a:lnTo>
                    <a:pt x="32183" y="7038"/>
                  </a:lnTo>
                  <a:lnTo>
                    <a:pt x="33052" y="6936"/>
                  </a:lnTo>
                  <a:lnTo>
                    <a:pt x="33882" y="6833"/>
                  </a:lnTo>
                  <a:lnTo>
                    <a:pt x="34687" y="6718"/>
                  </a:lnTo>
                  <a:lnTo>
                    <a:pt x="35453" y="6604"/>
                  </a:lnTo>
                  <a:lnTo>
                    <a:pt x="36181" y="6476"/>
                  </a:lnTo>
                  <a:lnTo>
                    <a:pt x="36883" y="6348"/>
                  </a:lnTo>
                  <a:lnTo>
                    <a:pt x="37560" y="6208"/>
                  </a:lnTo>
                  <a:lnTo>
                    <a:pt x="38186" y="6067"/>
                  </a:lnTo>
                  <a:lnTo>
                    <a:pt x="38773" y="5914"/>
                  </a:lnTo>
                  <a:lnTo>
                    <a:pt x="39323" y="5761"/>
                  </a:lnTo>
                  <a:lnTo>
                    <a:pt x="39833" y="5595"/>
                  </a:lnTo>
                  <a:lnTo>
                    <a:pt x="40306" y="5441"/>
                  </a:lnTo>
                  <a:lnTo>
                    <a:pt x="40727" y="5275"/>
                  </a:lnTo>
                  <a:lnTo>
                    <a:pt x="41111" y="5097"/>
                  </a:lnTo>
                  <a:lnTo>
                    <a:pt x="41443" y="4918"/>
                  </a:lnTo>
                  <a:lnTo>
                    <a:pt x="41724" y="4739"/>
                  </a:lnTo>
                  <a:lnTo>
                    <a:pt x="41851" y="4650"/>
                  </a:lnTo>
                  <a:lnTo>
                    <a:pt x="41966" y="4560"/>
                  </a:lnTo>
                  <a:lnTo>
                    <a:pt x="42068" y="4471"/>
                  </a:lnTo>
                  <a:lnTo>
                    <a:pt x="42145" y="4369"/>
                  </a:lnTo>
                  <a:lnTo>
                    <a:pt x="42222" y="4279"/>
                  </a:lnTo>
                  <a:lnTo>
                    <a:pt x="42285" y="4177"/>
                  </a:lnTo>
                  <a:lnTo>
                    <a:pt x="42337" y="4088"/>
                  </a:lnTo>
                  <a:lnTo>
                    <a:pt x="42362" y="3985"/>
                  </a:lnTo>
                  <a:lnTo>
                    <a:pt x="42388" y="3896"/>
                  </a:lnTo>
                  <a:lnTo>
                    <a:pt x="42400" y="3794"/>
                  </a:lnTo>
                  <a:lnTo>
                    <a:pt x="42388" y="3692"/>
                  </a:lnTo>
                  <a:lnTo>
                    <a:pt x="42362" y="3602"/>
                  </a:lnTo>
                  <a:lnTo>
                    <a:pt x="42337" y="3500"/>
                  </a:lnTo>
                  <a:lnTo>
                    <a:pt x="42285" y="3411"/>
                  </a:lnTo>
                  <a:lnTo>
                    <a:pt x="42222" y="3309"/>
                  </a:lnTo>
                  <a:lnTo>
                    <a:pt x="42145" y="3219"/>
                  </a:lnTo>
                  <a:lnTo>
                    <a:pt x="42068" y="3130"/>
                  </a:lnTo>
                  <a:lnTo>
                    <a:pt x="41966" y="3028"/>
                  </a:lnTo>
                  <a:lnTo>
                    <a:pt x="41851" y="2938"/>
                  </a:lnTo>
                  <a:lnTo>
                    <a:pt x="41724" y="2849"/>
                  </a:lnTo>
                  <a:lnTo>
                    <a:pt x="41443" y="2670"/>
                  </a:lnTo>
                  <a:lnTo>
                    <a:pt x="41111" y="2491"/>
                  </a:lnTo>
                  <a:lnTo>
                    <a:pt x="40727" y="2325"/>
                  </a:lnTo>
                  <a:lnTo>
                    <a:pt x="40306" y="2146"/>
                  </a:lnTo>
                  <a:lnTo>
                    <a:pt x="39833" y="1993"/>
                  </a:lnTo>
                  <a:lnTo>
                    <a:pt x="39323" y="1827"/>
                  </a:lnTo>
                  <a:lnTo>
                    <a:pt x="38773" y="1674"/>
                  </a:lnTo>
                  <a:lnTo>
                    <a:pt x="38186" y="1521"/>
                  </a:lnTo>
                  <a:lnTo>
                    <a:pt x="37560" y="1380"/>
                  </a:lnTo>
                  <a:lnTo>
                    <a:pt x="36883" y="1252"/>
                  </a:lnTo>
                  <a:lnTo>
                    <a:pt x="36181" y="1112"/>
                  </a:lnTo>
                  <a:lnTo>
                    <a:pt x="35453" y="984"/>
                  </a:lnTo>
                  <a:lnTo>
                    <a:pt x="34687" y="869"/>
                  </a:lnTo>
                  <a:lnTo>
                    <a:pt x="33882" y="754"/>
                  </a:lnTo>
                  <a:lnTo>
                    <a:pt x="33052" y="652"/>
                  </a:lnTo>
                  <a:lnTo>
                    <a:pt x="32183" y="550"/>
                  </a:lnTo>
                  <a:lnTo>
                    <a:pt x="31302" y="461"/>
                  </a:lnTo>
                  <a:lnTo>
                    <a:pt x="30383" y="384"/>
                  </a:lnTo>
                  <a:lnTo>
                    <a:pt x="29450" y="307"/>
                  </a:lnTo>
                  <a:lnTo>
                    <a:pt x="28493" y="231"/>
                  </a:lnTo>
                  <a:lnTo>
                    <a:pt x="27496" y="180"/>
                  </a:lnTo>
                  <a:lnTo>
                    <a:pt x="26500" y="129"/>
                  </a:lnTo>
                  <a:lnTo>
                    <a:pt x="25466" y="77"/>
                  </a:lnTo>
                  <a:lnTo>
                    <a:pt x="24431" y="52"/>
                  </a:lnTo>
                  <a:lnTo>
                    <a:pt x="23371" y="26"/>
                  </a:lnTo>
                  <a:lnTo>
                    <a:pt x="22286" y="14"/>
                  </a:lnTo>
                  <a:lnTo>
                    <a:pt x="21200" y="1"/>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84;p15"/>
            <p:cNvSpPr/>
            <p:nvPr/>
          </p:nvSpPr>
          <p:spPr>
            <a:xfrm>
              <a:off x="1540506" y="3686733"/>
              <a:ext cx="609226" cy="83397"/>
            </a:xfrm>
            <a:custGeom>
              <a:avLst/>
              <a:gdLst/>
              <a:ahLst/>
              <a:cxnLst/>
              <a:rect l="l" t="t" r="r" b="b"/>
              <a:pathLst>
                <a:path w="41150" h="5633" extrusionOk="0">
                  <a:moveTo>
                    <a:pt x="19949" y="1"/>
                  </a:moveTo>
                  <a:lnTo>
                    <a:pt x="18251" y="14"/>
                  </a:lnTo>
                  <a:lnTo>
                    <a:pt x="16578" y="52"/>
                  </a:lnTo>
                  <a:lnTo>
                    <a:pt x="14956" y="116"/>
                  </a:lnTo>
                  <a:lnTo>
                    <a:pt x="13372" y="192"/>
                  </a:lnTo>
                  <a:lnTo>
                    <a:pt x="11840" y="295"/>
                  </a:lnTo>
                  <a:lnTo>
                    <a:pt x="10371" y="410"/>
                  </a:lnTo>
                  <a:lnTo>
                    <a:pt x="8966" y="550"/>
                  </a:lnTo>
                  <a:lnTo>
                    <a:pt x="7625" y="716"/>
                  </a:lnTo>
                  <a:lnTo>
                    <a:pt x="6361" y="882"/>
                  </a:lnTo>
                  <a:lnTo>
                    <a:pt x="5186" y="1074"/>
                  </a:lnTo>
                  <a:lnTo>
                    <a:pt x="4075" y="1278"/>
                  </a:lnTo>
                  <a:lnTo>
                    <a:pt x="3564" y="1393"/>
                  </a:lnTo>
                  <a:lnTo>
                    <a:pt x="3066" y="1508"/>
                  </a:lnTo>
                  <a:lnTo>
                    <a:pt x="2593" y="1623"/>
                  </a:lnTo>
                  <a:lnTo>
                    <a:pt x="2146" y="1738"/>
                  </a:lnTo>
                  <a:lnTo>
                    <a:pt x="1725" y="1865"/>
                  </a:lnTo>
                  <a:lnTo>
                    <a:pt x="1329" y="1980"/>
                  </a:lnTo>
                  <a:lnTo>
                    <a:pt x="959" y="2108"/>
                  </a:lnTo>
                  <a:lnTo>
                    <a:pt x="614" y="2249"/>
                  </a:lnTo>
                  <a:lnTo>
                    <a:pt x="295" y="2376"/>
                  </a:lnTo>
                  <a:lnTo>
                    <a:pt x="1" y="2517"/>
                  </a:lnTo>
                  <a:lnTo>
                    <a:pt x="1" y="2517"/>
                  </a:lnTo>
                  <a:lnTo>
                    <a:pt x="716" y="2300"/>
                  </a:lnTo>
                  <a:lnTo>
                    <a:pt x="1508" y="2095"/>
                  </a:lnTo>
                  <a:lnTo>
                    <a:pt x="2376" y="1904"/>
                  </a:lnTo>
                  <a:lnTo>
                    <a:pt x="3296" y="1712"/>
                  </a:lnTo>
                  <a:lnTo>
                    <a:pt x="4292" y="1546"/>
                  </a:lnTo>
                  <a:lnTo>
                    <a:pt x="5352" y="1380"/>
                  </a:lnTo>
                  <a:lnTo>
                    <a:pt x="6463" y="1240"/>
                  </a:lnTo>
                  <a:lnTo>
                    <a:pt x="7638" y="1099"/>
                  </a:lnTo>
                  <a:lnTo>
                    <a:pt x="8851" y="984"/>
                  </a:lnTo>
                  <a:lnTo>
                    <a:pt x="10116" y="869"/>
                  </a:lnTo>
                  <a:lnTo>
                    <a:pt x="11431" y="780"/>
                  </a:lnTo>
                  <a:lnTo>
                    <a:pt x="12785" y="703"/>
                  </a:lnTo>
                  <a:lnTo>
                    <a:pt x="14177" y="639"/>
                  </a:lnTo>
                  <a:lnTo>
                    <a:pt x="15595" y="601"/>
                  </a:lnTo>
                  <a:lnTo>
                    <a:pt x="17050" y="576"/>
                  </a:lnTo>
                  <a:lnTo>
                    <a:pt x="18532" y="563"/>
                  </a:lnTo>
                  <a:lnTo>
                    <a:pt x="19617" y="563"/>
                  </a:lnTo>
                  <a:lnTo>
                    <a:pt x="20703" y="588"/>
                  </a:lnTo>
                  <a:lnTo>
                    <a:pt x="21763" y="601"/>
                  </a:lnTo>
                  <a:lnTo>
                    <a:pt x="22797" y="639"/>
                  </a:lnTo>
                  <a:lnTo>
                    <a:pt x="23832" y="678"/>
                  </a:lnTo>
                  <a:lnTo>
                    <a:pt x="24841" y="729"/>
                  </a:lnTo>
                  <a:lnTo>
                    <a:pt x="25824" y="793"/>
                  </a:lnTo>
                  <a:lnTo>
                    <a:pt x="26782" y="856"/>
                  </a:lnTo>
                  <a:lnTo>
                    <a:pt x="27714" y="933"/>
                  </a:lnTo>
                  <a:lnTo>
                    <a:pt x="28634" y="1023"/>
                  </a:lnTo>
                  <a:lnTo>
                    <a:pt x="29528" y="1112"/>
                  </a:lnTo>
                  <a:lnTo>
                    <a:pt x="30384" y="1214"/>
                  </a:lnTo>
                  <a:lnTo>
                    <a:pt x="31214" y="1316"/>
                  </a:lnTo>
                  <a:lnTo>
                    <a:pt x="32018" y="1431"/>
                  </a:lnTo>
                  <a:lnTo>
                    <a:pt x="32784" y="1546"/>
                  </a:lnTo>
                  <a:lnTo>
                    <a:pt x="33525" y="1674"/>
                  </a:lnTo>
                  <a:lnTo>
                    <a:pt x="34215" y="1802"/>
                  </a:lnTo>
                  <a:lnTo>
                    <a:pt x="34892" y="1942"/>
                  </a:lnTo>
                  <a:lnTo>
                    <a:pt x="35518" y="2083"/>
                  </a:lnTo>
                  <a:lnTo>
                    <a:pt x="36105" y="2236"/>
                  </a:lnTo>
                  <a:lnTo>
                    <a:pt x="36654" y="2389"/>
                  </a:lnTo>
                  <a:lnTo>
                    <a:pt x="37165" y="2542"/>
                  </a:lnTo>
                  <a:lnTo>
                    <a:pt x="37638" y="2708"/>
                  </a:lnTo>
                  <a:lnTo>
                    <a:pt x="38059" y="2874"/>
                  </a:lnTo>
                  <a:lnTo>
                    <a:pt x="38442" y="3053"/>
                  </a:lnTo>
                  <a:lnTo>
                    <a:pt x="38774" y="3232"/>
                  </a:lnTo>
                  <a:lnTo>
                    <a:pt x="39055" y="3411"/>
                  </a:lnTo>
                  <a:lnTo>
                    <a:pt x="39183" y="3500"/>
                  </a:lnTo>
                  <a:lnTo>
                    <a:pt x="39298" y="3590"/>
                  </a:lnTo>
                  <a:lnTo>
                    <a:pt x="39400" y="3679"/>
                  </a:lnTo>
                  <a:lnTo>
                    <a:pt x="39477" y="3781"/>
                  </a:lnTo>
                  <a:lnTo>
                    <a:pt x="39553" y="3871"/>
                  </a:lnTo>
                  <a:lnTo>
                    <a:pt x="39617" y="3960"/>
                  </a:lnTo>
                  <a:lnTo>
                    <a:pt x="39668" y="4062"/>
                  </a:lnTo>
                  <a:lnTo>
                    <a:pt x="39694" y="4164"/>
                  </a:lnTo>
                  <a:lnTo>
                    <a:pt x="39719" y="4254"/>
                  </a:lnTo>
                  <a:lnTo>
                    <a:pt x="39732" y="4356"/>
                  </a:lnTo>
                  <a:lnTo>
                    <a:pt x="39719" y="4432"/>
                  </a:lnTo>
                  <a:lnTo>
                    <a:pt x="39706" y="4522"/>
                  </a:lnTo>
                  <a:lnTo>
                    <a:pt x="39681" y="4598"/>
                  </a:lnTo>
                  <a:lnTo>
                    <a:pt x="39643" y="4688"/>
                  </a:lnTo>
                  <a:lnTo>
                    <a:pt x="39604" y="4764"/>
                  </a:lnTo>
                  <a:lnTo>
                    <a:pt x="39540" y="4854"/>
                  </a:lnTo>
                  <a:lnTo>
                    <a:pt x="39400" y="5007"/>
                  </a:lnTo>
                  <a:lnTo>
                    <a:pt x="39234" y="5173"/>
                  </a:lnTo>
                  <a:lnTo>
                    <a:pt x="39017" y="5326"/>
                  </a:lnTo>
                  <a:lnTo>
                    <a:pt x="38761" y="5480"/>
                  </a:lnTo>
                  <a:lnTo>
                    <a:pt x="38480" y="5633"/>
                  </a:lnTo>
                  <a:lnTo>
                    <a:pt x="39081" y="5429"/>
                  </a:lnTo>
                  <a:lnTo>
                    <a:pt x="39362" y="5314"/>
                  </a:lnTo>
                  <a:lnTo>
                    <a:pt x="39617" y="5211"/>
                  </a:lnTo>
                  <a:lnTo>
                    <a:pt x="39847" y="5097"/>
                  </a:lnTo>
                  <a:lnTo>
                    <a:pt x="40077" y="4994"/>
                  </a:lnTo>
                  <a:lnTo>
                    <a:pt x="40268" y="4879"/>
                  </a:lnTo>
                  <a:lnTo>
                    <a:pt x="40447" y="4764"/>
                  </a:lnTo>
                  <a:lnTo>
                    <a:pt x="40613" y="4650"/>
                  </a:lnTo>
                  <a:lnTo>
                    <a:pt x="40754" y="4522"/>
                  </a:lnTo>
                  <a:lnTo>
                    <a:pt x="40869" y="4407"/>
                  </a:lnTo>
                  <a:lnTo>
                    <a:pt x="40971" y="4292"/>
                  </a:lnTo>
                  <a:lnTo>
                    <a:pt x="41047" y="4164"/>
                  </a:lnTo>
                  <a:lnTo>
                    <a:pt x="41099" y="4037"/>
                  </a:lnTo>
                  <a:lnTo>
                    <a:pt x="41137" y="3922"/>
                  </a:lnTo>
                  <a:lnTo>
                    <a:pt x="41150" y="3794"/>
                  </a:lnTo>
                  <a:lnTo>
                    <a:pt x="41137" y="3692"/>
                  </a:lnTo>
                  <a:lnTo>
                    <a:pt x="41124" y="3602"/>
                  </a:lnTo>
                  <a:lnTo>
                    <a:pt x="41086" y="3500"/>
                  </a:lnTo>
                  <a:lnTo>
                    <a:pt x="41035" y="3411"/>
                  </a:lnTo>
                  <a:lnTo>
                    <a:pt x="40984" y="3309"/>
                  </a:lnTo>
                  <a:lnTo>
                    <a:pt x="40907" y="3219"/>
                  </a:lnTo>
                  <a:lnTo>
                    <a:pt x="40818" y="3130"/>
                  </a:lnTo>
                  <a:lnTo>
                    <a:pt x="40715" y="3028"/>
                  </a:lnTo>
                  <a:lnTo>
                    <a:pt x="40600" y="2938"/>
                  </a:lnTo>
                  <a:lnTo>
                    <a:pt x="40486" y="2849"/>
                  </a:lnTo>
                  <a:lnTo>
                    <a:pt x="40192" y="2670"/>
                  </a:lnTo>
                  <a:lnTo>
                    <a:pt x="39860" y="2491"/>
                  </a:lnTo>
                  <a:lnTo>
                    <a:pt x="39477" y="2325"/>
                  </a:lnTo>
                  <a:lnTo>
                    <a:pt x="39055" y="2146"/>
                  </a:lnTo>
                  <a:lnTo>
                    <a:pt x="38595" y="1993"/>
                  </a:lnTo>
                  <a:lnTo>
                    <a:pt x="38085" y="1827"/>
                  </a:lnTo>
                  <a:lnTo>
                    <a:pt x="37523" y="1674"/>
                  </a:lnTo>
                  <a:lnTo>
                    <a:pt x="36935" y="1521"/>
                  </a:lnTo>
                  <a:lnTo>
                    <a:pt x="36309" y="1380"/>
                  </a:lnTo>
                  <a:lnTo>
                    <a:pt x="35645" y="1252"/>
                  </a:lnTo>
                  <a:lnTo>
                    <a:pt x="34943" y="1112"/>
                  </a:lnTo>
                  <a:lnTo>
                    <a:pt x="34202" y="984"/>
                  </a:lnTo>
                  <a:lnTo>
                    <a:pt x="33436" y="869"/>
                  </a:lnTo>
                  <a:lnTo>
                    <a:pt x="32631" y="754"/>
                  </a:lnTo>
                  <a:lnTo>
                    <a:pt x="31801" y="652"/>
                  </a:lnTo>
                  <a:lnTo>
                    <a:pt x="30945" y="550"/>
                  </a:lnTo>
                  <a:lnTo>
                    <a:pt x="30051" y="461"/>
                  </a:lnTo>
                  <a:lnTo>
                    <a:pt x="29145" y="384"/>
                  </a:lnTo>
                  <a:lnTo>
                    <a:pt x="28200" y="307"/>
                  </a:lnTo>
                  <a:lnTo>
                    <a:pt x="27242" y="231"/>
                  </a:lnTo>
                  <a:lnTo>
                    <a:pt x="26258" y="180"/>
                  </a:lnTo>
                  <a:lnTo>
                    <a:pt x="25250" y="129"/>
                  </a:lnTo>
                  <a:lnTo>
                    <a:pt x="24228" y="77"/>
                  </a:lnTo>
                  <a:lnTo>
                    <a:pt x="23181" y="52"/>
                  </a:lnTo>
                  <a:lnTo>
                    <a:pt x="22121" y="26"/>
                  </a:lnTo>
                  <a:lnTo>
                    <a:pt x="21048" y="14"/>
                  </a:lnTo>
                  <a:lnTo>
                    <a:pt x="19949" y="1"/>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85;p15"/>
            <p:cNvSpPr/>
            <p:nvPr/>
          </p:nvSpPr>
          <p:spPr>
            <a:xfrm>
              <a:off x="1749449" y="3717749"/>
              <a:ext cx="204028" cy="57118"/>
            </a:xfrm>
            <a:custGeom>
              <a:avLst/>
              <a:gdLst/>
              <a:ahLst/>
              <a:cxnLst/>
              <a:rect l="l" t="t" r="r" b="b"/>
              <a:pathLst>
                <a:path w="13781" h="3858" extrusionOk="0">
                  <a:moveTo>
                    <a:pt x="0" y="0"/>
                  </a:moveTo>
                  <a:lnTo>
                    <a:pt x="0" y="383"/>
                  </a:lnTo>
                  <a:lnTo>
                    <a:pt x="2324" y="383"/>
                  </a:lnTo>
                  <a:lnTo>
                    <a:pt x="3333" y="396"/>
                  </a:lnTo>
                  <a:lnTo>
                    <a:pt x="4240" y="409"/>
                  </a:lnTo>
                  <a:lnTo>
                    <a:pt x="5045" y="447"/>
                  </a:lnTo>
                  <a:lnTo>
                    <a:pt x="5734" y="511"/>
                  </a:lnTo>
                  <a:lnTo>
                    <a:pt x="6322" y="575"/>
                  </a:lnTo>
                  <a:lnTo>
                    <a:pt x="6564" y="626"/>
                  </a:lnTo>
                  <a:lnTo>
                    <a:pt x="6782" y="664"/>
                  </a:lnTo>
                  <a:lnTo>
                    <a:pt x="6973" y="715"/>
                  </a:lnTo>
                  <a:lnTo>
                    <a:pt x="7126" y="767"/>
                  </a:lnTo>
                  <a:lnTo>
                    <a:pt x="7267" y="830"/>
                  </a:lnTo>
                  <a:lnTo>
                    <a:pt x="7356" y="894"/>
                  </a:lnTo>
                  <a:lnTo>
                    <a:pt x="0" y="894"/>
                  </a:lnTo>
                  <a:lnTo>
                    <a:pt x="0" y="1188"/>
                  </a:lnTo>
                  <a:lnTo>
                    <a:pt x="7458" y="1188"/>
                  </a:lnTo>
                  <a:lnTo>
                    <a:pt x="7433" y="1226"/>
                  </a:lnTo>
                  <a:lnTo>
                    <a:pt x="7395" y="1252"/>
                  </a:lnTo>
                  <a:lnTo>
                    <a:pt x="7292" y="1329"/>
                  </a:lnTo>
                  <a:lnTo>
                    <a:pt x="7152" y="1392"/>
                  </a:lnTo>
                  <a:lnTo>
                    <a:pt x="6973" y="1456"/>
                  </a:lnTo>
                  <a:lnTo>
                    <a:pt x="6756" y="1520"/>
                  </a:lnTo>
                  <a:lnTo>
                    <a:pt x="6501" y="1571"/>
                  </a:lnTo>
                  <a:lnTo>
                    <a:pt x="6207" y="1622"/>
                  </a:lnTo>
                  <a:lnTo>
                    <a:pt x="5862" y="1673"/>
                  </a:lnTo>
                  <a:lnTo>
                    <a:pt x="5492" y="1712"/>
                  </a:lnTo>
                  <a:lnTo>
                    <a:pt x="5083" y="1750"/>
                  </a:lnTo>
                  <a:lnTo>
                    <a:pt x="4138" y="1801"/>
                  </a:lnTo>
                  <a:lnTo>
                    <a:pt x="3052" y="1839"/>
                  </a:lnTo>
                  <a:lnTo>
                    <a:pt x="1801" y="1852"/>
                  </a:lnTo>
                  <a:lnTo>
                    <a:pt x="0" y="1852"/>
                  </a:lnTo>
                  <a:lnTo>
                    <a:pt x="0" y="2210"/>
                  </a:lnTo>
                  <a:lnTo>
                    <a:pt x="2184" y="2644"/>
                  </a:lnTo>
                  <a:lnTo>
                    <a:pt x="4202" y="3053"/>
                  </a:lnTo>
                  <a:lnTo>
                    <a:pt x="6117" y="3449"/>
                  </a:lnTo>
                  <a:lnTo>
                    <a:pt x="8020" y="3857"/>
                  </a:lnTo>
                  <a:lnTo>
                    <a:pt x="11162" y="3857"/>
                  </a:lnTo>
                  <a:lnTo>
                    <a:pt x="9093" y="3410"/>
                  </a:lnTo>
                  <a:lnTo>
                    <a:pt x="7037" y="2976"/>
                  </a:lnTo>
                  <a:lnTo>
                    <a:pt x="5032" y="2567"/>
                  </a:lnTo>
                  <a:lnTo>
                    <a:pt x="3078" y="2184"/>
                  </a:lnTo>
                  <a:lnTo>
                    <a:pt x="3844" y="2171"/>
                  </a:lnTo>
                  <a:lnTo>
                    <a:pt x="4572" y="2159"/>
                  </a:lnTo>
                  <a:lnTo>
                    <a:pt x="5262" y="2133"/>
                  </a:lnTo>
                  <a:lnTo>
                    <a:pt x="5913" y="2108"/>
                  </a:lnTo>
                  <a:lnTo>
                    <a:pt x="6526" y="2056"/>
                  </a:lnTo>
                  <a:lnTo>
                    <a:pt x="7101" y="2018"/>
                  </a:lnTo>
                  <a:lnTo>
                    <a:pt x="7624" y="1967"/>
                  </a:lnTo>
                  <a:lnTo>
                    <a:pt x="8110" y="1903"/>
                  </a:lnTo>
                  <a:lnTo>
                    <a:pt x="8544" y="1827"/>
                  </a:lnTo>
                  <a:lnTo>
                    <a:pt x="8940" y="1763"/>
                  </a:lnTo>
                  <a:lnTo>
                    <a:pt x="9285" y="1673"/>
                  </a:lnTo>
                  <a:lnTo>
                    <a:pt x="9578" y="1584"/>
                  </a:lnTo>
                  <a:lnTo>
                    <a:pt x="9821" y="1495"/>
                  </a:lnTo>
                  <a:lnTo>
                    <a:pt x="10013" y="1392"/>
                  </a:lnTo>
                  <a:lnTo>
                    <a:pt x="10089" y="1341"/>
                  </a:lnTo>
                  <a:lnTo>
                    <a:pt x="10153" y="1290"/>
                  </a:lnTo>
                  <a:lnTo>
                    <a:pt x="10204" y="1239"/>
                  </a:lnTo>
                  <a:lnTo>
                    <a:pt x="10243" y="1188"/>
                  </a:lnTo>
                  <a:lnTo>
                    <a:pt x="13780" y="1188"/>
                  </a:lnTo>
                  <a:lnTo>
                    <a:pt x="13780" y="894"/>
                  </a:lnTo>
                  <a:lnTo>
                    <a:pt x="10204" y="894"/>
                  </a:lnTo>
                  <a:lnTo>
                    <a:pt x="10166" y="843"/>
                  </a:lnTo>
                  <a:lnTo>
                    <a:pt x="10115" y="792"/>
                  </a:lnTo>
                  <a:lnTo>
                    <a:pt x="9974" y="703"/>
                  </a:lnTo>
                  <a:lnTo>
                    <a:pt x="9796" y="613"/>
                  </a:lnTo>
                  <a:lnTo>
                    <a:pt x="9578" y="537"/>
                  </a:lnTo>
                  <a:lnTo>
                    <a:pt x="9323" y="473"/>
                  </a:lnTo>
                  <a:lnTo>
                    <a:pt x="9029" y="409"/>
                  </a:lnTo>
                  <a:lnTo>
                    <a:pt x="8723" y="345"/>
                  </a:lnTo>
                  <a:lnTo>
                    <a:pt x="8378" y="294"/>
                  </a:lnTo>
                  <a:lnTo>
                    <a:pt x="13780" y="294"/>
                  </a:lnTo>
                  <a:lnTo>
                    <a:pt x="13780" y="0"/>
                  </a:lnTo>
                  <a:close/>
                </a:path>
              </a:pathLst>
            </a:custGeom>
            <a:solidFill>
              <a:srgbClr val="A18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6;p15"/>
            <p:cNvSpPr/>
            <p:nvPr/>
          </p:nvSpPr>
          <p:spPr>
            <a:xfrm>
              <a:off x="1462987" y="3646848"/>
              <a:ext cx="764264" cy="159776"/>
            </a:xfrm>
            <a:custGeom>
              <a:avLst/>
              <a:gdLst/>
              <a:ahLst/>
              <a:cxnLst/>
              <a:rect l="l" t="t" r="r" b="b"/>
              <a:pathLst>
                <a:path w="51622" h="10792" extrusionOk="0">
                  <a:moveTo>
                    <a:pt x="1" y="0"/>
                  </a:moveTo>
                  <a:lnTo>
                    <a:pt x="1" y="5390"/>
                  </a:lnTo>
                  <a:lnTo>
                    <a:pt x="14" y="5530"/>
                  </a:lnTo>
                  <a:lnTo>
                    <a:pt x="39" y="5671"/>
                  </a:lnTo>
                  <a:lnTo>
                    <a:pt x="77" y="5811"/>
                  </a:lnTo>
                  <a:lnTo>
                    <a:pt x="141" y="5951"/>
                  </a:lnTo>
                  <a:lnTo>
                    <a:pt x="205" y="6079"/>
                  </a:lnTo>
                  <a:lnTo>
                    <a:pt x="294" y="6220"/>
                  </a:lnTo>
                  <a:lnTo>
                    <a:pt x="409" y="6347"/>
                  </a:lnTo>
                  <a:lnTo>
                    <a:pt x="524" y="6488"/>
                  </a:lnTo>
                  <a:lnTo>
                    <a:pt x="665" y="6616"/>
                  </a:lnTo>
                  <a:lnTo>
                    <a:pt x="818" y="6743"/>
                  </a:lnTo>
                  <a:lnTo>
                    <a:pt x="984" y="6871"/>
                  </a:lnTo>
                  <a:lnTo>
                    <a:pt x="1163" y="6999"/>
                  </a:lnTo>
                  <a:lnTo>
                    <a:pt x="1354" y="7126"/>
                  </a:lnTo>
                  <a:lnTo>
                    <a:pt x="1572" y="7254"/>
                  </a:lnTo>
                  <a:lnTo>
                    <a:pt x="1789" y="7369"/>
                  </a:lnTo>
                  <a:lnTo>
                    <a:pt x="2031" y="7497"/>
                  </a:lnTo>
                  <a:lnTo>
                    <a:pt x="2542" y="7727"/>
                  </a:lnTo>
                  <a:lnTo>
                    <a:pt x="3117" y="7969"/>
                  </a:lnTo>
                  <a:lnTo>
                    <a:pt x="3743" y="8186"/>
                  </a:lnTo>
                  <a:lnTo>
                    <a:pt x="4407" y="8404"/>
                  </a:lnTo>
                  <a:lnTo>
                    <a:pt x="5135" y="8621"/>
                  </a:lnTo>
                  <a:lnTo>
                    <a:pt x="5901" y="8825"/>
                  </a:lnTo>
                  <a:lnTo>
                    <a:pt x="6706" y="9017"/>
                  </a:lnTo>
                  <a:lnTo>
                    <a:pt x="7561" y="9208"/>
                  </a:lnTo>
                  <a:lnTo>
                    <a:pt x="8455" y="9387"/>
                  </a:lnTo>
                  <a:lnTo>
                    <a:pt x="9400" y="9553"/>
                  </a:lnTo>
                  <a:lnTo>
                    <a:pt x="10371" y="9719"/>
                  </a:lnTo>
                  <a:lnTo>
                    <a:pt x="11380" y="9872"/>
                  </a:lnTo>
                  <a:lnTo>
                    <a:pt x="12427" y="10013"/>
                  </a:lnTo>
                  <a:lnTo>
                    <a:pt x="13513" y="10140"/>
                  </a:lnTo>
                  <a:lnTo>
                    <a:pt x="14624" y="10255"/>
                  </a:lnTo>
                  <a:lnTo>
                    <a:pt x="15760" y="10358"/>
                  </a:lnTo>
                  <a:lnTo>
                    <a:pt x="16935" y="10460"/>
                  </a:lnTo>
                  <a:lnTo>
                    <a:pt x="18136" y="10549"/>
                  </a:lnTo>
                  <a:lnTo>
                    <a:pt x="19362" y="10613"/>
                  </a:lnTo>
                  <a:lnTo>
                    <a:pt x="20613" y="10677"/>
                  </a:lnTo>
                  <a:lnTo>
                    <a:pt x="21878" y="10728"/>
                  </a:lnTo>
                  <a:lnTo>
                    <a:pt x="23168" y="10753"/>
                  </a:lnTo>
                  <a:lnTo>
                    <a:pt x="24483" y="10779"/>
                  </a:lnTo>
                  <a:lnTo>
                    <a:pt x="25811" y="10792"/>
                  </a:lnTo>
                  <a:lnTo>
                    <a:pt x="27139" y="10779"/>
                  </a:lnTo>
                  <a:lnTo>
                    <a:pt x="28455" y="10753"/>
                  </a:lnTo>
                  <a:lnTo>
                    <a:pt x="29745" y="10728"/>
                  </a:lnTo>
                  <a:lnTo>
                    <a:pt x="31009" y="10677"/>
                  </a:lnTo>
                  <a:lnTo>
                    <a:pt x="32261" y="10613"/>
                  </a:lnTo>
                  <a:lnTo>
                    <a:pt x="33487" y="10549"/>
                  </a:lnTo>
                  <a:lnTo>
                    <a:pt x="34687" y="10460"/>
                  </a:lnTo>
                  <a:lnTo>
                    <a:pt x="35849" y="10358"/>
                  </a:lnTo>
                  <a:lnTo>
                    <a:pt x="36999" y="10255"/>
                  </a:lnTo>
                  <a:lnTo>
                    <a:pt x="38110" y="10140"/>
                  </a:lnTo>
                  <a:lnTo>
                    <a:pt x="39195" y="10013"/>
                  </a:lnTo>
                  <a:lnTo>
                    <a:pt x="40243" y="9872"/>
                  </a:lnTo>
                  <a:lnTo>
                    <a:pt x="41252" y="9719"/>
                  </a:lnTo>
                  <a:lnTo>
                    <a:pt x="42222" y="9553"/>
                  </a:lnTo>
                  <a:lnTo>
                    <a:pt x="43167" y="9387"/>
                  </a:lnTo>
                  <a:lnTo>
                    <a:pt x="44061" y="9208"/>
                  </a:lnTo>
                  <a:lnTo>
                    <a:pt x="44917" y="9017"/>
                  </a:lnTo>
                  <a:lnTo>
                    <a:pt x="45722" y="8825"/>
                  </a:lnTo>
                  <a:lnTo>
                    <a:pt x="46488" y="8621"/>
                  </a:lnTo>
                  <a:lnTo>
                    <a:pt x="47216" y="8404"/>
                  </a:lnTo>
                  <a:lnTo>
                    <a:pt x="47880" y="8186"/>
                  </a:lnTo>
                  <a:lnTo>
                    <a:pt x="48506" y="7969"/>
                  </a:lnTo>
                  <a:lnTo>
                    <a:pt x="49068" y="7727"/>
                  </a:lnTo>
                  <a:lnTo>
                    <a:pt x="49591" y="7497"/>
                  </a:lnTo>
                  <a:lnTo>
                    <a:pt x="49834" y="7369"/>
                  </a:lnTo>
                  <a:lnTo>
                    <a:pt x="50051" y="7254"/>
                  </a:lnTo>
                  <a:lnTo>
                    <a:pt x="50268" y="7126"/>
                  </a:lnTo>
                  <a:lnTo>
                    <a:pt x="50460" y="6999"/>
                  </a:lnTo>
                  <a:lnTo>
                    <a:pt x="50638" y="6871"/>
                  </a:lnTo>
                  <a:lnTo>
                    <a:pt x="50804" y="6743"/>
                  </a:lnTo>
                  <a:lnTo>
                    <a:pt x="50958" y="6616"/>
                  </a:lnTo>
                  <a:lnTo>
                    <a:pt x="51098" y="6488"/>
                  </a:lnTo>
                  <a:lnTo>
                    <a:pt x="51213" y="6347"/>
                  </a:lnTo>
                  <a:lnTo>
                    <a:pt x="51315" y="6220"/>
                  </a:lnTo>
                  <a:lnTo>
                    <a:pt x="51405" y="6079"/>
                  </a:lnTo>
                  <a:lnTo>
                    <a:pt x="51481" y="5951"/>
                  </a:lnTo>
                  <a:lnTo>
                    <a:pt x="51545" y="5811"/>
                  </a:lnTo>
                  <a:lnTo>
                    <a:pt x="51583" y="5671"/>
                  </a:lnTo>
                  <a:lnTo>
                    <a:pt x="51609" y="5530"/>
                  </a:lnTo>
                  <a:lnTo>
                    <a:pt x="51622" y="5390"/>
                  </a:lnTo>
                  <a:lnTo>
                    <a:pt x="51622"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87;p15"/>
            <p:cNvSpPr/>
            <p:nvPr/>
          </p:nvSpPr>
          <p:spPr>
            <a:xfrm>
              <a:off x="1462987" y="3567049"/>
              <a:ext cx="764264" cy="159598"/>
            </a:xfrm>
            <a:custGeom>
              <a:avLst/>
              <a:gdLst/>
              <a:ahLst/>
              <a:cxnLst/>
              <a:rect l="l" t="t" r="r" b="b"/>
              <a:pathLst>
                <a:path w="51622" h="10780" extrusionOk="0">
                  <a:moveTo>
                    <a:pt x="24483" y="1"/>
                  </a:moveTo>
                  <a:lnTo>
                    <a:pt x="23168" y="26"/>
                  </a:lnTo>
                  <a:lnTo>
                    <a:pt x="21878" y="65"/>
                  </a:lnTo>
                  <a:lnTo>
                    <a:pt x="20613" y="103"/>
                  </a:lnTo>
                  <a:lnTo>
                    <a:pt x="19362" y="167"/>
                  </a:lnTo>
                  <a:lnTo>
                    <a:pt x="18136" y="243"/>
                  </a:lnTo>
                  <a:lnTo>
                    <a:pt x="16935" y="333"/>
                  </a:lnTo>
                  <a:lnTo>
                    <a:pt x="15760" y="422"/>
                  </a:lnTo>
                  <a:lnTo>
                    <a:pt x="14624" y="537"/>
                  </a:lnTo>
                  <a:lnTo>
                    <a:pt x="13513" y="652"/>
                  </a:lnTo>
                  <a:lnTo>
                    <a:pt x="12427" y="780"/>
                  </a:lnTo>
                  <a:lnTo>
                    <a:pt x="11380" y="920"/>
                  </a:lnTo>
                  <a:lnTo>
                    <a:pt x="10371" y="1073"/>
                  </a:lnTo>
                  <a:lnTo>
                    <a:pt x="9400" y="1227"/>
                  </a:lnTo>
                  <a:lnTo>
                    <a:pt x="8455" y="1405"/>
                  </a:lnTo>
                  <a:lnTo>
                    <a:pt x="7561" y="1584"/>
                  </a:lnTo>
                  <a:lnTo>
                    <a:pt x="6706" y="1763"/>
                  </a:lnTo>
                  <a:lnTo>
                    <a:pt x="5901" y="1967"/>
                  </a:lnTo>
                  <a:lnTo>
                    <a:pt x="5135" y="2172"/>
                  </a:lnTo>
                  <a:lnTo>
                    <a:pt x="4407" y="2376"/>
                  </a:lnTo>
                  <a:lnTo>
                    <a:pt x="3743" y="2593"/>
                  </a:lnTo>
                  <a:lnTo>
                    <a:pt x="3117" y="2823"/>
                  </a:lnTo>
                  <a:lnTo>
                    <a:pt x="2542" y="3053"/>
                  </a:lnTo>
                  <a:lnTo>
                    <a:pt x="2031" y="3296"/>
                  </a:lnTo>
                  <a:lnTo>
                    <a:pt x="1789" y="3411"/>
                  </a:lnTo>
                  <a:lnTo>
                    <a:pt x="1572" y="3538"/>
                  </a:lnTo>
                  <a:lnTo>
                    <a:pt x="1354" y="3666"/>
                  </a:lnTo>
                  <a:lnTo>
                    <a:pt x="1163" y="3794"/>
                  </a:lnTo>
                  <a:lnTo>
                    <a:pt x="984" y="3921"/>
                  </a:lnTo>
                  <a:lnTo>
                    <a:pt x="818" y="4049"/>
                  </a:lnTo>
                  <a:lnTo>
                    <a:pt x="665" y="4177"/>
                  </a:lnTo>
                  <a:lnTo>
                    <a:pt x="524" y="4305"/>
                  </a:lnTo>
                  <a:lnTo>
                    <a:pt x="409" y="4432"/>
                  </a:lnTo>
                  <a:lnTo>
                    <a:pt x="294" y="4573"/>
                  </a:lnTo>
                  <a:lnTo>
                    <a:pt x="205" y="4700"/>
                  </a:lnTo>
                  <a:lnTo>
                    <a:pt x="141" y="4841"/>
                  </a:lnTo>
                  <a:lnTo>
                    <a:pt x="77" y="4981"/>
                  </a:lnTo>
                  <a:lnTo>
                    <a:pt x="39" y="5109"/>
                  </a:lnTo>
                  <a:lnTo>
                    <a:pt x="14" y="5250"/>
                  </a:lnTo>
                  <a:lnTo>
                    <a:pt x="1" y="5390"/>
                  </a:lnTo>
                  <a:lnTo>
                    <a:pt x="14" y="5531"/>
                  </a:lnTo>
                  <a:lnTo>
                    <a:pt x="39" y="5671"/>
                  </a:lnTo>
                  <a:lnTo>
                    <a:pt x="77" y="5812"/>
                  </a:lnTo>
                  <a:lnTo>
                    <a:pt x="141" y="5939"/>
                  </a:lnTo>
                  <a:lnTo>
                    <a:pt x="205" y="6080"/>
                  </a:lnTo>
                  <a:lnTo>
                    <a:pt x="294" y="6207"/>
                  </a:lnTo>
                  <a:lnTo>
                    <a:pt x="409" y="6348"/>
                  </a:lnTo>
                  <a:lnTo>
                    <a:pt x="524" y="6476"/>
                  </a:lnTo>
                  <a:lnTo>
                    <a:pt x="665" y="6616"/>
                  </a:lnTo>
                  <a:lnTo>
                    <a:pt x="818" y="6744"/>
                  </a:lnTo>
                  <a:lnTo>
                    <a:pt x="984" y="6872"/>
                  </a:lnTo>
                  <a:lnTo>
                    <a:pt x="1163" y="6999"/>
                  </a:lnTo>
                  <a:lnTo>
                    <a:pt x="1354" y="7127"/>
                  </a:lnTo>
                  <a:lnTo>
                    <a:pt x="1572" y="7242"/>
                  </a:lnTo>
                  <a:lnTo>
                    <a:pt x="1789" y="7370"/>
                  </a:lnTo>
                  <a:lnTo>
                    <a:pt x="2031" y="7497"/>
                  </a:lnTo>
                  <a:lnTo>
                    <a:pt x="2542" y="7727"/>
                  </a:lnTo>
                  <a:lnTo>
                    <a:pt x="3117" y="7957"/>
                  </a:lnTo>
                  <a:lnTo>
                    <a:pt x="3743" y="8187"/>
                  </a:lnTo>
                  <a:lnTo>
                    <a:pt x="4407" y="8404"/>
                  </a:lnTo>
                  <a:lnTo>
                    <a:pt x="5135" y="8621"/>
                  </a:lnTo>
                  <a:lnTo>
                    <a:pt x="5901" y="8826"/>
                  </a:lnTo>
                  <a:lnTo>
                    <a:pt x="6706" y="9017"/>
                  </a:lnTo>
                  <a:lnTo>
                    <a:pt x="7561" y="9209"/>
                  </a:lnTo>
                  <a:lnTo>
                    <a:pt x="8455" y="9387"/>
                  </a:lnTo>
                  <a:lnTo>
                    <a:pt x="9400" y="9554"/>
                  </a:lnTo>
                  <a:lnTo>
                    <a:pt x="10371" y="9720"/>
                  </a:lnTo>
                  <a:lnTo>
                    <a:pt x="11380" y="9860"/>
                  </a:lnTo>
                  <a:lnTo>
                    <a:pt x="12427" y="10001"/>
                  </a:lnTo>
                  <a:lnTo>
                    <a:pt x="13513" y="10128"/>
                  </a:lnTo>
                  <a:lnTo>
                    <a:pt x="14624" y="10256"/>
                  </a:lnTo>
                  <a:lnTo>
                    <a:pt x="15760" y="10358"/>
                  </a:lnTo>
                  <a:lnTo>
                    <a:pt x="16935" y="10460"/>
                  </a:lnTo>
                  <a:lnTo>
                    <a:pt x="18136" y="10537"/>
                  </a:lnTo>
                  <a:lnTo>
                    <a:pt x="19362" y="10614"/>
                  </a:lnTo>
                  <a:lnTo>
                    <a:pt x="20613" y="10677"/>
                  </a:lnTo>
                  <a:lnTo>
                    <a:pt x="21878" y="10728"/>
                  </a:lnTo>
                  <a:lnTo>
                    <a:pt x="23168" y="10754"/>
                  </a:lnTo>
                  <a:lnTo>
                    <a:pt x="24483" y="10780"/>
                  </a:lnTo>
                  <a:lnTo>
                    <a:pt x="27139" y="10780"/>
                  </a:lnTo>
                  <a:lnTo>
                    <a:pt x="28455" y="10754"/>
                  </a:lnTo>
                  <a:lnTo>
                    <a:pt x="29745" y="10728"/>
                  </a:lnTo>
                  <a:lnTo>
                    <a:pt x="31009" y="10677"/>
                  </a:lnTo>
                  <a:lnTo>
                    <a:pt x="32261" y="10614"/>
                  </a:lnTo>
                  <a:lnTo>
                    <a:pt x="33487" y="10537"/>
                  </a:lnTo>
                  <a:lnTo>
                    <a:pt x="34687" y="10460"/>
                  </a:lnTo>
                  <a:lnTo>
                    <a:pt x="35849" y="10358"/>
                  </a:lnTo>
                  <a:lnTo>
                    <a:pt x="36999" y="10256"/>
                  </a:lnTo>
                  <a:lnTo>
                    <a:pt x="38110" y="10128"/>
                  </a:lnTo>
                  <a:lnTo>
                    <a:pt x="39195" y="10001"/>
                  </a:lnTo>
                  <a:lnTo>
                    <a:pt x="40243" y="9860"/>
                  </a:lnTo>
                  <a:lnTo>
                    <a:pt x="41252" y="9720"/>
                  </a:lnTo>
                  <a:lnTo>
                    <a:pt x="42222" y="9554"/>
                  </a:lnTo>
                  <a:lnTo>
                    <a:pt x="43167" y="9387"/>
                  </a:lnTo>
                  <a:lnTo>
                    <a:pt x="44061" y="9209"/>
                  </a:lnTo>
                  <a:lnTo>
                    <a:pt x="44917" y="9017"/>
                  </a:lnTo>
                  <a:lnTo>
                    <a:pt x="45722" y="8826"/>
                  </a:lnTo>
                  <a:lnTo>
                    <a:pt x="46488" y="8621"/>
                  </a:lnTo>
                  <a:lnTo>
                    <a:pt x="47216" y="8404"/>
                  </a:lnTo>
                  <a:lnTo>
                    <a:pt x="47880" y="8187"/>
                  </a:lnTo>
                  <a:lnTo>
                    <a:pt x="48506" y="7957"/>
                  </a:lnTo>
                  <a:lnTo>
                    <a:pt x="49068" y="7727"/>
                  </a:lnTo>
                  <a:lnTo>
                    <a:pt x="49591" y="7497"/>
                  </a:lnTo>
                  <a:lnTo>
                    <a:pt x="49834" y="7370"/>
                  </a:lnTo>
                  <a:lnTo>
                    <a:pt x="50051" y="7242"/>
                  </a:lnTo>
                  <a:lnTo>
                    <a:pt x="50268" y="7127"/>
                  </a:lnTo>
                  <a:lnTo>
                    <a:pt x="50460" y="6999"/>
                  </a:lnTo>
                  <a:lnTo>
                    <a:pt x="50638" y="6872"/>
                  </a:lnTo>
                  <a:lnTo>
                    <a:pt x="50804" y="6744"/>
                  </a:lnTo>
                  <a:lnTo>
                    <a:pt x="50958" y="6616"/>
                  </a:lnTo>
                  <a:lnTo>
                    <a:pt x="51098" y="6476"/>
                  </a:lnTo>
                  <a:lnTo>
                    <a:pt x="51213" y="6348"/>
                  </a:lnTo>
                  <a:lnTo>
                    <a:pt x="51315" y="6207"/>
                  </a:lnTo>
                  <a:lnTo>
                    <a:pt x="51405" y="6080"/>
                  </a:lnTo>
                  <a:lnTo>
                    <a:pt x="51481" y="5939"/>
                  </a:lnTo>
                  <a:lnTo>
                    <a:pt x="51545" y="5812"/>
                  </a:lnTo>
                  <a:lnTo>
                    <a:pt x="51583" y="5671"/>
                  </a:lnTo>
                  <a:lnTo>
                    <a:pt x="51609" y="5531"/>
                  </a:lnTo>
                  <a:lnTo>
                    <a:pt x="51622" y="5390"/>
                  </a:lnTo>
                  <a:lnTo>
                    <a:pt x="51609" y="5250"/>
                  </a:lnTo>
                  <a:lnTo>
                    <a:pt x="51583" y="5109"/>
                  </a:lnTo>
                  <a:lnTo>
                    <a:pt x="51545" y="4981"/>
                  </a:lnTo>
                  <a:lnTo>
                    <a:pt x="51481" y="4841"/>
                  </a:lnTo>
                  <a:lnTo>
                    <a:pt x="51405" y="4700"/>
                  </a:lnTo>
                  <a:lnTo>
                    <a:pt x="51315" y="4573"/>
                  </a:lnTo>
                  <a:lnTo>
                    <a:pt x="51213" y="4432"/>
                  </a:lnTo>
                  <a:lnTo>
                    <a:pt x="51098" y="4305"/>
                  </a:lnTo>
                  <a:lnTo>
                    <a:pt x="50958" y="4177"/>
                  </a:lnTo>
                  <a:lnTo>
                    <a:pt x="50804" y="4049"/>
                  </a:lnTo>
                  <a:lnTo>
                    <a:pt x="50638" y="3921"/>
                  </a:lnTo>
                  <a:lnTo>
                    <a:pt x="50460" y="3794"/>
                  </a:lnTo>
                  <a:lnTo>
                    <a:pt x="50268" y="3666"/>
                  </a:lnTo>
                  <a:lnTo>
                    <a:pt x="50051" y="3538"/>
                  </a:lnTo>
                  <a:lnTo>
                    <a:pt x="49834" y="3411"/>
                  </a:lnTo>
                  <a:lnTo>
                    <a:pt x="49591" y="3296"/>
                  </a:lnTo>
                  <a:lnTo>
                    <a:pt x="49068" y="3053"/>
                  </a:lnTo>
                  <a:lnTo>
                    <a:pt x="48506" y="2823"/>
                  </a:lnTo>
                  <a:lnTo>
                    <a:pt x="47880" y="2593"/>
                  </a:lnTo>
                  <a:lnTo>
                    <a:pt x="47216" y="2376"/>
                  </a:lnTo>
                  <a:lnTo>
                    <a:pt x="46488" y="2172"/>
                  </a:lnTo>
                  <a:lnTo>
                    <a:pt x="45722" y="1967"/>
                  </a:lnTo>
                  <a:lnTo>
                    <a:pt x="44917" y="1763"/>
                  </a:lnTo>
                  <a:lnTo>
                    <a:pt x="44061" y="1584"/>
                  </a:lnTo>
                  <a:lnTo>
                    <a:pt x="43167" y="1405"/>
                  </a:lnTo>
                  <a:lnTo>
                    <a:pt x="42222" y="1227"/>
                  </a:lnTo>
                  <a:lnTo>
                    <a:pt x="41252" y="1073"/>
                  </a:lnTo>
                  <a:lnTo>
                    <a:pt x="40243" y="920"/>
                  </a:lnTo>
                  <a:lnTo>
                    <a:pt x="39195" y="780"/>
                  </a:lnTo>
                  <a:lnTo>
                    <a:pt x="38110" y="652"/>
                  </a:lnTo>
                  <a:lnTo>
                    <a:pt x="36999" y="537"/>
                  </a:lnTo>
                  <a:lnTo>
                    <a:pt x="35849" y="422"/>
                  </a:lnTo>
                  <a:lnTo>
                    <a:pt x="34687" y="333"/>
                  </a:lnTo>
                  <a:lnTo>
                    <a:pt x="33487" y="243"/>
                  </a:lnTo>
                  <a:lnTo>
                    <a:pt x="32261" y="167"/>
                  </a:lnTo>
                  <a:lnTo>
                    <a:pt x="31009" y="103"/>
                  </a:lnTo>
                  <a:lnTo>
                    <a:pt x="29745" y="65"/>
                  </a:lnTo>
                  <a:lnTo>
                    <a:pt x="28455" y="26"/>
                  </a:lnTo>
                  <a:lnTo>
                    <a:pt x="27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88;p15"/>
            <p:cNvSpPr/>
            <p:nvPr/>
          </p:nvSpPr>
          <p:spPr>
            <a:xfrm>
              <a:off x="1531253" y="3581232"/>
              <a:ext cx="627747" cy="112326"/>
            </a:xfrm>
            <a:custGeom>
              <a:avLst/>
              <a:gdLst/>
              <a:ahLst/>
              <a:cxnLst/>
              <a:rect l="l" t="t" r="r" b="b"/>
              <a:pathLst>
                <a:path w="42401" h="7587" extrusionOk="0">
                  <a:moveTo>
                    <a:pt x="21200" y="0"/>
                  </a:moveTo>
                  <a:lnTo>
                    <a:pt x="20115" y="13"/>
                  </a:lnTo>
                  <a:lnTo>
                    <a:pt x="19029" y="26"/>
                  </a:lnTo>
                  <a:lnTo>
                    <a:pt x="17969" y="52"/>
                  </a:lnTo>
                  <a:lnTo>
                    <a:pt x="16922" y="77"/>
                  </a:lnTo>
                  <a:lnTo>
                    <a:pt x="15900" y="128"/>
                  </a:lnTo>
                  <a:lnTo>
                    <a:pt x="14891" y="179"/>
                  </a:lnTo>
                  <a:lnTo>
                    <a:pt x="13908" y="230"/>
                  </a:lnTo>
                  <a:lnTo>
                    <a:pt x="12950" y="307"/>
                  </a:lnTo>
                  <a:lnTo>
                    <a:pt x="12005" y="384"/>
                  </a:lnTo>
                  <a:lnTo>
                    <a:pt x="11098" y="460"/>
                  </a:lnTo>
                  <a:lnTo>
                    <a:pt x="10204" y="550"/>
                  </a:lnTo>
                  <a:lnTo>
                    <a:pt x="9349" y="652"/>
                  </a:lnTo>
                  <a:lnTo>
                    <a:pt x="8518" y="754"/>
                  </a:lnTo>
                  <a:lnTo>
                    <a:pt x="7714" y="869"/>
                  </a:lnTo>
                  <a:lnTo>
                    <a:pt x="6948" y="984"/>
                  </a:lnTo>
                  <a:lnTo>
                    <a:pt x="6207" y="1112"/>
                  </a:lnTo>
                  <a:lnTo>
                    <a:pt x="5504" y="1252"/>
                  </a:lnTo>
                  <a:lnTo>
                    <a:pt x="4840" y="1380"/>
                  </a:lnTo>
                  <a:lnTo>
                    <a:pt x="4215" y="1533"/>
                  </a:lnTo>
                  <a:lnTo>
                    <a:pt x="3627" y="1674"/>
                  </a:lnTo>
                  <a:lnTo>
                    <a:pt x="3078" y="1827"/>
                  </a:lnTo>
                  <a:lnTo>
                    <a:pt x="2567" y="1993"/>
                  </a:lnTo>
                  <a:lnTo>
                    <a:pt x="2095" y="2146"/>
                  </a:lnTo>
                  <a:lnTo>
                    <a:pt x="1673" y="2325"/>
                  </a:lnTo>
                  <a:lnTo>
                    <a:pt x="1290" y="2491"/>
                  </a:lnTo>
                  <a:lnTo>
                    <a:pt x="958" y="2670"/>
                  </a:lnTo>
                  <a:lnTo>
                    <a:pt x="677" y="2848"/>
                  </a:lnTo>
                  <a:lnTo>
                    <a:pt x="549" y="2938"/>
                  </a:lnTo>
                  <a:lnTo>
                    <a:pt x="434" y="3027"/>
                  </a:lnTo>
                  <a:lnTo>
                    <a:pt x="332" y="3129"/>
                  </a:lnTo>
                  <a:lnTo>
                    <a:pt x="243" y="3219"/>
                  </a:lnTo>
                  <a:lnTo>
                    <a:pt x="179" y="3308"/>
                  </a:lnTo>
                  <a:lnTo>
                    <a:pt x="115" y="3410"/>
                  </a:lnTo>
                  <a:lnTo>
                    <a:pt x="64" y="3500"/>
                  </a:lnTo>
                  <a:lnTo>
                    <a:pt x="26" y="3602"/>
                  </a:lnTo>
                  <a:lnTo>
                    <a:pt x="13" y="3691"/>
                  </a:lnTo>
                  <a:lnTo>
                    <a:pt x="0" y="3794"/>
                  </a:lnTo>
                  <a:lnTo>
                    <a:pt x="13" y="3896"/>
                  </a:lnTo>
                  <a:lnTo>
                    <a:pt x="26" y="3985"/>
                  </a:lnTo>
                  <a:lnTo>
                    <a:pt x="64" y="4087"/>
                  </a:lnTo>
                  <a:lnTo>
                    <a:pt x="115" y="4177"/>
                  </a:lnTo>
                  <a:lnTo>
                    <a:pt x="179" y="4279"/>
                  </a:lnTo>
                  <a:lnTo>
                    <a:pt x="243" y="4368"/>
                  </a:lnTo>
                  <a:lnTo>
                    <a:pt x="332" y="4470"/>
                  </a:lnTo>
                  <a:lnTo>
                    <a:pt x="434" y="4560"/>
                  </a:lnTo>
                  <a:lnTo>
                    <a:pt x="549" y="4649"/>
                  </a:lnTo>
                  <a:lnTo>
                    <a:pt x="677" y="4739"/>
                  </a:lnTo>
                  <a:lnTo>
                    <a:pt x="958" y="4917"/>
                  </a:lnTo>
                  <a:lnTo>
                    <a:pt x="1290" y="5096"/>
                  </a:lnTo>
                  <a:lnTo>
                    <a:pt x="1673" y="5275"/>
                  </a:lnTo>
                  <a:lnTo>
                    <a:pt x="2095" y="5441"/>
                  </a:lnTo>
                  <a:lnTo>
                    <a:pt x="2567" y="5607"/>
                  </a:lnTo>
                  <a:lnTo>
                    <a:pt x="3078" y="5760"/>
                  </a:lnTo>
                  <a:lnTo>
                    <a:pt x="3627" y="5914"/>
                  </a:lnTo>
                  <a:lnTo>
                    <a:pt x="4215" y="6067"/>
                  </a:lnTo>
                  <a:lnTo>
                    <a:pt x="4840" y="6207"/>
                  </a:lnTo>
                  <a:lnTo>
                    <a:pt x="5504" y="6348"/>
                  </a:lnTo>
                  <a:lnTo>
                    <a:pt x="6207" y="6475"/>
                  </a:lnTo>
                  <a:lnTo>
                    <a:pt x="6948" y="6603"/>
                  </a:lnTo>
                  <a:lnTo>
                    <a:pt x="7714" y="6718"/>
                  </a:lnTo>
                  <a:lnTo>
                    <a:pt x="8518" y="6833"/>
                  </a:lnTo>
                  <a:lnTo>
                    <a:pt x="9349" y="6935"/>
                  </a:lnTo>
                  <a:lnTo>
                    <a:pt x="10204" y="7037"/>
                  </a:lnTo>
                  <a:lnTo>
                    <a:pt x="11098" y="7127"/>
                  </a:lnTo>
                  <a:lnTo>
                    <a:pt x="12005" y="7216"/>
                  </a:lnTo>
                  <a:lnTo>
                    <a:pt x="12950" y="7293"/>
                  </a:lnTo>
                  <a:lnTo>
                    <a:pt x="13908" y="7357"/>
                  </a:lnTo>
                  <a:lnTo>
                    <a:pt x="14891" y="7421"/>
                  </a:lnTo>
                  <a:lnTo>
                    <a:pt x="15900" y="7472"/>
                  </a:lnTo>
                  <a:lnTo>
                    <a:pt x="16922" y="7510"/>
                  </a:lnTo>
                  <a:lnTo>
                    <a:pt x="17969" y="7536"/>
                  </a:lnTo>
                  <a:lnTo>
                    <a:pt x="19029" y="7561"/>
                  </a:lnTo>
                  <a:lnTo>
                    <a:pt x="20115" y="7574"/>
                  </a:lnTo>
                  <a:lnTo>
                    <a:pt x="21200" y="7587"/>
                  </a:lnTo>
                  <a:lnTo>
                    <a:pt x="22286" y="7574"/>
                  </a:lnTo>
                  <a:lnTo>
                    <a:pt x="23371" y="7561"/>
                  </a:lnTo>
                  <a:lnTo>
                    <a:pt x="24431" y="7536"/>
                  </a:lnTo>
                  <a:lnTo>
                    <a:pt x="25466" y="7510"/>
                  </a:lnTo>
                  <a:lnTo>
                    <a:pt x="26500" y="7472"/>
                  </a:lnTo>
                  <a:lnTo>
                    <a:pt x="27496" y="7421"/>
                  </a:lnTo>
                  <a:lnTo>
                    <a:pt x="28493" y="7357"/>
                  </a:lnTo>
                  <a:lnTo>
                    <a:pt x="29450" y="7293"/>
                  </a:lnTo>
                  <a:lnTo>
                    <a:pt x="30383" y="7216"/>
                  </a:lnTo>
                  <a:lnTo>
                    <a:pt x="31302" y="7127"/>
                  </a:lnTo>
                  <a:lnTo>
                    <a:pt x="32183" y="7037"/>
                  </a:lnTo>
                  <a:lnTo>
                    <a:pt x="33052" y="6935"/>
                  </a:lnTo>
                  <a:lnTo>
                    <a:pt x="33882" y="6833"/>
                  </a:lnTo>
                  <a:lnTo>
                    <a:pt x="34687" y="6718"/>
                  </a:lnTo>
                  <a:lnTo>
                    <a:pt x="35453" y="6603"/>
                  </a:lnTo>
                  <a:lnTo>
                    <a:pt x="36181" y="6475"/>
                  </a:lnTo>
                  <a:lnTo>
                    <a:pt x="36883" y="6348"/>
                  </a:lnTo>
                  <a:lnTo>
                    <a:pt x="37560" y="6207"/>
                  </a:lnTo>
                  <a:lnTo>
                    <a:pt x="38186" y="6067"/>
                  </a:lnTo>
                  <a:lnTo>
                    <a:pt x="38773" y="5914"/>
                  </a:lnTo>
                  <a:lnTo>
                    <a:pt x="39323" y="5760"/>
                  </a:lnTo>
                  <a:lnTo>
                    <a:pt x="39833" y="5607"/>
                  </a:lnTo>
                  <a:lnTo>
                    <a:pt x="40306" y="5441"/>
                  </a:lnTo>
                  <a:lnTo>
                    <a:pt x="40727" y="5275"/>
                  </a:lnTo>
                  <a:lnTo>
                    <a:pt x="41111" y="5096"/>
                  </a:lnTo>
                  <a:lnTo>
                    <a:pt x="41443" y="4917"/>
                  </a:lnTo>
                  <a:lnTo>
                    <a:pt x="41724" y="4739"/>
                  </a:lnTo>
                  <a:lnTo>
                    <a:pt x="41851" y="4649"/>
                  </a:lnTo>
                  <a:lnTo>
                    <a:pt x="41966" y="4560"/>
                  </a:lnTo>
                  <a:lnTo>
                    <a:pt x="42068" y="4470"/>
                  </a:lnTo>
                  <a:lnTo>
                    <a:pt x="42145" y="4368"/>
                  </a:lnTo>
                  <a:lnTo>
                    <a:pt x="42222" y="4279"/>
                  </a:lnTo>
                  <a:lnTo>
                    <a:pt x="42285" y="4177"/>
                  </a:lnTo>
                  <a:lnTo>
                    <a:pt x="42337" y="4087"/>
                  </a:lnTo>
                  <a:lnTo>
                    <a:pt x="42362" y="3985"/>
                  </a:lnTo>
                  <a:lnTo>
                    <a:pt x="42388" y="3896"/>
                  </a:lnTo>
                  <a:lnTo>
                    <a:pt x="42400" y="3794"/>
                  </a:lnTo>
                  <a:lnTo>
                    <a:pt x="42388" y="3691"/>
                  </a:lnTo>
                  <a:lnTo>
                    <a:pt x="42362" y="3602"/>
                  </a:lnTo>
                  <a:lnTo>
                    <a:pt x="42337" y="3500"/>
                  </a:lnTo>
                  <a:lnTo>
                    <a:pt x="42285" y="3410"/>
                  </a:lnTo>
                  <a:lnTo>
                    <a:pt x="42222" y="3308"/>
                  </a:lnTo>
                  <a:lnTo>
                    <a:pt x="42145" y="3219"/>
                  </a:lnTo>
                  <a:lnTo>
                    <a:pt x="42068" y="3129"/>
                  </a:lnTo>
                  <a:lnTo>
                    <a:pt x="41966" y="3027"/>
                  </a:lnTo>
                  <a:lnTo>
                    <a:pt x="41851" y="2938"/>
                  </a:lnTo>
                  <a:lnTo>
                    <a:pt x="41724" y="2848"/>
                  </a:lnTo>
                  <a:lnTo>
                    <a:pt x="41443" y="2670"/>
                  </a:lnTo>
                  <a:lnTo>
                    <a:pt x="41111" y="2491"/>
                  </a:lnTo>
                  <a:lnTo>
                    <a:pt x="40727" y="2325"/>
                  </a:lnTo>
                  <a:lnTo>
                    <a:pt x="40306" y="2146"/>
                  </a:lnTo>
                  <a:lnTo>
                    <a:pt x="39833" y="1993"/>
                  </a:lnTo>
                  <a:lnTo>
                    <a:pt x="39323" y="1827"/>
                  </a:lnTo>
                  <a:lnTo>
                    <a:pt x="38773" y="1674"/>
                  </a:lnTo>
                  <a:lnTo>
                    <a:pt x="38186" y="1533"/>
                  </a:lnTo>
                  <a:lnTo>
                    <a:pt x="37560" y="1380"/>
                  </a:lnTo>
                  <a:lnTo>
                    <a:pt x="36883" y="1252"/>
                  </a:lnTo>
                  <a:lnTo>
                    <a:pt x="36181" y="1112"/>
                  </a:lnTo>
                  <a:lnTo>
                    <a:pt x="35453" y="984"/>
                  </a:lnTo>
                  <a:lnTo>
                    <a:pt x="34687" y="869"/>
                  </a:lnTo>
                  <a:lnTo>
                    <a:pt x="33882" y="754"/>
                  </a:lnTo>
                  <a:lnTo>
                    <a:pt x="33052" y="652"/>
                  </a:lnTo>
                  <a:lnTo>
                    <a:pt x="32183" y="550"/>
                  </a:lnTo>
                  <a:lnTo>
                    <a:pt x="31302" y="460"/>
                  </a:lnTo>
                  <a:lnTo>
                    <a:pt x="30383" y="384"/>
                  </a:lnTo>
                  <a:lnTo>
                    <a:pt x="29450" y="307"/>
                  </a:lnTo>
                  <a:lnTo>
                    <a:pt x="28493" y="230"/>
                  </a:lnTo>
                  <a:lnTo>
                    <a:pt x="27496" y="179"/>
                  </a:lnTo>
                  <a:lnTo>
                    <a:pt x="26500" y="128"/>
                  </a:lnTo>
                  <a:lnTo>
                    <a:pt x="25466" y="77"/>
                  </a:lnTo>
                  <a:lnTo>
                    <a:pt x="24431" y="52"/>
                  </a:lnTo>
                  <a:lnTo>
                    <a:pt x="23371" y="26"/>
                  </a:lnTo>
                  <a:lnTo>
                    <a:pt x="22286" y="13"/>
                  </a:lnTo>
                  <a:lnTo>
                    <a:pt x="21200" y="0"/>
                  </a:lnTo>
                  <a:close/>
                </a:path>
              </a:pathLst>
            </a:custGeom>
            <a:solidFill>
              <a:srgbClr val="EFC0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9;p15"/>
            <p:cNvSpPr/>
            <p:nvPr/>
          </p:nvSpPr>
          <p:spPr>
            <a:xfrm>
              <a:off x="1540506" y="3581232"/>
              <a:ext cx="609226" cy="83397"/>
            </a:xfrm>
            <a:custGeom>
              <a:avLst/>
              <a:gdLst/>
              <a:ahLst/>
              <a:cxnLst/>
              <a:rect l="l" t="t" r="r" b="b"/>
              <a:pathLst>
                <a:path w="41150" h="5633" extrusionOk="0">
                  <a:moveTo>
                    <a:pt x="19949" y="0"/>
                  </a:moveTo>
                  <a:lnTo>
                    <a:pt x="18251" y="13"/>
                  </a:lnTo>
                  <a:lnTo>
                    <a:pt x="16578" y="52"/>
                  </a:lnTo>
                  <a:lnTo>
                    <a:pt x="14956" y="115"/>
                  </a:lnTo>
                  <a:lnTo>
                    <a:pt x="13372" y="192"/>
                  </a:lnTo>
                  <a:lnTo>
                    <a:pt x="11840" y="294"/>
                  </a:lnTo>
                  <a:lnTo>
                    <a:pt x="10371" y="409"/>
                  </a:lnTo>
                  <a:lnTo>
                    <a:pt x="8966" y="550"/>
                  </a:lnTo>
                  <a:lnTo>
                    <a:pt x="7625" y="716"/>
                  </a:lnTo>
                  <a:lnTo>
                    <a:pt x="6361" y="882"/>
                  </a:lnTo>
                  <a:lnTo>
                    <a:pt x="5186" y="1073"/>
                  </a:lnTo>
                  <a:lnTo>
                    <a:pt x="4075" y="1290"/>
                  </a:lnTo>
                  <a:lnTo>
                    <a:pt x="3564" y="1393"/>
                  </a:lnTo>
                  <a:lnTo>
                    <a:pt x="3066" y="1507"/>
                  </a:lnTo>
                  <a:lnTo>
                    <a:pt x="2593" y="1622"/>
                  </a:lnTo>
                  <a:lnTo>
                    <a:pt x="2146" y="1737"/>
                  </a:lnTo>
                  <a:lnTo>
                    <a:pt x="1725" y="1865"/>
                  </a:lnTo>
                  <a:lnTo>
                    <a:pt x="1329" y="1993"/>
                  </a:lnTo>
                  <a:lnTo>
                    <a:pt x="959" y="2121"/>
                  </a:lnTo>
                  <a:lnTo>
                    <a:pt x="614" y="2248"/>
                  </a:lnTo>
                  <a:lnTo>
                    <a:pt x="295" y="2376"/>
                  </a:lnTo>
                  <a:lnTo>
                    <a:pt x="1" y="2516"/>
                  </a:lnTo>
                  <a:lnTo>
                    <a:pt x="1" y="2516"/>
                  </a:lnTo>
                  <a:lnTo>
                    <a:pt x="716" y="2299"/>
                  </a:lnTo>
                  <a:lnTo>
                    <a:pt x="1508" y="2095"/>
                  </a:lnTo>
                  <a:lnTo>
                    <a:pt x="2376" y="1903"/>
                  </a:lnTo>
                  <a:lnTo>
                    <a:pt x="3296" y="1725"/>
                  </a:lnTo>
                  <a:lnTo>
                    <a:pt x="4292" y="1546"/>
                  </a:lnTo>
                  <a:lnTo>
                    <a:pt x="5352" y="1393"/>
                  </a:lnTo>
                  <a:lnTo>
                    <a:pt x="6463" y="1239"/>
                  </a:lnTo>
                  <a:lnTo>
                    <a:pt x="7638" y="1099"/>
                  </a:lnTo>
                  <a:lnTo>
                    <a:pt x="8851" y="984"/>
                  </a:lnTo>
                  <a:lnTo>
                    <a:pt x="10116" y="869"/>
                  </a:lnTo>
                  <a:lnTo>
                    <a:pt x="11431" y="780"/>
                  </a:lnTo>
                  <a:lnTo>
                    <a:pt x="12785" y="703"/>
                  </a:lnTo>
                  <a:lnTo>
                    <a:pt x="14177" y="639"/>
                  </a:lnTo>
                  <a:lnTo>
                    <a:pt x="15595" y="601"/>
                  </a:lnTo>
                  <a:lnTo>
                    <a:pt x="17050" y="575"/>
                  </a:lnTo>
                  <a:lnTo>
                    <a:pt x="18532" y="562"/>
                  </a:lnTo>
                  <a:lnTo>
                    <a:pt x="19617" y="575"/>
                  </a:lnTo>
                  <a:lnTo>
                    <a:pt x="20703" y="588"/>
                  </a:lnTo>
                  <a:lnTo>
                    <a:pt x="21763" y="614"/>
                  </a:lnTo>
                  <a:lnTo>
                    <a:pt x="22797" y="639"/>
                  </a:lnTo>
                  <a:lnTo>
                    <a:pt x="23832" y="677"/>
                  </a:lnTo>
                  <a:lnTo>
                    <a:pt x="24841" y="728"/>
                  </a:lnTo>
                  <a:lnTo>
                    <a:pt x="25824" y="792"/>
                  </a:lnTo>
                  <a:lnTo>
                    <a:pt x="26782" y="856"/>
                  </a:lnTo>
                  <a:lnTo>
                    <a:pt x="27714" y="933"/>
                  </a:lnTo>
                  <a:lnTo>
                    <a:pt x="28634" y="1022"/>
                  </a:lnTo>
                  <a:lnTo>
                    <a:pt x="29528" y="1112"/>
                  </a:lnTo>
                  <a:lnTo>
                    <a:pt x="30384" y="1214"/>
                  </a:lnTo>
                  <a:lnTo>
                    <a:pt x="31214" y="1316"/>
                  </a:lnTo>
                  <a:lnTo>
                    <a:pt x="32018" y="1431"/>
                  </a:lnTo>
                  <a:lnTo>
                    <a:pt x="32784" y="1546"/>
                  </a:lnTo>
                  <a:lnTo>
                    <a:pt x="33525" y="1674"/>
                  </a:lnTo>
                  <a:lnTo>
                    <a:pt x="34215" y="1801"/>
                  </a:lnTo>
                  <a:lnTo>
                    <a:pt x="34892" y="1942"/>
                  </a:lnTo>
                  <a:lnTo>
                    <a:pt x="35518" y="2082"/>
                  </a:lnTo>
                  <a:lnTo>
                    <a:pt x="36105" y="2235"/>
                  </a:lnTo>
                  <a:lnTo>
                    <a:pt x="36654" y="2389"/>
                  </a:lnTo>
                  <a:lnTo>
                    <a:pt x="37165" y="2542"/>
                  </a:lnTo>
                  <a:lnTo>
                    <a:pt x="37638" y="2708"/>
                  </a:lnTo>
                  <a:lnTo>
                    <a:pt x="38059" y="2874"/>
                  </a:lnTo>
                  <a:lnTo>
                    <a:pt x="38442" y="3053"/>
                  </a:lnTo>
                  <a:lnTo>
                    <a:pt x="38774" y="3232"/>
                  </a:lnTo>
                  <a:lnTo>
                    <a:pt x="39055" y="3410"/>
                  </a:lnTo>
                  <a:lnTo>
                    <a:pt x="39183" y="3500"/>
                  </a:lnTo>
                  <a:lnTo>
                    <a:pt x="39298" y="3589"/>
                  </a:lnTo>
                  <a:lnTo>
                    <a:pt x="39400" y="3679"/>
                  </a:lnTo>
                  <a:lnTo>
                    <a:pt x="39477" y="3781"/>
                  </a:lnTo>
                  <a:lnTo>
                    <a:pt x="39553" y="3870"/>
                  </a:lnTo>
                  <a:lnTo>
                    <a:pt x="39617" y="3972"/>
                  </a:lnTo>
                  <a:lnTo>
                    <a:pt x="39668" y="4062"/>
                  </a:lnTo>
                  <a:lnTo>
                    <a:pt x="39694" y="4164"/>
                  </a:lnTo>
                  <a:lnTo>
                    <a:pt x="39719" y="4253"/>
                  </a:lnTo>
                  <a:lnTo>
                    <a:pt x="39732" y="4355"/>
                  </a:lnTo>
                  <a:lnTo>
                    <a:pt x="39719" y="4432"/>
                  </a:lnTo>
                  <a:lnTo>
                    <a:pt x="39706" y="4522"/>
                  </a:lnTo>
                  <a:lnTo>
                    <a:pt x="39681" y="4611"/>
                  </a:lnTo>
                  <a:lnTo>
                    <a:pt x="39643" y="4688"/>
                  </a:lnTo>
                  <a:lnTo>
                    <a:pt x="39604" y="4764"/>
                  </a:lnTo>
                  <a:lnTo>
                    <a:pt x="39540" y="4854"/>
                  </a:lnTo>
                  <a:lnTo>
                    <a:pt x="39400" y="5007"/>
                  </a:lnTo>
                  <a:lnTo>
                    <a:pt x="39234" y="5173"/>
                  </a:lnTo>
                  <a:lnTo>
                    <a:pt x="39017" y="5326"/>
                  </a:lnTo>
                  <a:lnTo>
                    <a:pt x="38761" y="5479"/>
                  </a:lnTo>
                  <a:lnTo>
                    <a:pt x="38480" y="5633"/>
                  </a:lnTo>
                  <a:lnTo>
                    <a:pt x="39081" y="5428"/>
                  </a:lnTo>
                  <a:lnTo>
                    <a:pt x="39362" y="5326"/>
                  </a:lnTo>
                  <a:lnTo>
                    <a:pt x="39617" y="5211"/>
                  </a:lnTo>
                  <a:lnTo>
                    <a:pt x="39847" y="5096"/>
                  </a:lnTo>
                  <a:lnTo>
                    <a:pt x="40077" y="4994"/>
                  </a:lnTo>
                  <a:lnTo>
                    <a:pt x="40268" y="4879"/>
                  </a:lnTo>
                  <a:lnTo>
                    <a:pt x="40447" y="4764"/>
                  </a:lnTo>
                  <a:lnTo>
                    <a:pt x="40613" y="4649"/>
                  </a:lnTo>
                  <a:lnTo>
                    <a:pt x="40754" y="4522"/>
                  </a:lnTo>
                  <a:lnTo>
                    <a:pt x="40869" y="4407"/>
                  </a:lnTo>
                  <a:lnTo>
                    <a:pt x="40971" y="4292"/>
                  </a:lnTo>
                  <a:lnTo>
                    <a:pt x="41047" y="4164"/>
                  </a:lnTo>
                  <a:lnTo>
                    <a:pt x="41099" y="4049"/>
                  </a:lnTo>
                  <a:lnTo>
                    <a:pt x="41137" y="3921"/>
                  </a:lnTo>
                  <a:lnTo>
                    <a:pt x="41150" y="3794"/>
                  </a:lnTo>
                  <a:lnTo>
                    <a:pt x="41137" y="3691"/>
                  </a:lnTo>
                  <a:lnTo>
                    <a:pt x="41124" y="3602"/>
                  </a:lnTo>
                  <a:lnTo>
                    <a:pt x="41086" y="3500"/>
                  </a:lnTo>
                  <a:lnTo>
                    <a:pt x="41035" y="3410"/>
                  </a:lnTo>
                  <a:lnTo>
                    <a:pt x="40984" y="3308"/>
                  </a:lnTo>
                  <a:lnTo>
                    <a:pt x="40907" y="3219"/>
                  </a:lnTo>
                  <a:lnTo>
                    <a:pt x="40818" y="3129"/>
                  </a:lnTo>
                  <a:lnTo>
                    <a:pt x="40715" y="3027"/>
                  </a:lnTo>
                  <a:lnTo>
                    <a:pt x="40600" y="2938"/>
                  </a:lnTo>
                  <a:lnTo>
                    <a:pt x="40486" y="2848"/>
                  </a:lnTo>
                  <a:lnTo>
                    <a:pt x="40192" y="2670"/>
                  </a:lnTo>
                  <a:lnTo>
                    <a:pt x="39860" y="2491"/>
                  </a:lnTo>
                  <a:lnTo>
                    <a:pt x="39477" y="2325"/>
                  </a:lnTo>
                  <a:lnTo>
                    <a:pt x="39055" y="2146"/>
                  </a:lnTo>
                  <a:lnTo>
                    <a:pt x="38595" y="1993"/>
                  </a:lnTo>
                  <a:lnTo>
                    <a:pt x="38085" y="1827"/>
                  </a:lnTo>
                  <a:lnTo>
                    <a:pt x="37523" y="1674"/>
                  </a:lnTo>
                  <a:lnTo>
                    <a:pt x="36935" y="1533"/>
                  </a:lnTo>
                  <a:lnTo>
                    <a:pt x="36309" y="1380"/>
                  </a:lnTo>
                  <a:lnTo>
                    <a:pt x="35645" y="1252"/>
                  </a:lnTo>
                  <a:lnTo>
                    <a:pt x="34943" y="1112"/>
                  </a:lnTo>
                  <a:lnTo>
                    <a:pt x="34202" y="984"/>
                  </a:lnTo>
                  <a:lnTo>
                    <a:pt x="33436" y="869"/>
                  </a:lnTo>
                  <a:lnTo>
                    <a:pt x="32631" y="754"/>
                  </a:lnTo>
                  <a:lnTo>
                    <a:pt x="31801" y="652"/>
                  </a:lnTo>
                  <a:lnTo>
                    <a:pt x="30945" y="550"/>
                  </a:lnTo>
                  <a:lnTo>
                    <a:pt x="30051" y="460"/>
                  </a:lnTo>
                  <a:lnTo>
                    <a:pt x="29145" y="384"/>
                  </a:lnTo>
                  <a:lnTo>
                    <a:pt x="28200" y="307"/>
                  </a:lnTo>
                  <a:lnTo>
                    <a:pt x="27242" y="230"/>
                  </a:lnTo>
                  <a:lnTo>
                    <a:pt x="26258" y="179"/>
                  </a:lnTo>
                  <a:lnTo>
                    <a:pt x="25250" y="128"/>
                  </a:lnTo>
                  <a:lnTo>
                    <a:pt x="24228" y="77"/>
                  </a:lnTo>
                  <a:lnTo>
                    <a:pt x="23181" y="52"/>
                  </a:lnTo>
                  <a:lnTo>
                    <a:pt x="22121" y="26"/>
                  </a:lnTo>
                  <a:lnTo>
                    <a:pt x="21048" y="13"/>
                  </a:lnTo>
                  <a:lnTo>
                    <a:pt x="19949" y="0"/>
                  </a:lnTo>
                  <a:close/>
                </a:path>
              </a:pathLst>
            </a:custGeom>
            <a:solidFill>
              <a:srgbClr val="D4A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0;p15"/>
            <p:cNvSpPr/>
            <p:nvPr/>
          </p:nvSpPr>
          <p:spPr>
            <a:xfrm>
              <a:off x="1462987" y="3541333"/>
              <a:ext cx="764264" cy="159790"/>
            </a:xfrm>
            <a:custGeom>
              <a:avLst/>
              <a:gdLst/>
              <a:ahLst/>
              <a:cxnLst/>
              <a:rect l="l" t="t" r="r" b="b"/>
              <a:pathLst>
                <a:path w="51622" h="10793" extrusionOk="0">
                  <a:moveTo>
                    <a:pt x="1" y="1"/>
                  </a:moveTo>
                  <a:lnTo>
                    <a:pt x="1" y="5390"/>
                  </a:lnTo>
                  <a:lnTo>
                    <a:pt x="14" y="5531"/>
                  </a:lnTo>
                  <a:lnTo>
                    <a:pt x="39" y="5671"/>
                  </a:lnTo>
                  <a:lnTo>
                    <a:pt x="77" y="5812"/>
                  </a:lnTo>
                  <a:lnTo>
                    <a:pt x="141" y="5952"/>
                  </a:lnTo>
                  <a:lnTo>
                    <a:pt x="205" y="6080"/>
                  </a:lnTo>
                  <a:lnTo>
                    <a:pt x="294" y="6220"/>
                  </a:lnTo>
                  <a:lnTo>
                    <a:pt x="409" y="6348"/>
                  </a:lnTo>
                  <a:lnTo>
                    <a:pt x="524" y="6489"/>
                  </a:lnTo>
                  <a:lnTo>
                    <a:pt x="665" y="6616"/>
                  </a:lnTo>
                  <a:lnTo>
                    <a:pt x="818" y="6744"/>
                  </a:lnTo>
                  <a:lnTo>
                    <a:pt x="984" y="6872"/>
                  </a:lnTo>
                  <a:lnTo>
                    <a:pt x="1163" y="6999"/>
                  </a:lnTo>
                  <a:lnTo>
                    <a:pt x="1354" y="7127"/>
                  </a:lnTo>
                  <a:lnTo>
                    <a:pt x="1572" y="7255"/>
                  </a:lnTo>
                  <a:lnTo>
                    <a:pt x="1789" y="7370"/>
                  </a:lnTo>
                  <a:lnTo>
                    <a:pt x="2031" y="7497"/>
                  </a:lnTo>
                  <a:lnTo>
                    <a:pt x="2542" y="7740"/>
                  </a:lnTo>
                  <a:lnTo>
                    <a:pt x="3117" y="7970"/>
                  </a:lnTo>
                  <a:lnTo>
                    <a:pt x="3743" y="8187"/>
                  </a:lnTo>
                  <a:lnTo>
                    <a:pt x="4407" y="8417"/>
                  </a:lnTo>
                  <a:lnTo>
                    <a:pt x="5135" y="8621"/>
                  </a:lnTo>
                  <a:lnTo>
                    <a:pt x="5901" y="8826"/>
                  </a:lnTo>
                  <a:lnTo>
                    <a:pt x="6706" y="9017"/>
                  </a:lnTo>
                  <a:lnTo>
                    <a:pt x="7561" y="9209"/>
                  </a:lnTo>
                  <a:lnTo>
                    <a:pt x="8455" y="9388"/>
                  </a:lnTo>
                  <a:lnTo>
                    <a:pt x="9400" y="9554"/>
                  </a:lnTo>
                  <a:lnTo>
                    <a:pt x="10371" y="9720"/>
                  </a:lnTo>
                  <a:lnTo>
                    <a:pt x="11380" y="9873"/>
                  </a:lnTo>
                  <a:lnTo>
                    <a:pt x="12427" y="10013"/>
                  </a:lnTo>
                  <a:lnTo>
                    <a:pt x="13513" y="10141"/>
                  </a:lnTo>
                  <a:lnTo>
                    <a:pt x="14624" y="10256"/>
                  </a:lnTo>
                  <a:lnTo>
                    <a:pt x="15760" y="10371"/>
                  </a:lnTo>
                  <a:lnTo>
                    <a:pt x="16935" y="10460"/>
                  </a:lnTo>
                  <a:lnTo>
                    <a:pt x="18136" y="10550"/>
                  </a:lnTo>
                  <a:lnTo>
                    <a:pt x="19362" y="10614"/>
                  </a:lnTo>
                  <a:lnTo>
                    <a:pt x="20613" y="10677"/>
                  </a:lnTo>
                  <a:lnTo>
                    <a:pt x="21878" y="10729"/>
                  </a:lnTo>
                  <a:lnTo>
                    <a:pt x="23168" y="10767"/>
                  </a:lnTo>
                  <a:lnTo>
                    <a:pt x="24483" y="10780"/>
                  </a:lnTo>
                  <a:lnTo>
                    <a:pt x="25811" y="10792"/>
                  </a:lnTo>
                  <a:lnTo>
                    <a:pt x="27139" y="10780"/>
                  </a:lnTo>
                  <a:lnTo>
                    <a:pt x="28455" y="10767"/>
                  </a:lnTo>
                  <a:lnTo>
                    <a:pt x="29745" y="10729"/>
                  </a:lnTo>
                  <a:lnTo>
                    <a:pt x="31009" y="10677"/>
                  </a:lnTo>
                  <a:lnTo>
                    <a:pt x="32261" y="10614"/>
                  </a:lnTo>
                  <a:lnTo>
                    <a:pt x="33487" y="10550"/>
                  </a:lnTo>
                  <a:lnTo>
                    <a:pt x="34687" y="10460"/>
                  </a:lnTo>
                  <a:lnTo>
                    <a:pt x="35849" y="10371"/>
                  </a:lnTo>
                  <a:lnTo>
                    <a:pt x="36999" y="10256"/>
                  </a:lnTo>
                  <a:lnTo>
                    <a:pt x="38110" y="10141"/>
                  </a:lnTo>
                  <a:lnTo>
                    <a:pt x="39195" y="10013"/>
                  </a:lnTo>
                  <a:lnTo>
                    <a:pt x="40243" y="9873"/>
                  </a:lnTo>
                  <a:lnTo>
                    <a:pt x="41252" y="9720"/>
                  </a:lnTo>
                  <a:lnTo>
                    <a:pt x="42222" y="9554"/>
                  </a:lnTo>
                  <a:lnTo>
                    <a:pt x="43167" y="9388"/>
                  </a:lnTo>
                  <a:lnTo>
                    <a:pt x="44061" y="9209"/>
                  </a:lnTo>
                  <a:lnTo>
                    <a:pt x="44917" y="9017"/>
                  </a:lnTo>
                  <a:lnTo>
                    <a:pt x="45722" y="8826"/>
                  </a:lnTo>
                  <a:lnTo>
                    <a:pt x="46488" y="8621"/>
                  </a:lnTo>
                  <a:lnTo>
                    <a:pt x="47216" y="8417"/>
                  </a:lnTo>
                  <a:lnTo>
                    <a:pt x="47880" y="8187"/>
                  </a:lnTo>
                  <a:lnTo>
                    <a:pt x="48506" y="7970"/>
                  </a:lnTo>
                  <a:lnTo>
                    <a:pt x="49068" y="7740"/>
                  </a:lnTo>
                  <a:lnTo>
                    <a:pt x="49591" y="7497"/>
                  </a:lnTo>
                  <a:lnTo>
                    <a:pt x="49834" y="7370"/>
                  </a:lnTo>
                  <a:lnTo>
                    <a:pt x="50051" y="7255"/>
                  </a:lnTo>
                  <a:lnTo>
                    <a:pt x="50268" y="7127"/>
                  </a:lnTo>
                  <a:lnTo>
                    <a:pt x="50460" y="6999"/>
                  </a:lnTo>
                  <a:lnTo>
                    <a:pt x="50638" y="6872"/>
                  </a:lnTo>
                  <a:lnTo>
                    <a:pt x="50804" y="6744"/>
                  </a:lnTo>
                  <a:lnTo>
                    <a:pt x="50958" y="6616"/>
                  </a:lnTo>
                  <a:lnTo>
                    <a:pt x="51098" y="6489"/>
                  </a:lnTo>
                  <a:lnTo>
                    <a:pt x="51213" y="6348"/>
                  </a:lnTo>
                  <a:lnTo>
                    <a:pt x="51315" y="6220"/>
                  </a:lnTo>
                  <a:lnTo>
                    <a:pt x="51405" y="6080"/>
                  </a:lnTo>
                  <a:lnTo>
                    <a:pt x="51481" y="5952"/>
                  </a:lnTo>
                  <a:lnTo>
                    <a:pt x="51545" y="5812"/>
                  </a:lnTo>
                  <a:lnTo>
                    <a:pt x="51583" y="5671"/>
                  </a:lnTo>
                  <a:lnTo>
                    <a:pt x="51609" y="5531"/>
                  </a:lnTo>
                  <a:lnTo>
                    <a:pt x="51622" y="5390"/>
                  </a:lnTo>
                  <a:lnTo>
                    <a:pt x="51622" y="1"/>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1;p15"/>
            <p:cNvSpPr/>
            <p:nvPr/>
          </p:nvSpPr>
          <p:spPr>
            <a:xfrm>
              <a:off x="1462987" y="3461549"/>
              <a:ext cx="764264" cy="159598"/>
            </a:xfrm>
            <a:custGeom>
              <a:avLst/>
              <a:gdLst/>
              <a:ahLst/>
              <a:cxnLst/>
              <a:rect l="l" t="t" r="r" b="b"/>
              <a:pathLst>
                <a:path w="51622" h="10780" extrusionOk="0">
                  <a:moveTo>
                    <a:pt x="25811" y="0"/>
                  </a:moveTo>
                  <a:lnTo>
                    <a:pt x="24483" y="13"/>
                  </a:lnTo>
                  <a:lnTo>
                    <a:pt x="23168" y="26"/>
                  </a:lnTo>
                  <a:lnTo>
                    <a:pt x="21878" y="64"/>
                  </a:lnTo>
                  <a:lnTo>
                    <a:pt x="20613" y="115"/>
                  </a:lnTo>
                  <a:lnTo>
                    <a:pt x="19362" y="166"/>
                  </a:lnTo>
                  <a:lnTo>
                    <a:pt x="18136" y="243"/>
                  </a:lnTo>
                  <a:lnTo>
                    <a:pt x="16935" y="332"/>
                  </a:lnTo>
                  <a:lnTo>
                    <a:pt x="15760" y="422"/>
                  </a:lnTo>
                  <a:lnTo>
                    <a:pt x="14624" y="537"/>
                  </a:lnTo>
                  <a:lnTo>
                    <a:pt x="13513" y="652"/>
                  </a:lnTo>
                  <a:lnTo>
                    <a:pt x="12427" y="779"/>
                  </a:lnTo>
                  <a:lnTo>
                    <a:pt x="11380" y="920"/>
                  </a:lnTo>
                  <a:lnTo>
                    <a:pt x="10371" y="1073"/>
                  </a:lnTo>
                  <a:lnTo>
                    <a:pt x="9400" y="1226"/>
                  </a:lnTo>
                  <a:lnTo>
                    <a:pt x="8455" y="1405"/>
                  </a:lnTo>
                  <a:lnTo>
                    <a:pt x="7561" y="1584"/>
                  </a:lnTo>
                  <a:lnTo>
                    <a:pt x="6706" y="1763"/>
                  </a:lnTo>
                  <a:lnTo>
                    <a:pt x="5901" y="1967"/>
                  </a:lnTo>
                  <a:lnTo>
                    <a:pt x="5135" y="2171"/>
                  </a:lnTo>
                  <a:lnTo>
                    <a:pt x="4407" y="2376"/>
                  </a:lnTo>
                  <a:lnTo>
                    <a:pt x="3743" y="2593"/>
                  </a:lnTo>
                  <a:lnTo>
                    <a:pt x="3117" y="2823"/>
                  </a:lnTo>
                  <a:lnTo>
                    <a:pt x="2542" y="3053"/>
                  </a:lnTo>
                  <a:lnTo>
                    <a:pt x="2031" y="3295"/>
                  </a:lnTo>
                  <a:lnTo>
                    <a:pt x="1789" y="3410"/>
                  </a:lnTo>
                  <a:lnTo>
                    <a:pt x="1572" y="3538"/>
                  </a:lnTo>
                  <a:lnTo>
                    <a:pt x="1354" y="3666"/>
                  </a:lnTo>
                  <a:lnTo>
                    <a:pt x="1163" y="3793"/>
                  </a:lnTo>
                  <a:lnTo>
                    <a:pt x="984" y="3921"/>
                  </a:lnTo>
                  <a:lnTo>
                    <a:pt x="818" y="4049"/>
                  </a:lnTo>
                  <a:lnTo>
                    <a:pt x="665" y="4177"/>
                  </a:lnTo>
                  <a:lnTo>
                    <a:pt x="524" y="4304"/>
                  </a:lnTo>
                  <a:lnTo>
                    <a:pt x="409" y="4432"/>
                  </a:lnTo>
                  <a:lnTo>
                    <a:pt x="294" y="4572"/>
                  </a:lnTo>
                  <a:lnTo>
                    <a:pt x="205" y="4700"/>
                  </a:lnTo>
                  <a:lnTo>
                    <a:pt x="141" y="4841"/>
                  </a:lnTo>
                  <a:lnTo>
                    <a:pt x="77" y="4981"/>
                  </a:lnTo>
                  <a:lnTo>
                    <a:pt x="39" y="5122"/>
                  </a:lnTo>
                  <a:lnTo>
                    <a:pt x="14" y="5249"/>
                  </a:lnTo>
                  <a:lnTo>
                    <a:pt x="1" y="5390"/>
                  </a:lnTo>
                  <a:lnTo>
                    <a:pt x="14" y="5530"/>
                  </a:lnTo>
                  <a:lnTo>
                    <a:pt x="39" y="5671"/>
                  </a:lnTo>
                  <a:lnTo>
                    <a:pt x="77" y="5811"/>
                  </a:lnTo>
                  <a:lnTo>
                    <a:pt x="141" y="5939"/>
                  </a:lnTo>
                  <a:lnTo>
                    <a:pt x="205" y="6079"/>
                  </a:lnTo>
                  <a:lnTo>
                    <a:pt x="294" y="6220"/>
                  </a:lnTo>
                  <a:lnTo>
                    <a:pt x="409" y="6348"/>
                  </a:lnTo>
                  <a:lnTo>
                    <a:pt x="524" y="6475"/>
                  </a:lnTo>
                  <a:lnTo>
                    <a:pt x="665" y="6616"/>
                  </a:lnTo>
                  <a:lnTo>
                    <a:pt x="818" y="6744"/>
                  </a:lnTo>
                  <a:lnTo>
                    <a:pt x="984" y="6871"/>
                  </a:lnTo>
                  <a:lnTo>
                    <a:pt x="1163" y="6999"/>
                  </a:lnTo>
                  <a:lnTo>
                    <a:pt x="1354" y="7127"/>
                  </a:lnTo>
                  <a:lnTo>
                    <a:pt x="1572" y="7242"/>
                  </a:lnTo>
                  <a:lnTo>
                    <a:pt x="1789" y="7369"/>
                  </a:lnTo>
                  <a:lnTo>
                    <a:pt x="2031" y="7497"/>
                  </a:lnTo>
                  <a:lnTo>
                    <a:pt x="2542" y="7727"/>
                  </a:lnTo>
                  <a:lnTo>
                    <a:pt x="3117" y="7970"/>
                  </a:lnTo>
                  <a:lnTo>
                    <a:pt x="3743" y="8187"/>
                  </a:lnTo>
                  <a:lnTo>
                    <a:pt x="4407" y="8404"/>
                  </a:lnTo>
                  <a:lnTo>
                    <a:pt x="5135" y="8621"/>
                  </a:lnTo>
                  <a:lnTo>
                    <a:pt x="5901" y="8825"/>
                  </a:lnTo>
                  <a:lnTo>
                    <a:pt x="6706" y="9017"/>
                  </a:lnTo>
                  <a:lnTo>
                    <a:pt x="7561" y="9208"/>
                  </a:lnTo>
                  <a:lnTo>
                    <a:pt x="8455" y="9387"/>
                  </a:lnTo>
                  <a:lnTo>
                    <a:pt x="9400" y="9553"/>
                  </a:lnTo>
                  <a:lnTo>
                    <a:pt x="10371" y="9719"/>
                  </a:lnTo>
                  <a:lnTo>
                    <a:pt x="11380" y="9860"/>
                  </a:lnTo>
                  <a:lnTo>
                    <a:pt x="12427" y="10000"/>
                  </a:lnTo>
                  <a:lnTo>
                    <a:pt x="13513" y="10141"/>
                  </a:lnTo>
                  <a:lnTo>
                    <a:pt x="14624" y="10256"/>
                  </a:lnTo>
                  <a:lnTo>
                    <a:pt x="15760" y="10358"/>
                  </a:lnTo>
                  <a:lnTo>
                    <a:pt x="16935" y="10460"/>
                  </a:lnTo>
                  <a:lnTo>
                    <a:pt x="18136" y="10549"/>
                  </a:lnTo>
                  <a:lnTo>
                    <a:pt x="19362" y="10613"/>
                  </a:lnTo>
                  <a:lnTo>
                    <a:pt x="20613" y="10677"/>
                  </a:lnTo>
                  <a:lnTo>
                    <a:pt x="21878" y="10728"/>
                  </a:lnTo>
                  <a:lnTo>
                    <a:pt x="23168" y="10754"/>
                  </a:lnTo>
                  <a:lnTo>
                    <a:pt x="24483" y="10779"/>
                  </a:lnTo>
                  <a:lnTo>
                    <a:pt x="27139" y="10779"/>
                  </a:lnTo>
                  <a:lnTo>
                    <a:pt x="28455" y="10754"/>
                  </a:lnTo>
                  <a:lnTo>
                    <a:pt x="29745" y="10728"/>
                  </a:lnTo>
                  <a:lnTo>
                    <a:pt x="31009" y="10677"/>
                  </a:lnTo>
                  <a:lnTo>
                    <a:pt x="32261" y="10613"/>
                  </a:lnTo>
                  <a:lnTo>
                    <a:pt x="33487" y="10549"/>
                  </a:lnTo>
                  <a:lnTo>
                    <a:pt x="34687" y="10460"/>
                  </a:lnTo>
                  <a:lnTo>
                    <a:pt x="35849" y="10358"/>
                  </a:lnTo>
                  <a:lnTo>
                    <a:pt x="36999" y="10256"/>
                  </a:lnTo>
                  <a:lnTo>
                    <a:pt x="38110" y="10141"/>
                  </a:lnTo>
                  <a:lnTo>
                    <a:pt x="39195" y="10000"/>
                  </a:lnTo>
                  <a:lnTo>
                    <a:pt x="40243" y="9860"/>
                  </a:lnTo>
                  <a:lnTo>
                    <a:pt x="41252" y="9719"/>
                  </a:lnTo>
                  <a:lnTo>
                    <a:pt x="42222" y="9553"/>
                  </a:lnTo>
                  <a:lnTo>
                    <a:pt x="43167" y="9387"/>
                  </a:lnTo>
                  <a:lnTo>
                    <a:pt x="44061" y="9208"/>
                  </a:lnTo>
                  <a:lnTo>
                    <a:pt x="44917" y="9017"/>
                  </a:lnTo>
                  <a:lnTo>
                    <a:pt x="45722" y="8825"/>
                  </a:lnTo>
                  <a:lnTo>
                    <a:pt x="46488" y="8621"/>
                  </a:lnTo>
                  <a:lnTo>
                    <a:pt x="47216" y="8404"/>
                  </a:lnTo>
                  <a:lnTo>
                    <a:pt x="47880" y="8187"/>
                  </a:lnTo>
                  <a:lnTo>
                    <a:pt x="48506" y="7970"/>
                  </a:lnTo>
                  <a:lnTo>
                    <a:pt x="49068" y="7727"/>
                  </a:lnTo>
                  <a:lnTo>
                    <a:pt x="49591" y="7497"/>
                  </a:lnTo>
                  <a:lnTo>
                    <a:pt x="49834" y="7369"/>
                  </a:lnTo>
                  <a:lnTo>
                    <a:pt x="50051" y="7242"/>
                  </a:lnTo>
                  <a:lnTo>
                    <a:pt x="50268" y="7127"/>
                  </a:lnTo>
                  <a:lnTo>
                    <a:pt x="50460" y="6999"/>
                  </a:lnTo>
                  <a:lnTo>
                    <a:pt x="50638" y="6871"/>
                  </a:lnTo>
                  <a:lnTo>
                    <a:pt x="50804" y="6744"/>
                  </a:lnTo>
                  <a:lnTo>
                    <a:pt x="50958" y="6616"/>
                  </a:lnTo>
                  <a:lnTo>
                    <a:pt x="51098" y="6475"/>
                  </a:lnTo>
                  <a:lnTo>
                    <a:pt x="51213" y="6348"/>
                  </a:lnTo>
                  <a:lnTo>
                    <a:pt x="51315" y="6220"/>
                  </a:lnTo>
                  <a:lnTo>
                    <a:pt x="51405" y="6079"/>
                  </a:lnTo>
                  <a:lnTo>
                    <a:pt x="51481" y="5939"/>
                  </a:lnTo>
                  <a:lnTo>
                    <a:pt x="51545" y="5811"/>
                  </a:lnTo>
                  <a:lnTo>
                    <a:pt x="51583" y="5671"/>
                  </a:lnTo>
                  <a:lnTo>
                    <a:pt x="51609" y="5530"/>
                  </a:lnTo>
                  <a:lnTo>
                    <a:pt x="51622" y="5390"/>
                  </a:lnTo>
                  <a:lnTo>
                    <a:pt x="51609" y="5249"/>
                  </a:lnTo>
                  <a:lnTo>
                    <a:pt x="51583" y="5122"/>
                  </a:lnTo>
                  <a:lnTo>
                    <a:pt x="51545" y="4981"/>
                  </a:lnTo>
                  <a:lnTo>
                    <a:pt x="51481" y="4841"/>
                  </a:lnTo>
                  <a:lnTo>
                    <a:pt x="51405" y="4700"/>
                  </a:lnTo>
                  <a:lnTo>
                    <a:pt x="51315" y="4572"/>
                  </a:lnTo>
                  <a:lnTo>
                    <a:pt x="51213" y="4432"/>
                  </a:lnTo>
                  <a:lnTo>
                    <a:pt x="51098" y="4304"/>
                  </a:lnTo>
                  <a:lnTo>
                    <a:pt x="50958" y="4177"/>
                  </a:lnTo>
                  <a:lnTo>
                    <a:pt x="50804" y="4049"/>
                  </a:lnTo>
                  <a:lnTo>
                    <a:pt x="50638" y="3921"/>
                  </a:lnTo>
                  <a:lnTo>
                    <a:pt x="50460" y="3793"/>
                  </a:lnTo>
                  <a:lnTo>
                    <a:pt x="50268" y="3666"/>
                  </a:lnTo>
                  <a:lnTo>
                    <a:pt x="50051" y="3538"/>
                  </a:lnTo>
                  <a:lnTo>
                    <a:pt x="49834" y="3410"/>
                  </a:lnTo>
                  <a:lnTo>
                    <a:pt x="49591" y="3295"/>
                  </a:lnTo>
                  <a:lnTo>
                    <a:pt x="49068" y="3053"/>
                  </a:lnTo>
                  <a:lnTo>
                    <a:pt x="48506" y="2823"/>
                  </a:lnTo>
                  <a:lnTo>
                    <a:pt x="47880" y="2593"/>
                  </a:lnTo>
                  <a:lnTo>
                    <a:pt x="47216" y="2376"/>
                  </a:lnTo>
                  <a:lnTo>
                    <a:pt x="46488" y="2171"/>
                  </a:lnTo>
                  <a:lnTo>
                    <a:pt x="45722" y="1967"/>
                  </a:lnTo>
                  <a:lnTo>
                    <a:pt x="44917" y="1763"/>
                  </a:lnTo>
                  <a:lnTo>
                    <a:pt x="44061" y="1584"/>
                  </a:lnTo>
                  <a:lnTo>
                    <a:pt x="43167" y="1405"/>
                  </a:lnTo>
                  <a:lnTo>
                    <a:pt x="42222" y="1226"/>
                  </a:lnTo>
                  <a:lnTo>
                    <a:pt x="41252" y="1073"/>
                  </a:lnTo>
                  <a:lnTo>
                    <a:pt x="40243" y="920"/>
                  </a:lnTo>
                  <a:lnTo>
                    <a:pt x="39195" y="779"/>
                  </a:lnTo>
                  <a:lnTo>
                    <a:pt x="38110" y="652"/>
                  </a:lnTo>
                  <a:lnTo>
                    <a:pt x="36999" y="537"/>
                  </a:lnTo>
                  <a:lnTo>
                    <a:pt x="35849" y="422"/>
                  </a:lnTo>
                  <a:lnTo>
                    <a:pt x="34687" y="332"/>
                  </a:lnTo>
                  <a:lnTo>
                    <a:pt x="33487" y="243"/>
                  </a:lnTo>
                  <a:lnTo>
                    <a:pt x="32261" y="166"/>
                  </a:lnTo>
                  <a:lnTo>
                    <a:pt x="31009" y="115"/>
                  </a:lnTo>
                  <a:lnTo>
                    <a:pt x="29745" y="64"/>
                  </a:lnTo>
                  <a:lnTo>
                    <a:pt x="28455" y="26"/>
                  </a:lnTo>
                  <a:lnTo>
                    <a:pt x="27139" y="13"/>
                  </a:lnTo>
                  <a:lnTo>
                    <a:pt x="258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2;p15"/>
            <p:cNvSpPr/>
            <p:nvPr/>
          </p:nvSpPr>
          <p:spPr>
            <a:xfrm>
              <a:off x="1531253" y="3475732"/>
              <a:ext cx="627747" cy="112326"/>
            </a:xfrm>
            <a:custGeom>
              <a:avLst/>
              <a:gdLst/>
              <a:ahLst/>
              <a:cxnLst/>
              <a:rect l="l" t="t" r="r" b="b"/>
              <a:pathLst>
                <a:path w="42401" h="7587" extrusionOk="0">
                  <a:moveTo>
                    <a:pt x="21200" y="0"/>
                  </a:moveTo>
                  <a:lnTo>
                    <a:pt x="20115" y="13"/>
                  </a:lnTo>
                  <a:lnTo>
                    <a:pt x="19029" y="26"/>
                  </a:lnTo>
                  <a:lnTo>
                    <a:pt x="17969" y="51"/>
                  </a:lnTo>
                  <a:lnTo>
                    <a:pt x="16922" y="77"/>
                  </a:lnTo>
                  <a:lnTo>
                    <a:pt x="15900" y="128"/>
                  </a:lnTo>
                  <a:lnTo>
                    <a:pt x="14891" y="179"/>
                  </a:lnTo>
                  <a:lnTo>
                    <a:pt x="13908" y="230"/>
                  </a:lnTo>
                  <a:lnTo>
                    <a:pt x="12950" y="307"/>
                  </a:lnTo>
                  <a:lnTo>
                    <a:pt x="12005" y="383"/>
                  </a:lnTo>
                  <a:lnTo>
                    <a:pt x="11098" y="460"/>
                  </a:lnTo>
                  <a:lnTo>
                    <a:pt x="10204" y="549"/>
                  </a:lnTo>
                  <a:lnTo>
                    <a:pt x="9349" y="651"/>
                  </a:lnTo>
                  <a:lnTo>
                    <a:pt x="8518" y="754"/>
                  </a:lnTo>
                  <a:lnTo>
                    <a:pt x="7714" y="869"/>
                  </a:lnTo>
                  <a:lnTo>
                    <a:pt x="6948" y="996"/>
                  </a:lnTo>
                  <a:lnTo>
                    <a:pt x="6207" y="1111"/>
                  </a:lnTo>
                  <a:lnTo>
                    <a:pt x="5504" y="1252"/>
                  </a:lnTo>
                  <a:lnTo>
                    <a:pt x="4840" y="1379"/>
                  </a:lnTo>
                  <a:lnTo>
                    <a:pt x="4215" y="1533"/>
                  </a:lnTo>
                  <a:lnTo>
                    <a:pt x="3627" y="1673"/>
                  </a:lnTo>
                  <a:lnTo>
                    <a:pt x="3078" y="1826"/>
                  </a:lnTo>
                  <a:lnTo>
                    <a:pt x="2567" y="1992"/>
                  </a:lnTo>
                  <a:lnTo>
                    <a:pt x="2095" y="2158"/>
                  </a:lnTo>
                  <a:lnTo>
                    <a:pt x="1673" y="2325"/>
                  </a:lnTo>
                  <a:lnTo>
                    <a:pt x="1290" y="2491"/>
                  </a:lnTo>
                  <a:lnTo>
                    <a:pt x="958" y="2669"/>
                  </a:lnTo>
                  <a:lnTo>
                    <a:pt x="677" y="2848"/>
                  </a:lnTo>
                  <a:lnTo>
                    <a:pt x="549" y="2938"/>
                  </a:lnTo>
                  <a:lnTo>
                    <a:pt x="434" y="3027"/>
                  </a:lnTo>
                  <a:lnTo>
                    <a:pt x="332" y="3129"/>
                  </a:lnTo>
                  <a:lnTo>
                    <a:pt x="243" y="3219"/>
                  </a:lnTo>
                  <a:lnTo>
                    <a:pt x="179" y="3308"/>
                  </a:lnTo>
                  <a:lnTo>
                    <a:pt x="115" y="3410"/>
                  </a:lnTo>
                  <a:lnTo>
                    <a:pt x="64" y="3499"/>
                  </a:lnTo>
                  <a:lnTo>
                    <a:pt x="26" y="3602"/>
                  </a:lnTo>
                  <a:lnTo>
                    <a:pt x="13" y="3704"/>
                  </a:lnTo>
                  <a:lnTo>
                    <a:pt x="0" y="3793"/>
                  </a:lnTo>
                  <a:lnTo>
                    <a:pt x="13" y="3895"/>
                  </a:lnTo>
                  <a:lnTo>
                    <a:pt x="26" y="3985"/>
                  </a:lnTo>
                  <a:lnTo>
                    <a:pt x="64" y="4087"/>
                  </a:lnTo>
                  <a:lnTo>
                    <a:pt x="115" y="4189"/>
                  </a:lnTo>
                  <a:lnTo>
                    <a:pt x="179" y="4279"/>
                  </a:lnTo>
                  <a:lnTo>
                    <a:pt x="243" y="4368"/>
                  </a:lnTo>
                  <a:lnTo>
                    <a:pt x="332" y="4470"/>
                  </a:lnTo>
                  <a:lnTo>
                    <a:pt x="434" y="4559"/>
                  </a:lnTo>
                  <a:lnTo>
                    <a:pt x="549" y="4649"/>
                  </a:lnTo>
                  <a:lnTo>
                    <a:pt x="677" y="4738"/>
                  </a:lnTo>
                  <a:lnTo>
                    <a:pt x="958" y="4917"/>
                  </a:lnTo>
                  <a:lnTo>
                    <a:pt x="1290" y="5096"/>
                  </a:lnTo>
                  <a:lnTo>
                    <a:pt x="1673" y="5275"/>
                  </a:lnTo>
                  <a:lnTo>
                    <a:pt x="2095" y="5441"/>
                  </a:lnTo>
                  <a:lnTo>
                    <a:pt x="2567" y="5607"/>
                  </a:lnTo>
                  <a:lnTo>
                    <a:pt x="3078" y="5760"/>
                  </a:lnTo>
                  <a:lnTo>
                    <a:pt x="3627" y="5913"/>
                  </a:lnTo>
                  <a:lnTo>
                    <a:pt x="4215" y="6066"/>
                  </a:lnTo>
                  <a:lnTo>
                    <a:pt x="4840" y="6207"/>
                  </a:lnTo>
                  <a:lnTo>
                    <a:pt x="5504" y="6347"/>
                  </a:lnTo>
                  <a:lnTo>
                    <a:pt x="6207" y="6475"/>
                  </a:lnTo>
                  <a:lnTo>
                    <a:pt x="6948" y="6603"/>
                  </a:lnTo>
                  <a:lnTo>
                    <a:pt x="7714" y="6718"/>
                  </a:lnTo>
                  <a:lnTo>
                    <a:pt x="8518" y="6833"/>
                  </a:lnTo>
                  <a:lnTo>
                    <a:pt x="9349" y="6935"/>
                  </a:lnTo>
                  <a:lnTo>
                    <a:pt x="10204" y="7037"/>
                  </a:lnTo>
                  <a:lnTo>
                    <a:pt x="11098" y="7126"/>
                  </a:lnTo>
                  <a:lnTo>
                    <a:pt x="12005" y="7216"/>
                  </a:lnTo>
                  <a:lnTo>
                    <a:pt x="12950" y="7293"/>
                  </a:lnTo>
                  <a:lnTo>
                    <a:pt x="13908" y="7356"/>
                  </a:lnTo>
                  <a:lnTo>
                    <a:pt x="14891" y="7420"/>
                  </a:lnTo>
                  <a:lnTo>
                    <a:pt x="15900" y="7471"/>
                  </a:lnTo>
                  <a:lnTo>
                    <a:pt x="16922" y="7510"/>
                  </a:lnTo>
                  <a:lnTo>
                    <a:pt x="17969" y="7548"/>
                  </a:lnTo>
                  <a:lnTo>
                    <a:pt x="19029" y="7561"/>
                  </a:lnTo>
                  <a:lnTo>
                    <a:pt x="20115" y="7586"/>
                  </a:lnTo>
                  <a:lnTo>
                    <a:pt x="22286" y="7586"/>
                  </a:lnTo>
                  <a:lnTo>
                    <a:pt x="23371" y="7561"/>
                  </a:lnTo>
                  <a:lnTo>
                    <a:pt x="24431" y="7548"/>
                  </a:lnTo>
                  <a:lnTo>
                    <a:pt x="25466" y="7510"/>
                  </a:lnTo>
                  <a:lnTo>
                    <a:pt x="26500" y="7471"/>
                  </a:lnTo>
                  <a:lnTo>
                    <a:pt x="27496" y="7420"/>
                  </a:lnTo>
                  <a:lnTo>
                    <a:pt x="28493" y="7356"/>
                  </a:lnTo>
                  <a:lnTo>
                    <a:pt x="29450" y="7293"/>
                  </a:lnTo>
                  <a:lnTo>
                    <a:pt x="30383" y="7216"/>
                  </a:lnTo>
                  <a:lnTo>
                    <a:pt x="31302" y="7126"/>
                  </a:lnTo>
                  <a:lnTo>
                    <a:pt x="32183" y="7037"/>
                  </a:lnTo>
                  <a:lnTo>
                    <a:pt x="33052" y="6935"/>
                  </a:lnTo>
                  <a:lnTo>
                    <a:pt x="33882" y="6833"/>
                  </a:lnTo>
                  <a:lnTo>
                    <a:pt x="34687" y="6718"/>
                  </a:lnTo>
                  <a:lnTo>
                    <a:pt x="35453" y="6603"/>
                  </a:lnTo>
                  <a:lnTo>
                    <a:pt x="36181" y="6475"/>
                  </a:lnTo>
                  <a:lnTo>
                    <a:pt x="36883" y="6347"/>
                  </a:lnTo>
                  <a:lnTo>
                    <a:pt x="37560" y="6207"/>
                  </a:lnTo>
                  <a:lnTo>
                    <a:pt x="38186" y="6066"/>
                  </a:lnTo>
                  <a:lnTo>
                    <a:pt x="38773" y="5913"/>
                  </a:lnTo>
                  <a:lnTo>
                    <a:pt x="39323" y="5760"/>
                  </a:lnTo>
                  <a:lnTo>
                    <a:pt x="39833" y="5607"/>
                  </a:lnTo>
                  <a:lnTo>
                    <a:pt x="40306" y="5441"/>
                  </a:lnTo>
                  <a:lnTo>
                    <a:pt x="40727" y="5275"/>
                  </a:lnTo>
                  <a:lnTo>
                    <a:pt x="41111" y="5096"/>
                  </a:lnTo>
                  <a:lnTo>
                    <a:pt x="41443" y="4917"/>
                  </a:lnTo>
                  <a:lnTo>
                    <a:pt x="41724" y="4738"/>
                  </a:lnTo>
                  <a:lnTo>
                    <a:pt x="41851" y="4649"/>
                  </a:lnTo>
                  <a:lnTo>
                    <a:pt x="41966" y="4559"/>
                  </a:lnTo>
                  <a:lnTo>
                    <a:pt x="42068" y="4470"/>
                  </a:lnTo>
                  <a:lnTo>
                    <a:pt x="42145" y="4368"/>
                  </a:lnTo>
                  <a:lnTo>
                    <a:pt x="42222" y="4279"/>
                  </a:lnTo>
                  <a:lnTo>
                    <a:pt x="42285" y="4189"/>
                  </a:lnTo>
                  <a:lnTo>
                    <a:pt x="42337" y="4087"/>
                  </a:lnTo>
                  <a:lnTo>
                    <a:pt x="42362" y="3985"/>
                  </a:lnTo>
                  <a:lnTo>
                    <a:pt x="42388" y="3895"/>
                  </a:lnTo>
                  <a:lnTo>
                    <a:pt x="42400" y="3793"/>
                  </a:lnTo>
                  <a:lnTo>
                    <a:pt x="42388" y="3704"/>
                  </a:lnTo>
                  <a:lnTo>
                    <a:pt x="42362" y="3602"/>
                  </a:lnTo>
                  <a:lnTo>
                    <a:pt x="42337" y="3499"/>
                  </a:lnTo>
                  <a:lnTo>
                    <a:pt x="42285" y="3410"/>
                  </a:lnTo>
                  <a:lnTo>
                    <a:pt x="42222" y="3308"/>
                  </a:lnTo>
                  <a:lnTo>
                    <a:pt x="42145" y="3219"/>
                  </a:lnTo>
                  <a:lnTo>
                    <a:pt x="42068" y="3129"/>
                  </a:lnTo>
                  <a:lnTo>
                    <a:pt x="41966" y="3027"/>
                  </a:lnTo>
                  <a:lnTo>
                    <a:pt x="41851" y="2938"/>
                  </a:lnTo>
                  <a:lnTo>
                    <a:pt x="41724" y="2848"/>
                  </a:lnTo>
                  <a:lnTo>
                    <a:pt x="41443" y="2669"/>
                  </a:lnTo>
                  <a:lnTo>
                    <a:pt x="41111" y="2491"/>
                  </a:lnTo>
                  <a:lnTo>
                    <a:pt x="40727" y="2325"/>
                  </a:lnTo>
                  <a:lnTo>
                    <a:pt x="40306" y="2158"/>
                  </a:lnTo>
                  <a:lnTo>
                    <a:pt x="39833" y="1992"/>
                  </a:lnTo>
                  <a:lnTo>
                    <a:pt x="39323" y="1826"/>
                  </a:lnTo>
                  <a:lnTo>
                    <a:pt x="38773" y="1673"/>
                  </a:lnTo>
                  <a:lnTo>
                    <a:pt x="38186" y="1533"/>
                  </a:lnTo>
                  <a:lnTo>
                    <a:pt x="37560" y="1379"/>
                  </a:lnTo>
                  <a:lnTo>
                    <a:pt x="36883" y="1252"/>
                  </a:lnTo>
                  <a:lnTo>
                    <a:pt x="36181" y="1111"/>
                  </a:lnTo>
                  <a:lnTo>
                    <a:pt x="35453" y="996"/>
                  </a:lnTo>
                  <a:lnTo>
                    <a:pt x="34687" y="869"/>
                  </a:lnTo>
                  <a:lnTo>
                    <a:pt x="33882" y="754"/>
                  </a:lnTo>
                  <a:lnTo>
                    <a:pt x="33052" y="651"/>
                  </a:lnTo>
                  <a:lnTo>
                    <a:pt x="32183" y="549"/>
                  </a:lnTo>
                  <a:lnTo>
                    <a:pt x="31302" y="460"/>
                  </a:lnTo>
                  <a:lnTo>
                    <a:pt x="30383" y="383"/>
                  </a:lnTo>
                  <a:lnTo>
                    <a:pt x="29450" y="307"/>
                  </a:lnTo>
                  <a:lnTo>
                    <a:pt x="28493" y="230"/>
                  </a:lnTo>
                  <a:lnTo>
                    <a:pt x="27496" y="179"/>
                  </a:lnTo>
                  <a:lnTo>
                    <a:pt x="26500" y="128"/>
                  </a:lnTo>
                  <a:lnTo>
                    <a:pt x="25466" y="77"/>
                  </a:lnTo>
                  <a:lnTo>
                    <a:pt x="24431" y="51"/>
                  </a:lnTo>
                  <a:lnTo>
                    <a:pt x="23371" y="26"/>
                  </a:lnTo>
                  <a:lnTo>
                    <a:pt x="22286" y="13"/>
                  </a:lnTo>
                  <a:lnTo>
                    <a:pt x="21200" y="0"/>
                  </a:lnTo>
                  <a:close/>
                </a:path>
              </a:pathLst>
            </a:custGeom>
            <a:solidFill>
              <a:srgbClr val="FFBB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3;p15"/>
            <p:cNvSpPr/>
            <p:nvPr/>
          </p:nvSpPr>
          <p:spPr>
            <a:xfrm>
              <a:off x="1550159" y="3475732"/>
              <a:ext cx="609211" cy="83397"/>
            </a:xfrm>
            <a:custGeom>
              <a:avLst/>
              <a:gdLst/>
              <a:ahLst/>
              <a:cxnLst/>
              <a:rect l="l" t="t" r="r" b="b"/>
              <a:pathLst>
                <a:path w="41149" h="5633" extrusionOk="0">
                  <a:moveTo>
                    <a:pt x="19949" y="0"/>
                  </a:moveTo>
                  <a:lnTo>
                    <a:pt x="18237" y="13"/>
                  </a:lnTo>
                  <a:lnTo>
                    <a:pt x="16577" y="51"/>
                  </a:lnTo>
                  <a:lnTo>
                    <a:pt x="14943" y="115"/>
                  </a:lnTo>
                  <a:lnTo>
                    <a:pt x="13372" y="192"/>
                  </a:lnTo>
                  <a:lnTo>
                    <a:pt x="11839" y="294"/>
                  </a:lnTo>
                  <a:lnTo>
                    <a:pt x="10370" y="409"/>
                  </a:lnTo>
                  <a:lnTo>
                    <a:pt x="8966" y="549"/>
                  </a:lnTo>
                  <a:lnTo>
                    <a:pt x="7625" y="715"/>
                  </a:lnTo>
                  <a:lnTo>
                    <a:pt x="6360" y="881"/>
                  </a:lnTo>
                  <a:lnTo>
                    <a:pt x="5173" y="1073"/>
                  </a:lnTo>
                  <a:lnTo>
                    <a:pt x="4074" y="1290"/>
                  </a:lnTo>
                  <a:lnTo>
                    <a:pt x="3551" y="1392"/>
                  </a:lnTo>
                  <a:lnTo>
                    <a:pt x="3065" y="1507"/>
                  </a:lnTo>
                  <a:lnTo>
                    <a:pt x="2593" y="1622"/>
                  </a:lnTo>
                  <a:lnTo>
                    <a:pt x="2146" y="1737"/>
                  </a:lnTo>
                  <a:lnTo>
                    <a:pt x="1724" y="1865"/>
                  </a:lnTo>
                  <a:lnTo>
                    <a:pt x="1316" y="1992"/>
                  </a:lnTo>
                  <a:lnTo>
                    <a:pt x="945" y="2120"/>
                  </a:lnTo>
                  <a:lnTo>
                    <a:pt x="600" y="2248"/>
                  </a:lnTo>
                  <a:lnTo>
                    <a:pt x="281" y="2376"/>
                  </a:lnTo>
                  <a:lnTo>
                    <a:pt x="0" y="2516"/>
                  </a:lnTo>
                  <a:lnTo>
                    <a:pt x="0" y="2516"/>
                  </a:lnTo>
                  <a:lnTo>
                    <a:pt x="715" y="2299"/>
                  </a:lnTo>
                  <a:lnTo>
                    <a:pt x="1507" y="2095"/>
                  </a:lnTo>
                  <a:lnTo>
                    <a:pt x="2363" y="1903"/>
                  </a:lnTo>
                  <a:lnTo>
                    <a:pt x="3295" y="1724"/>
                  </a:lnTo>
                  <a:lnTo>
                    <a:pt x="4291" y="1545"/>
                  </a:lnTo>
                  <a:lnTo>
                    <a:pt x="5351" y="1392"/>
                  </a:lnTo>
                  <a:lnTo>
                    <a:pt x="6462" y="1239"/>
                  </a:lnTo>
                  <a:lnTo>
                    <a:pt x="7625" y="1098"/>
                  </a:lnTo>
                  <a:lnTo>
                    <a:pt x="8851" y="984"/>
                  </a:lnTo>
                  <a:lnTo>
                    <a:pt x="10115" y="881"/>
                  </a:lnTo>
                  <a:lnTo>
                    <a:pt x="11430" y="779"/>
                  </a:lnTo>
                  <a:lnTo>
                    <a:pt x="12784" y="703"/>
                  </a:lnTo>
                  <a:lnTo>
                    <a:pt x="14163" y="651"/>
                  </a:lnTo>
                  <a:lnTo>
                    <a:pt x="15594" y="600"/>
                  </a:lnTo>
                  <a:lnTo>
                    <a:pt x="17050" y="575"/>
                  </a:lnTo>
                  <a:lnTo>
                    <a:pt x="18531" y="562"/>
                  </a:lnTo>
                  <a:lnTo>
                    <a:pt x="19617" y="575"/>
                  </a:lnTo>
                  <a:lnTo>
                    <a:pt x="20690" y="588"/>
                  </a:lnTo>
                  <a:lnTo>
                    <a:pt x="21762" y="613"/>
                  </a:lnTo>
                  <a:lnTo>
                    <a:pt x="22797" y="639"/>
                  </a:lnTo>
                  <a:lnTo>
                    <a:pt x="23831" y="690"/>
                  </a:lnTo>
                  <a:lnTo>
                    <a:pt x="24827" y="741"/>
                  </a:lnTo>
                  <a:lnTo>
                    <a:pt x="25811" y="792"/>
                  </a:lnTo>
                  <a:lnTo>
                    <a:pt x="26781" y="869"/>
                  </a:lnTo>
                  <a:lnTo>
                    <a:pt x="27714" y="932"/>
                  </a:lnTo>
                  <a:lnTo>
                    <a:pt x="28633" y="1022"/>
                  </a:lnTo>
                  <a:lnTo>
                    <a:pt x="29514" y="1111"/>
                  </a:lnTo>
                  <a:lnTo>
                    <a:pt x="30383" y="1213"/>
                  </a:lnTo>
                  <a:lnTo>
                    <a:pt x="31213" y="1316"/>
                  </a:lnTo>
                  <a:lnTo>
                    <a:pt x="32005" y="1431"/>
                  </a:lnTo>
                  <a:lnTo>
                    <a:pt x="32784" y="1545"/>
                  </a:lnTo>
                  <a:lnTo>
                    <a:pt x="33512" y="1673"/>
                  </a:lnTo>
                  <a:lnTo>
                    <a:pt x="34214" y="1801"/>
                  </a:lnTo>
                  <a:lnTo>
                    <a:pt x="34878" y="1941"/>
                  </a:lnTo>
                  <a:lnTo>
                    <a:pt x="35517" y="2082"/>
                  </a:lnTo>
                  <a:lnTo>
                    <a:pt x="36104" y="2235"/>
                  </a:lnTo>
                  <a:lnTo>
                    <a:pt x="36653" y="2388"/>
                  </a:lnTo>
                  <a:lnTo>
                    <a:pt x="37164" y="2554"/>
                  </a:lnTo>
                  <a:lnTo>
                    <a:pt x="37637" y="2708"/>
                  </a:lnTo>
                  <a:lnTo>
                    <a:pt x="38058" y="2874"/>
                  </a:lnTo>
                  <a:lnTo>
                    <a:pt x="38441" y="3052"/>
                  </a:lnTo>
                  <a:lnTo>
                    <a:pt x="38774" y="3231"/>
                  </a:lnTo>
                  <a:lnTo>
                    <a:pt x="39054" y="3410"/>
                  </a:lnTo>
                  <a:lnTo>
                    <a:pt x="39182" y="3499"/>
                  </a:lnTo>
                  <a:lnTo>
                    <a:pt x="39297" y="3589"/>
                  </a:lnTo>
                  <a:lnTo>
                    <a:pt x="39387" y="3678"/>
                  </a:lnTo>
                  <a:lnTo>
                    <a:pt x="39476" y="3780"/>
                  </a:lnTo>
                  <a:lnTo>
                    <a:pt x="39553" y="3870"/>
                  </a:lnTo>
                  <a:lnTo>
                    <a:pt x="39616" y="3972"/>
                  </a:lnTo>
                  <a:lnTo>
                    <a:pt x="39667" y="4061"/>
                  </a:lnTo>
                  <a:lnTo>
                    <a:pt x="39693" y="4164"/>
                  </a:lnTo>
                  <a:lnTo>
                    <a:pt x="39719" y="4253"/>
                  </a:lnTo>
                  <a:lnTo>
                    <a:pt x="39719" y="4355"/>
                  </a:lnTo>
                  <a:lnTo>
                    <a:pt x="39719" y="4445"/>
                  </a:lnTo>
                  <a:lnTo>
                    <a:pt x="39706" y="4521"/>
                  </a:lnTo>
                  <a:lnTo>
                    <a:pt x="39680" y="4611"/>
                  </a:lnTo>
                  <a:lnTo>
                    <a:pt x="39642" y="4687"/>
                  </a:lnTo>
                  <a:lnTo>
                    <a:pt x="39591" y="4777"/>
                  </a:lnTo>
                  <a:lnTo>
                    <a:pt x="39540" y="4853"/>
                  </a:lnTo>
                  <a:lnTo>
                    <a:pt x="39399" y="5019"/>
                  </a:lnTo>
                  <a:lnTo>
                    <a:pt x="39220" y="5172"/>
                  </a:lnTo>
                  <a:lnTo>
                    <a:pt x="39016" y="5326"/>
                  </a:lnTo>
                  <a:lnTo>
                    <a:pt x="38761" y="5479"/>
                  </a:lnTo>
                  <a:lnTo>
                    <a:pt x="38480" y="5632"/>
                  </a:lnTo>
                  <a:lnTo>
                    <a:pt x="38480" y="5632"/>
                  </a:lnTo>
                  <a:lnTo>
                    <a:pt x="39080" y="5428"/>
                  </a:lnTo>
                  <a:lnTo>
                    <a:pt x="39361" y="5326"/>
                  </a:lnTo>
                  <a:lnTo>
                    <a:pt x="39616" y="5211"/>
                  </a:lnTo>
                  <a:lnTo>
                    <a:pt x="39846" y="5096"/>
                  </a:lnTo>
                  <a:lnTo>
                    <a:pt x="40063" y="4994"/>
                  </a:lnTo>
                  <a:lnTo>
                    <a:pt x="40268" y="4879"/>
                  </a:lnTo>
                  <a:lnTo>
                    <a:pt x="40447" y="4764"/>
                  </a:lnTo>
                  <a:lnTo>
                    <a:pt x="40613" y="4649"/>
                  </a:lnTo>
                  <a:lnTo>
                    <a:pt x="40753" y="4534"/>
                  </a:lnTo>
                  <a:lnTo>
                    <a:pt x="40868" y="4406"/>
                  </a:lnTo>
                  <a:lnTo>
                    <a:pt x="40970" y="4291"/>
                  </a:lnTo>
                  <a:lnTo>
                    <a:pt x="41047" y="4164"/>
                  </a:lnTo>
                  <a:lnTo>
                    <a:pt x="41098" y="4049"/>
                  </a:lnTo>
                  <a:lnTo>
                    <a:pt x="41136" y="3921"/>
                  </a:lnTo>
                  <a:lnTo>
                    <a:pt x="41149" y="3793"/>
                  </a:lnTo>
                  <a:lnTo>
                    <a:pt x="41136" y="3704"/>
                  </a:lnTo>
                  <a:lnTo>
                    <a:pt x="41111" y="3602"/>
                  </a:lnTo>
                  <a:lnTo>
                    <a:pt x="41085" y="3499"/>
                  </a:lnTo>
                  <a:lnTo>
                    <a:pt x="41034" y="3410"/>
                  </a:lnTo>
                  <a:lnTo>
                    <a:pt x="40970" y="3308"/>
                  </a:lnTo>
                  <a:lnTo>
                    <a:pt x="40906" y="3219"/>
                  </a:lnTo>
                  <a:lnTo>
                    <a:pt x="40817" y="3129"/>
                  </a:lnTo>
                  <a:lnTo>
                    <a:pt x="40715" y="3027"/>
                  </a:lnTo>
                  <a:lnTo>
                    <a:pt x="40600" y="2938"/>
                  </a:lnTo>
                  <a:lnTo>
                    <a:pt x="40472" y="2848"/>
                  </a:lnTo>
                  <a:lnTo>
                    <a:pt x="40191" y="2669"/>
                  </a:lnTo>
                  <a:lnTo>
                    <a:pt x="39859" y="2491"/>
                  </a:lnTo>
                  <a:lnTo>
                    <a:pt x="39476" y="2325"/>
                  </a:lnTo>
                  <a:lnTo>
                    <a:pt x="39054" y="2158"/>
                  </a:lnTo>
                  <a:lnTo>
                    <a:pt x="38582" y="1992"/>
                  </a:lnTo>
                  <a:lnTo>
                    <a:pt x="38071" y="1826"/>
                  </a:lnTo>
                  <a:lnTo>
                    <a:pt x="37522" y="1673"/>
                  </a:lnTo>
                  <a:lnTo>
                    <a:pt x="36934" y="1533"/>
                  </a:lnTo>
                  <a:lnTo>
                    <a:pt x="36309" y="1379"/>
                  </a:lnTo>
                  <a:lnTo>
                    <a:pt x="35632" y="1252"/>
                  </a:lnTo>
                  <a:lnTo>
                    <a:pt x="34942" y="1111"/>
                  </a:lnTo>
                  <a:lnTo>
                    <a:pt x="34201" y="996"/>
                  </a:lnTo>
                  <a:lnTo>
                    <a:pt x="33435" y="869"/>
                  </a:lnTo>
                  <a:lnTo>
                    <a:pt x="32631" y="754"/>
                  </a:lnTo>
                  <a:lnTo>
                    <a:pt x="31800" y="651"/>
                  </a:lnTo>
                  <a:lnTo>
                    <a:pt x="30945" y="549"/>
                  </a:lnTo>
                  <a:lnTo>
                    <a:pt x="30051" y="460"/>
                  </a:lnTo>
                  <a:lnTo>
                    <a:pt x="29144" y="383"/>
                  </a:lnTo>
                  <a:lnTo>
                    <a:pt x="28199" y="307"/>
                  </a:lnTo>
                  <a:lnTo>
                    <a:pt x="27241" y="230"/>
                  </a:lnTo>
                  <a:lnTo>
                    <a:pt x="26258" y="179"/>
                  </a:lnTo>
                  <a:lnTo>
                    <a:pt x="25249" y="128"/>
                  </a:lnTo>
                  <a:lnTo>
                    <a:pt x="24214" y="77"/>
                  </a:lnTo>
                  <a:lnTo>
                    <a:pt x="23180" y="51"/>
                  </a:lnTo>
                  <a:lnTo>
                    <a:pt x="22120" y="26"/>
                  </a:lnTo>
                  <a:lnTo>
                    <a:pt x="21034" y="13"/>
                  </a:lnTo>
                  <a:lnTo>
                    <a:pt x="19949" y="0"/>
                  </a:lnTo>
                  <a:close/>
                </a:path>
              </a:pathLst>
            </a:custGeom>
            <a:solidFill>
              <a:srgbClr val="FF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5" name="Text 1"/>
          <p:cNvSpPr/>
          <p:nvPr/>
        </p:nvSpPr>
        <p:spPr>
          <a:xfrm>
            <a:off x="804148" y="590669"/>
            <a:ext cx="7535704" cy="1340168"/>
          </a:xfrm>
          <a:prstGeom prst="rect">
            <a:avLst/>
          </a:prstGeom>
          <a:noFill/>
          <a:ln/>
        </p:spPr>
        <p:txBody>
          <a:bodyPr wrap="square" rtlCol="0" anchor="t"/>
          <a:lstStyle/>
          <a:p>
            <a:pPr marL="0" indent="0">
              <a:lnSpc>
                <a:spcPts val="5277"/>
              </a:lnSpc>
              <a:buNone/>
            </a:pPr>
            <a:r>
              <a:rPr lang="en-US" sz="4222" b="1" dirty="0">
                <a:solidFill>
                  <a:srgbClr val="00002E"/>
                </a:solidFill>
                <a:latin typeface="Nunito" pitchFamily="34" charset="0"/>
                <a:ea typeface="Nunito" pitchFamily="34" charset="-122"/>
                <a:cs typeface="Nunito" pitchFamily="34" charset="-120"/>
              </a:rPr>
              <a:t>Overview of Multiple Linear Regression</a:t>
            </a:r>
            <a:endParaRPr lang="en-US" sz="4222" dirty="0"/>
          </a:p>
        </p:txBody>
      </p:sp>
      <p:sp>
        <p:nvSpPr>
          <p:cNvPr id="6" name="Text 2"/>
          <p:cNvSpPr/>
          <p:nvPr/>
        </p:nvSpPr>
        <p:spPr>
          <a:xfrm>
            <a:off x="804148" y="2252424"/>
            <a:ext cx="7535704" cy="2401133"/>
          </a:xfrm>
          <a:prstGeom prst="rect">
            <a:avLst/>
          </a:prstGeom>
          <a:noFill/>
          <a:ln/>
        </p:spPr>
        <p:txBody>
          <a:bodyPr wrap="square" rtlCol="0" anchor="t"/>
          <a:lstStyle/>
          <a:p>
            <a:pPr marL="0" indent="0">
              <a:lnSpc>
                <a:spcPts val="2702"/>
              </a:lnSpc>
              <a:buNone/>
            </a:pPr>
            <a:r>
              <a:rPr lang="en-US" sz="1689" dirty="0">
                <a:solidFill>
                  <a:srgbClr val="00002E"/>
                </a:solidFill>
                <a:latin typeface="PT Sans" pitchFamily="34" charset="0"/>
                <a:ea typeface="PT Sans" pitchFamily="34" charset="-122"/>
                <a:cs typeface="PT Sans" pitchFamily="34" charset="-120"/>
              </a:rPr>
              <a:t>Multiple linear regression is a powerful statistical technique used to model the relationship between a dependent variable (such as sales) and two or more independent variables (also known as predictors or features). This approach allows businesses to understand how various factors, such as marketing spend, product pricing, or economic conditions, influence their sales performance. By quantifying the impact of each predictor, companies can gain valuable insights that inform their strategic decision-making and resource allocation.</a:t>
            </a:r>
            <a:endParaRPr lang="en-US" sz="1689" dirty="0"/>
          </a:p>
        </p:txBody>
      </p:sp>
      <p:sp>
        <p:nvSpPr>
          <p:cNvPr id="7" name="Text 3"/>
          <p:cNvSpPr/>
          <p:nvPr/>
        </p:nvSpPr>
        <p:spPr>
          <a:xfrm>
            <a:off x="804148" y="4894778"/>
            <a:ext cx="7535704" cy="2744152"/>
          </a:xfrm>
          <a:prstGeom prst="rect">
            <a:avLst/>
          </a:prstGeom>
          <a:noFill/>
          <a:ln/>
        </p:spPr>
        <p:txBody>
          <a:bodyPr wrap="square" rtlCol="0" anchor="t"/>
          <a:lstStyle/>
          <a:p>
            <a:pPr marL="0" indent="0">
              <a:lnSpc>
                <a:spcPts val="2702"/>
              </a:lnSpc>
              <a:buNone/>
            </a:pPr>
            <a:r>
              <a:rPr lang="en-US" sz="1689" dirty="0">
                <a:solidFill>
                  <a:srgbClr val="00002E"/>
                </a:solidFill>
                <a:latin typeface="PT Sans" pitchFamily="34" charset="0"/>
                <a:ea typeface="PT Sans" pitchFamily="34" charset="-122"/>
                <a:cs typeface="PT Sans" pitchFamily="34" charset="-120"/>
              </a:rPr>
              <a:t>Unlike simple linear regression, which considers only a single independent variable, multiple linear regression can capture the complex and multidimensional nature of real-world business scenarios. This advanced technique enables organizations to develop more accurate and comprehensive sales forecasts by accounting for the interdependencies and interactions between different drivers of sales. By leveraging the power of multiple linear regression, businesses can unlock a deeper understanding of their sales data and make more informed, data-driven decisions.</a:t>
            </a:r>
            <a:endParaRPr lang="en-US" sz="1689" dirty="0"/>
          </a:p>
        </p:txBody>
      </p:sp>
      <p:pic>
        <p:nvPicPr>
          <p:cNvPr id="156" name="Image 1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9432" y="1602658"/>
            <a:ext cx="6012565" cy="63661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50792" y="35964"/>
            <a:ext cx="14630400" cy="8230195"/>
          </a:xfrm>
          <a:prstGeom prst="rect">
            <a:avLst/>
          </a:prstGeom>
          <a:solidFill>
            <a:srgbClr val="F3F3FF">
              <a:alpha val="75000"/>
            </a:srgbClr>
          </a:solidFill>
          <a:ln/>
        </p:spPr>
      </p:sp>
      <p:sp>
        <p:nvSpPr>
          <p:cNvPr id="4" name="Text 1"/>
          <p:cNvSpPr/>
          <p:nvPr/>
        </p:nvSpPr>
        <p:spPr>
          <a:xfrm>
            <a:off x="3101459" y="518398"/>
            <a:ext cx="8427482" cy="1178004"/>
          </a:xfrm>
          <a:prstGeom prst="rect">
            <a:avLst/>
          </a:prstGeom>
          <a:noFill/>
          <a:ln/>
        </p:spPr>
        <p:txBody>
          <a:bodyPr wrap="square" rtlCol="0" anchor="t"/>
          <a:lstStyle/>
          <a:p>
            <a:pPr marL="0" indent="0">
              <a:lnSpc>
                <a:spcPts val="4639"/>
              </a:lnSpc>
              <a:buNone/>
            </a:pPr>
            <a:r>
              <a:rPr lang="en-US" sz="3711" b="1" dirty="0">
                <a:solidFill>
                  <a:srgbClr val="00002E"/>
                </a:solidFill>
                <a:latin typeface="Nunito" pitchFamily="34" charset="0"/>
                <a:ea typeface="Nunito" pitchFamily="34" charset="-122"/>
                <a:cs typeface="Nunito" pitchFamily="34" charset="-120"/>
              </a:rPr>
              <a:t>Assumptions of Multiple Linear Regression</a:t>
            </a:r>
            <a:endParaRPr lang="en-US" sz="3711" dirty="0"/>
          </a:p>
        </p:txBody>
      </p:sp>
      <p:sp>
        <p:nvSpPr>
          <p:cNvPr id="5" name="Text 2"/>
          <p:cNvSpPr/>
          <p:nvPr/>
        </p:nvSpPr>
        <p:spPr>
          <a:xfrm>
            <a:off x="3101459" y="2073354"/>
            <a:ext cx="8427482" cy="904399"/>
          </a:xfrm>
          <a:prstGeom prst="rect">
            <a:avLst/>
          </a:prstGeom>
          <a:noFill/>
          <a:ln/>
        </p:spPr>
        <p:txBody>
          <a:bodyPr wrap="square" rtlCol="0" anchor="t"/>
          <a:lstStyle/>
          <a:p>
            <a:pPr marL="0" indent="0">
              <a:lnSpc>
                <a:spcPts val="2375"/>
              </a:lnSpc>
              <a:buNone/>
            </a:pPr>
            <a:r>
              <a:rPr lang="en-US" sz="1484" dirty="0">
                <a:solidFill>
                  <a:srgbClr val="00002E"/>
                </a:solidFill>
                <a:latin typeface="PT Sans" pitchFamily="34" charset="0"/>
                <a:ea typeface="PT Sans" pitchFamily="34" charset="-122"/>
                <a:cs typeface="PT Sans" pitchFamily="34" charset="-120"/>
              </a:rPr>
              <a:t>To ensure the validity and reliability of a multiple linear regression model, several key assumptions must be met. These assumptions help confirm that the model accurately represents the underlying relationships between the dependent variable (sales) and the independent variables (predictors).</a:t>
            </a:r>
            <a:endParaRPr lang="en-US" sz="1484" dirty="0"/>
          </a:p>
        </p:txBody>
      </p:sp>
      <p:sp>
        <p:nvSpPr>
          <p:cNvPr id="6" name="Text 3"/>
          <p:cNvSpPr/>
          <p:nvPr/>
        </p:nvSpPr>
        <p:spPr>
          <a:xfrm>
            <a:off x="3252248" y="3075294"/>
            <a:ext cx="8125897" cy="904399"/>
          </a:xfrm>
          <a:prstGeom prst="rect">
            <a:avLst/>
          </a:prstGeom>
          <a:noFill/>
          <a:ln/>
        </p:spPr>
        <p:txBody>
          <a:bodyPr wrap="square" rtlCol="0" anchor="t"/>
          <a:lstStyle/>
          <a:p>
            <a:pPr marL="342900" indent="-342900" algn="l">
              <a:lnSpc>
                <a:spcPts val="2375"/>
              </a:lnSpc>
              <a:buSzPct val="100000"/>
              <a:buFont typeface="+mj-lt"/>
              <a:buAutoNum type="arabicPeriod"/>
            </a:pPr>
            <a:r>
              <a:rPr lang="en-US" sz="1484" b="1" dirty="0">
                <a:solidFill>
                  <a:srgbClr val="00002E"/>
                </a:solidFill>
                <a:latin typeface="PT Sans" pitchFamily="34" charset="0"/>
                <a:ea typeface="PT Sans" pitchFamily="34" charset="-122"/>
                <a:cs typeface="PT Sans" pitchFamily="34" charset="-120"/>
              </a:rPr>
              <a:t>Linearity:</a:t>
            </a:r>
            <a:r>
              <a:rPr lang="en-US" sz="1484" dirty="0">
                <a:solidFill>
                  <a:srgbClr val="00002E"/>
                </a:solidFill>
                <a:latin typeface="PT Sans" pitchFamily="34" charset="0"/>
                <a:ea typeface="PT Sans" pitchFamily="34" charset="-122"/>
                <a:cs typeface="PT Sans" pitchFamily="34" charset="-120"/>
              </a:rPr>
              <a:t> The relationship between the dependent variable and each independent variable should be linear. This means that the change in the dependent variable is proportional to the change in the independent variable.</a:t>
            </a:r>
            <a:endParaRPr lang="en-US" sz="1484" dirty="0"/>
          </a:p>
        </p:txBody>
      </p:sp>
      <p:sp>
        <p:nvSpPr>
          <p:cNvPr id="7" name="Text 4"/>
          <p:cNvSpPr/>
          <p:nvPr/>
        </p:nvSpPr>
        <p:spPr>
          <a:xfrm>
            <a:off x="3252251" y="3963595"/>
            <a:ext cx="8125897" cy="602933"/>
          </a:xfrm>
          <a:prstGeom prst="rect">
            <a:avLst/>
          </a:prstGeom>
          <a:noFill/>
          <a:ln/>
        </p:spPr>
        <p:txBody>
          <a:bodyPr wrap="square" rtlCol="0" anchor="t"/>
          <a:lstStyle/>
          <a:p>
            <a:pPr marL="342900" indent="-342900" algn="l">
              <a:lnSpc>
                <a:spcPts val="2375"/>
              </a:lnSpc>
              <a:buSzPct val="100000"/>
              <a:buFont typeface="+mj-lt"/>
              <a:buAutoNum type="arabicPeriod" startAt="2"/>
            </a:pPr>
            <a:r>
              <a:rPr lang="en-US" sz="1484" b="1" dirty="0">
                <a:solidFill>
                  <a:srgbClr val="00002E"/>
                </a:solidFill>
                <a:latin typeface="PT Sans" pitchFamily="34" charset="0"/>
                <a:ea typeface="PT Sans" pitchFamily="34" charset="-122"/>
                <a:cs typeface="PT Sans" pitchFamily="34" charset="-120"/>
              </a:rPr>
              <a:t>Independence:</a:t>
            </a:r>
            <a:r>
              <a:rPr lang="en-US" sz="1484" dirty="0">
                <a:solidFill>
                  <a:srgbClr val="00002E"/>
                </a:solidFill>
                <a:latin typeface="PT Sans" pitchFamily="34" charset="0"/>
                <a:ea typeface="PT Sans" pitchFamily="34" charset="-122"/>
                <a:cs typeface="PT Sans" pitchFamily="34" charset="-120"/>
              </a:rPr>
              <a:t> The observations in the dataset must be independent of one another. This means that the value of one observation does not depend on the value of another observation.</a:t>
            </a:r>
            <a:endParaRPr lang="en-US" sz="1484" dirty="0"/>
          </a:p>
        </p:txBody>
      </p:sp>
      <p:sp>
        <p:nvSpPr>
          <p:cNvPr id="8" name="Text 5"/>
          <p:cNvSpPr/>
          <p:nvPr/>
        </p:nvSpPr>
        <p:spPr>
          <a:xfrm>
            <a:off x="3252250" y="4869119"/>
            <a:ext cx="8125897" cy="904399"/>
          </a:xfrm>
          <a:prstGeom prst="rect">
            <a:avLst/>
          </a:prstGeom>
          <a:noFill/>
          <a:ln/>
        </p:spPr>
        <p:txBody>
          <a:bodyPr wrap="square" rtlCol="0" anchor="t"/>
          <a:lstStyle/>
          <a:p>
            <a:pPr marL="342900" indent="-342900" algn="l">
              <a:lnSpc>
                <a:spcPts val="2375"/>
              </a:lnSpc>
              <a:buSzPct val="100000"/>
              <a:buFont typeface="+mj-lt"/>
              <a:buAutoNum type="arabicPeriod" startAt="3"/>
            </a:pPr>
            <a:r>
              <a:rPr lang="en-US" sz="1484" b="1" dirty="0">
                <a:solidFill>
                  <a:srgbClr val="00002E"/>
                </a:solidFill>
                <a:latin typeface="PT Sans" pitchFamily="34" charset="0"/>
                <a:ea typeface="PT Sans" pitchFamily="34" charset="-122"/>
                <a:cs typeface="PT Sans" pitchFamily="34" charset="-120"/>
              </a:rPr>
              <a:t>Homoscedasticity:</a:t>
            </a:r>
            <a:r>
              <a:rPr lang="en-US" sz="1484" dirty="0">
                <a:solidFill>
                  <a:srgbClr val="00002E"/>
                </a:solidFill>
                <a:latin typeface="PT Sans" pitchFamily="34" charset="0"/>
                <a:ea typeface="PT Sans" pitchFamily="34" charset="-122"/>
                <a:cs typeface="PT Sans" pitchFamily="34" charset="-120"/>
              </a:rPr>
              <a:t> The variance of the residuals (the difference between the observed and predicted values) should be constant across all levels of the independent variables. This assumption ensures that the model's predictions are equally reliable throughout the range of the data.</a:t>
            </a:r>
            <a:endParaRPr lang="en-US" sz="1484" dirty="0"/>
          </a:p>
        </p:txBody>
      </p:sp>
      <p:sp>
        <p:nvSpPr>
          <p:cNvPr id="9" name="Text 6"/>
          <p:cNvSpPr/>
          <p:nvPr/>
        </p:nvSpPr>
        <p:spPr>
          <a:xfrm>
            <a:off x="3252251" y="6097159"/>
            <a:ext cx="8125897" cy="904399"/>
          </a:xfrm>
          <a:prstGeom prst="rect">
            <a:avLst/>
          </a:prstGeom>
          <a:noFill/>
          <a:ln/>
        </p:spPr>
        <p:txBody>
          <a:bodyPr wrap="square" rtlCol="0" anchor="t"/>
          <a:lstStyle/>
          <a:p>
            <a:pPr marL="342900" indent="-342900" algn="l">
              <a:lnSpc>
                <a:spcPts val="2375"/>
              </a:lnSpc>
              <a:buSzPct val="100000"/>
              <a:buFont typeface="+mj-lt"/>
              <a:buAutoNum type="arabicPeriod" startAt="4"/>
            </a:pPr>
            <a:r>
              <a:rPr lang="en-US" sz="1484" b="1" dirty="0">
                <a:solidFill>
                  <a:srgbClr val="00002E"/>
                </a:solidFill>
                <a:latin typeface="PT Sans" pitchFamily="34" charset="0"/>
                <a:ea typeface="PT Sans" pitchFamily="34" charset="-122"/>
                <a:cs typeface="PT Sans" pitchFamily="34" charset="-120"/>
              </a:rPr>
              <a:t>Normality:</a:t>
            </a:r>
            <a:r>
              <a:rPr lang="en-US" sz="1484" dirty="0">
                <a:solidFill>
                  <a:srgbClr val="00002E"/>
                </a:solidFill>
                <a:latin typeface="PT Sans" pitchFamily="34" charset="0"/>
                <a:ea typeface="PT Sans" pitchFamily="34" charset="-122"/>
                <a:cs typeface="PT Sans" pitchFamily="34" charset="-120"/>
              </a:rPr>
              <a:t> The residuals should follow a normal distribution, with a mean of zero and a constant variance. This assumption is important for the validity of statistical inferences, such as hypothesis testing and confidence intervals.</a:t>
            </a:r>
            <a:endParaRPr lang="en-US" sz="1484" dirty="0"/>
          </a:p>
        </p:txBody>
      </p:sp>
      <p:sp>
        <p:nvSpPr>
          <p:cNvPr id="10" name="Text 7"/>
          <p:cNvSpPr/>
          <p:nvPr/>
        </p:nvSpPr>
        <p:spPr>
          <a:xfrm>
            <a:off x="3252249" y="7212684"/>
            <a:ext cx="8125897" cy="904399"/>
          </a:xfrm>
          <a:prstGeom prst="rect">
            <a:avLst/>
          </a:prstGeom>
          <a:noFill/>
          <a:ln/>
        </p:spPr>
        <p:txBody>
          <a:bodyPr wrap="square" rtlCol="0" anchor="t"/>
          <a:lstStyle/>
          <a:p>
            <a:pPr marL="342900" indent="-342900" algn="l">
              <a:lnSpc>
                <a:spcPts val="2375"/>
              </a:lnSpc>
              <a:buSzPct val="100000"/>
              <a:buFont typeface="+mj-lt"/>
              <a:buAutoNum type="arabicPeriod" startAt="5"/>
            </a:pPr>
            <a:r>
              <a:rPr lang="en-US" sz="1484" b="1" dirty="0">
                <a:solidFill>
                  <a:srgbClr val="00002E"/>
                </a:solidFill>
                <a:latin typeface="PT Sans" pitchFamily="34" charset="0"/>
                <a:ea typeface="PT Sans" pitchFamily="34" charset="-122"/>
                <a:cs typeface="PT Sans" pitchFamily="34" charset="-120"/>
              </a:rPr>
              <a:t>Multicollinearity:</a:t>
            </a:r>
            <a:r>
              <a:rPr lang="en-US" sz="1484" dirty="0">
                <a:solidFill>
                  <a:srgbClr val="00002E"/>
                </a:solidFill>
                <a:latin typeface="PT Sans" pitchFamily="34" charset="0"/>
                <a:ea typeface="PT Sans" pitchFamily="34" charset="-122"/>
                <a:cs typeface="PT Sans" pitchFamily="34" charset="-120"/>
              </a:rPr>
              <a:t> The independent variables should not be highly correlated with one another. Excessive multicollinearity can lead to unstable and unreliable regression coefficients, making it difficult to assess the individual contribution of each predictor.</a:t>
            </a:r>
            <a:endParaRPr lang="en-US" sz="148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5725" y="0"/>
            <a:ext cx="14630400" cy="8229600"/>
          </a:xfrm>
          <a:prstGeom prst="rect">
            <a:avLst/>
          </a:prstGeom>
        </p:spPr>
      </p:pic>
      <p:sp>
        <p:nvSpPr>
          <p:cNvPr id="5" name="Text 1"/>
          <p:cNvSpPr/>
          <p:nvPr/>
        </p:nvSpPr>
        <p:spPr>
          <a:xfrm>
            <a:off x="878946" y="533211"/>
            <a:ext cx="6953488" cy="972026"/>
          </a:xfrm>
          <a:prstGeom prst="rect">
            <a:avLst/>
          </a:prstGeom>
          <a:noFill/>
          <a:ln/>
        </p:spPr>
        <p:txBody>
          <a:bodyPr wrap="square" rtlCol="0" anchor="t"/>
          <a:lstStyle/>
          <a:p>
            <a:pPr marL="0" indent="0">
              <a:lnSpc>
                <a:spcPts val="3827"/>
              </a:lnSpc>
              <a:buNone/>
            </a:pPr>
            <a:r>
              <a:rPr lang="en-US" sz="3062" b="1" dirty="0">
                <a:solidFill>
                  <a:srgbClr val="00002E"/>
                </a:solidFill>
                <a:latin typeface="Nunito" pitchFamily="34" charset="0"/>
                <a:ea typeface="Nunito" pitchFamily="34" charset="-122"/>
                <a:cs typeface="Nunito" pitchFamily="34" charset="-120"/>
              </a:rPr>
              <a:t>Data Preparation and Feature Selection</a:t>
            </a:r>
            <a:endParaRPr lang="en-US" sz="3062" dirty="0"/>
          </a:p>
        </p:txBody>
      </p:sp>
      <p:sp>
        <p:nvSpPr>
          <p:cNvPr id="6" name="Shape 2"/>
          <p:cNvSpPr/>
          <p:nvPr/>
        </p:nvSpPr>
        <p:spPr>
          <a:xfrm>
            <a:off x="727620" y="2247900"/>
            <a:ext cx="3968205" cy="4295775"/>
          </a:xfrm>
          <a:prstGeom prst="roundRect">
            <a:avLst>
              <a:gd name="adj" fmla="val 12644"/>
            </a:avLst>
          </a:prstGeom>
          <a:solidFill>
            <a:srgbClr val="F3F3FF"/>
          </a:solidFill>
          <a:ln w="15240">
            <a:solidFill>
              <a:srgbClr val="00002E"/>
            </a:solidFill>
            <a:prstDash val="solid"/>
          </a:ln>
        </p:spPr>
      </p:sp>
      <p:sp>
        <p:nvSpPr>
          <p:cNvPr id="7" name="Text 3"/>
          <p:cNvSpPr/>
          <p:nvPr/>
        </p:nvSpPr>
        <p:spPr>
          <a:xfrm>
            <a:off x="1075394" y="2850491"/>
            <a:ext cx="1872734" cy="243007"/>
          </a:xfrm>
          <a:prstGeom prst="rect">
            <a:avLst/>
          </a:prstGeom>
          <a:noFill/>
          <a:ln/>
        </p:spPr>
        <p:txBody>
          <a:bodyPr wrap="none" rtlCol="0" anchor="t"/>
          <a:lstStyle/>
          <a:p>
            <a:pPr marL="0" indent="0">
              <a:lnSpc>
                <a:spcPts val="1914"/>
              </a:lnSpc>
              <a:buNone/>
            </a:pPr>
            <a:r>
              <a:rPr lang="en-US" sz="1531" b="1" dirty="0">
                <a:solidFill>
                  <a:srgbClr val="2D4DF2"/>
                </a:solidFill>
                <a:latin typeface="Nunito" pitchFamily="34" charset="0"/>
                <a:ea typeface="Nunito" pitchFamily="34" charset="-122"/>
                <a:cs typeface="Nunito" pitchFamily="34" charset="-120"/>
              </a:rPr>
              <a:t>Data Cleaning</a:t>
            </a:r>
            <a:endParaRPr lang="en-US" sz="1531" dirty="0"/>
          </a:p>
        </p:txBody>
      </p:sp>
      <p:sp>
        <p:nvSpPr>
          <p:cNvPr id="8" name="Text 4"/>
          <p:cNvSpPr/>
          <p:nvPr/>
        </p:nvSpPr>
        <p:spPr>
          <a:xfrm>
            <a:off x="1114722" y="3307334"/>
            <a:ext cx="3685878" cy="4426966"/>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Before building </a:t>
            </a:r>
            <a:r>
              <a:rPr lang="en-US" sz="1225" dirty="0" smtClean="0">
                <a:solidFill>
                  <a:srgbClr val="00002E"/>
                </a:solidFill>
                <a:latin typeface="PT Sans" pitchFamily="34" charset="0"/>
                <a:ea typeface="PT Sans" pitchFamily="34" charset="-122"/>
                <a:cs typeface="PT Sans" pitchFamily="34" charset="-120"/>
              </a:rPr>
              <a:t>a multiple </a:t>
            </a:r>
            <a:r>
              <a:rPr lang="en-US" sz="1225" dirty="0">
                <a:solidFill>
                  <a:srgbClr val="00002E"/>
                </a:solidFill>
                <a:latin typeface="PT Sans" pitchFamily="34" charset="0"/>
                <a:ea typeface="PT Sans" pitchFamily="34" charset="-122"/>
                <a:cs typeface="PT Sans" pitchFamily="34" charset="-120"/>
              </a:rPr>
              <a:t>linear regression model, it's crucial to thoroughly clean and prepare the data. This involves handling missing values, removing outliers, and ensuring the data is in the correct format. Careful data cleaning helps improve the model's accuracy and reliability by ensuring the input features are of high quality and representative of the real-world scenario.</a:t>
            </a:r>
            <a:endParaRPr lang="en-US" sz="1225" dirty="0"/>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0914" y="2145983"/>
            <a:ext cx="6130062" cy="4303299"/>
          </a:xfrm>
          <a:prstGeom prst="rect">
            <a:avLst/>
          </a:prstGeom>
        </p:spPr>
      </p:pic>
    </p:spTree>
    <p:extLst>
      <p:ext uri="{BB962C8B-B14F-4D97-AF65-F5344CB8AC3E}">
        <p14:creationId xmlns:p14="http://schemas.microsoft.com/office/powerpoint/2010/main" val="258295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47569" y="302884"/>
            <a:ext cx="14630400" cy="8229600"/>
          </a:xfrm>
          <a:prstGeom prst="rect">
            <a:avLst/>
          </a:prstGeom>
        </p:spPr>
      </p:pic>
      <p:sp>
        <p:nvSpPr>
          <p:cNvPr id="5" name="Text 1"/>
          <p:cNvSpPr/>
          <p:nvPr/>
        </p:nvSpPr>
        <p:spPr>
          <a:xfrm>
            <a:off x="3725876" y="532497"/>
            <a:ext cx="6953488" cy="972026"/>
          </a:xfrm>
          <a:prstGeom prst="rect">
            <a:avLst/>
          </a:prstGeom>
          <a:noFill/>
          <a:ln/>
        </p:spPr>
        <p:txBody>
          <a:bodyPr wrap="square" rtlCol="0" anchor="t"/>
          <a:lstStyle/>
          <a:p>
            <a:pPr marL="0" indent="0">
              <a:lnSpc>
                <a:spcPts val="3827"/>
              </a:lnSpc>
              <a:buNone/>
            </a:pPr>
            <a:r>
              <a:rPr lang="en-US" sz="3062" b="1" dirty="0">
                <a:solidFill>
                  <a:srgbClr val="00002E"/>
                </a:solidFill>
                <a:latin typeface="Nunito" pitchFamily="34" charset="0"/>
                <a:ea typeface="Nunito" pitchFamily="34" charset="-122"/>
                <a:cs typeface="Nunito" pitchFamily="34" charset="-120"/>
              </a:rPr>
              <a:t>Data Preparation and Feature Selection</a:t>
            </a:r>
            <a:endParaRPr lang="en-US" sz="3062" dirty="0"/>
          </a:p>
        </p:txBody>
      </p:sp>
      <p:sp>
        <p:nvSpPr>
          <p:cNvPr id="9" name="Shape 5"/>
          <p:cNvSpPr/>
          <p:nvPr/>
        </p:nvSpPr>
        <p:spPr>
          <a:xfrm>
            <a:off x="16002" y="1822956"/>
            <a:ext cx="2214205" cy="5909796"/>
          </a:xfrm>
          <a:prstGeom prst="roundRect">
            <a:avLst>
              <a:gd name="adj" fmla="val 12644"/>
            </a:avLst>
          </a:prstGeom>
          <a:solidFill>
            <a:srgbClr val="F3F3FF"/>
          </a:solidFill>
          <a:ln w="15240">
            <a:solidFill>
              <a:srgbClr val="00002E"/>
            </a:solidFill>
            <a:prstDash val="solid"/>
          </a:ln>
        </p:spPr>
      </p:sp>
      <p:sp>
        <p:nvSpPr>
          <p:cNvPr id="10" name="Text 6"/>
          <p:cNvSpPr/>
          <p:nvPr/>
        </p:nvSpPr>
        <p:spPr>
          <a:xfrm>
            <a:off x="186737" y="1825347"/>
            <a:ext cx="1872734" cy="273545"/>
          </a:xfrm>
          <a:prstGeom prst="rect">
            <a:avLst/>
          </a:prstGeom>
          <a:noFill/>
          <a:ln/>
        </p:spPr>
        <p:txBody>
          <a:bodyPr wrap="none" rtlCol="0" anchor="t"/>
          <a:lstStyle/>
          <a:p>
            <a:pPr marL="0" indent="0">
              <a:lnSpc>
                <a:spcPts val="1914"/>
              </a:lnSpc>
              <a:buNone/>
            </a:pPr>
            <a:r>
              <a:rPr lang="en-US" sz="1531" b="1" dirty="0">
                <a:solidFill>
                  <a:srgbClr val="015F98"/>
                </a:solidFill>
                <a:latin typeface="Nunito" pitchFamily="34" charset="0"/>
                <a:ea typeface="Nunito" pitchFamily="34" charset="-122"/>
                <a:cs typeface="Nunito" pitchFamily="34" charset="-120"/>
              </a:rPr>
              <a:t>Feature Engineering</a:t>
            </a:r>
            <a:endParaRPr lang="en-US" sz="1531" dirty="0"/>
          </a:p>
        </p:txBody>
      </p:sp>
      <p:sp>
        <p:nvSpPr>
          <p:cNvPr id="11" name="Text 7"/>
          <p:cNvSpPr/>
          <p:nvPr/>
        </p:nvSpPr>
        <p:spPr>
          <a:xfrm>
            <a:off x="168080" y="2179190"/>
            <a:ext cx="1872734" cy="4476988"/>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Feature engineering is the process of creating new input features from the existing data. This can involve transforming variables, creating interactions between features, or extracting relevant information from unstructured data. Effective feature engineering can significantly enhance the predictive power of the multiple linear regression model, enabling it to capture the complex relationships within the data.</a:t>
            </a:r>
            <a:endParaRPr lang="en-US" sz="1225" dirty="0"/>
          </a:p>
        </p:txBody>
      </p:sp>
      <p:sp>
        <p:nvSpPr>
          <p:cNvPr id="12" name="Shape 8"/>
          <p:cNvSpPr/>
          <p:nvPr/>
        </p:nvSpPr>
        <p:spPr>
          <a:xfrm>
            <a:off x="6433625" y="1794329"/>
            <a:ext cx="2781300" cy="6191250"/>
          </a:xfrm>
          <a:prstGeom prst="roundRect">
            <a:avLst>
              <a:gd name="adj" fmla="val 12644"/>
            </a:avLst>
          </a:prstGeom>
          <a:solidFill>
            <a:srgbClr val="F3F3FF"/>
          </a:solidFill>
          <a:ln w="15240">
            <a:solidFill>
              <a:srgbClr val="00002E"/>
            </a:solidFill>
            <a:prstDash val="solid"/>
          </a:ln>
        </p:spPr>
      </p:sp>
      <p:sp>
        <p:nvSpPr>
          <p:cNvPr id="13" name="Text 9"/>
          <p:cNvSpPr/>
          <p:nvPr/>
        </p:nvSpPr>
        <p:spPr>
          <a:xfrm>
            <a:off x="6907345" y="1794329"/>
            <a:ext cx="1872734" cy="243007"/>
          </a:xfrm>
          <a:prstGeom prst="rect">
            <a:avLst/>
          </a:prstGeom>
          <a:noFill/>
          <a:ln/>
        </p:spPr>
        <p:txBody>
          <a:bodyPr wrap="none" rtlCol="0" anchor="t"/>
          <a:lstStyle/>
          <a:p>
            <a:pPr marL="0" indent="0">
              <a:lnSpc>
                <a:spcPts val="1914"/>
              </a:lnSpc>
              <a:buNone/>
            </a:pPr>
            <a:r>
              <a:rPr lang="en-US" sz="1531" b="1" dirty="0">
                <a:solidFill>
                  <a:srgbClr val="AD1F96"/>
                </a:solidFill>
                <a:latin typeface="Nunito" pitchFamily="34" charset="0"/>
                <a:ea typeface="Nunito" pitchFamily="34" charset="-122"/>
                <a:cs typeface="Nunito" pitchFamily="34" charset="-120"/>
              </a:rPr>
              <a:t>Feature Selection</a:t>
            </a:r>
            <a:endParaRPr lang="en-US" sz="1531" dirty="0"/>
          </a:p>
        </p:txBody>
      </p:sp>
      <p:sp>
        <p:nvSpPr>
          <p:cNvPr id="14" name="Text 10"/>
          <p:cNvSpPr/>
          <p:nvPr/>
        </p:nvSpPr>
        <p:spPr>
          <a:xfrm>
            <a:off x="6714021" y="2402738"/>
            <a:ext cx="2295769" cy="4974431"/>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With multiple independent variables, it's important to select the most relevant and impactful features for the regression model. Feature selection techniques, such as correlation analysis, stepwise regression, or principal component analysis, help identify the variables that contribute the most to the prediction of the dependent variable (sales). This process ensures the model is parsimonious and focused on the key drivers of sales, improving its interpretability and generalization capabilities.</a:t>
            </a:r>
            <a:endParaRPr lang="en-US" sz="1225" dirty="0"/>
          </a:p>
        </p:txBody>
      </p:sp>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5321" y="3174844"/>
            <a:ext cx="4432464" cy="3000376"/>
          </a:xfrm>
          <a:prstGeom prst="rect">
            <a:avLst/>
          </a:prstGeom>
        </p:spPr>
      </p:pic>
      <p:pic>
        <p:nvPicPr>
          <p:cNvPr id="18" name="Imag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2285" y="2798511"/>
            <a:ext cx="3943553" cy="37530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740027"/>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14630400" cy="9740027"/>
          </a:xfrm>
          <a:prstGeom prst="rect">
            <a:avLst/>
          </a:prstGeom>
        </p:spPr>
      </p:pic>
      <p:sp>
        <p:nvSpPr>
          <p:cNvPr id="5" name="Shape 1"/>
          <p:cNvSpPr/>
          <p:nvPr/>
        </p:nvSpPr>
        <p:spPr>
          <a:xfrm>
            <a:off x="0" y="0"/>
            <a:ext cx="14630400" cy="9740027"/>
          </a:xfrm>
          <a:prstGeom prst="rect">
            <a:avLst/>
          </a:prstGeom>
          <a:solidFill>
            <a:srgbClr val="F3F3FF">
              <a:alpha val="85000"/>
            </a:srgbClr>
          </a:solidFill>
          <a:ln/>
        </p:spPr>
      </p:sp>
      <p:sp>
        <p:nvSpPr>
          <p:cNvPr id="6" name="Text 2"/>
          <p:cNvSpPr/>
          <p:nvPr/>
        </p:nvSpPr>
        <p:spPr>
          <a:xfrm>
            <a:off x="3838456" y="427673"/>
            <a:ext cx="4985980" cy="486013"/>
          </a:xfrm>
          <a:prstGeom prst="rect">
            <a:avLst/>
          </a:prstGeom>
          <a:noFill/>
          <a:ln/>
        </p:spPr>
        <p:txBody>
          <a:bodyPr wrap="none" rtlCol="0" anchor="t"/>
          <a:lstStyle/>
          <a:p>
            <a:pPr marL="0" indent="0">
              <a:lnSpc>
                <a:spcPts val="3827"/>
              </a:lnSpc>
              <a:buNone/>
            </a:pPr>
            <a:r>
              <a:rPr lang="en-US" sz="3062" b="1" dirty="0">
                <a:solidFill>
                  <a:srgbClr val="00002E"/>
                </a:solidFill>
                <a:latin typeface="Nunito" pitchFamily="34" charset="0"/>
                <a:ea typeface="Nunito" pitchFamily="34" charset="-122"/>
                <a:cs typeface="Nunito" pitchFamily="34" charset="-120"/>
              </a:rPr>
              <a:t>Model Building and Training</a:t>
            </a:r>
            <a:endParaRPr lang="en-US" sz="3062" dirty="0"/>
          </a:p>
        </p:txBody>
      </p:sp>
      <p:sp>
        <p:nvSpPr>
          <p:cNvPr id="7" name="Shape 3"/>
          <p:cNvSpPr/>
          <p:nvPr/>
        </p:nvSpPr>
        <p:spPr>
          <a:xfrm>
            <a:off x="7305556" y="1146929"/>
            <a:ext cx="19407" cy="8165425"/>
          </a:xfrm>
          <a:prstGeom prst="rect">
            <a:avLst/>
          </a:prstGeom>
          <a:solidFill>
            <a:srgbClr val="DFDFEB"/>
          </a:solidFill>
          <a:ln/>
        </p:spPr>
      </p:sp>
      <p:sp>
        <p:nvSpPr>
          <p:cNvPr id="8" name="Shape 4"/>
          <p:cNvSpPr/>
          <p:nvPr/>
        </p:nvSpPr>
        <p:spPr>
          <a:xfrm>
            <a:off x="6595884" y="1433572"/>
            <a:ext cx="544354" cy="19407"/>
          </a:xfrm>
          <a:prstGeom prst="rect">
            <a:avLst/>
          </a:prstGeom>
          <a:solidFill>
            <a:srgbClr val="2D4DF2"/>
          </a:solidFill>
          <a:ln/>
        </p:spPr>
      </p:sp>
      <p:sp>
        <p:nvSpPr>
          <p:cNvPr id="9" name="Shape 5"/>
          <p:cNvSpPr/>
          <p:nvPr/>
        </p:nvSpPr>
        <p:spPr>
          <a:xfrm>
            <a:off x="7140238" y="1268373"/>
            <a:ext cx="349925" cy="349925"/>
          </a:xfrm>
          <a:prstGeom prst="roundRect">
            <a:avLst>
              <a:gd name="adj" fmla="val 80009"/>
            </a:avLst>
          </a:prstGeom>
          <a:solidFill>
            <a:srgbClr val="F3F3FF"/>
          </a:solidFill>
          <a:ln w="15240">
            <a:solidFill>
              <a:srgbClr val="00002E"/>
            </a:solidFill>
            <a:prstDash val="solid"/>
          </a:ln>
        </p:spPr>
      </p:sp>
      <p:sp>
        <p:nvSpPr>
          <p:cNvPr id="10" name="Text 6"/>
          <p:cNvSpPr/>
          <p:nvPr/>
        </p:nvSpPr>
        <p:spPr>
          <a:xfrm>
            <a:off x="7245132" y="1297424"/>
            <a:ext cx="140018" cy="291703"/>
          </a:xfrm>
          <a:prstGeom prst="rect">
            <a:avLst/>
          </a:prstGeom>
          <a:noFill/>
          <a:ln/>
        </p:spPr>
        <p:txBody>
          <a:bodyPr wrap="none" rtlCol="0" anchor="t"/>
          <a:lstStyle/>
          <a:p>
            <a:pPr marL="0" indent="0" algn="ctr">
              <a:lnSpc>
                <a:spcPts val="2296"/>
              </a:lnSpc>
              <a:buNone/>
            </a:pPr>
            <a:r>
              <a:rPr lang="en-US" sz="1837" b="1" dirty="0">
                <a:solidFill>
                  <a:srgbClr val="2D4DF2"/>
                </a:solidFill>
                <a:latin typeface="Nunito" pitchFamily="34" charset="0"/>
                <a:ea typeface="Nunito" pitchFamily="34" charset="-122"/>
                <a:cs typeface="Nunito" pitchFamily="34" charset="-120"/>
              </a:rPr>
              <a:t>1</a:t>
            </a:r>
            <a:endParaRPr lang="en-US" sz="1837" dirty="0"/>
          </a:p>
        </p:txBody>
      </p:sp>
      <p:sp>
        <p:nvSpPr>
          <p:cNvPr id="11" name="Text 7"/>
          <p:cNvSpPr/>
          <p:nvPr/>
        </p:nvSpPr>
        <p:spPr>
          <a:xfrm>
            <a:off x="3965377" y="1302425"/>
            <a:ext cx="2494359" cy="243007"/>
          </a:xfrm>
          <a:prstGeom prst="rect">
            <a:avLst/>
          </a:prstGeom>
          <a:noFill/>
          <a:ln/>
        </p:spPr>
        <p:txBody>
          <a:bodyPr wrap="none" rtlCol="0" anchor="t"/>
          <a:lstStyle/>
          <a:p>
            <a:pPr marL="0" indent="0" algn="r">
              <a:lnSpc>
                <a:spcPts val="1914"/>
              </a:lnSpc>
              <a:buNone/>
            </a:pPr>
            <a:r>
              <a:rPr lang="en-US" sz="1531" b="1" dirty="0">
                <a:solidFill>
                  <a:srgbClr val="2D4DF2"/>
                </a:solidFill>
                <a:latin typeface="Nunito" pitchFamily="34" charset="0"/>
                <a:ea typeface="Nunito" pitchFamily="34" charset="-122"/>
                <a:cs typeface="Nunito" pitchFamily="34" charset="-120"/>
              </a:rPr>
              <a:t>Defining the Target Variable</a:t>
            </a:r>
            <a:endParaRPr lang="en-US" sz="1531" dirty="0"/>
          </a:p>
        </p:txBody>
      </p:sp>
      <p:sp>
        <p:nvSpPr>
          <p:cNvPr id="12" name="Text 8"/>
          <p:cNvSpPr/>
          <p:nvPr/>
        </p:nvSpPr>
        <p:spPr>
          <a:xfrm>
            <a:off x="3838456" y="1638657"/>
            <a:ext cx="2621280" cy="2984659"/>
          </a:xfrm>
          <a:prstGeom prst="rect">
            <a:avLst/>
          </a:prstGeom>
          <a:noFill/>
          <a:ln/>
        </p:spPr>
        <p:txBody>
          <a:bodyPr wrap="square" rtlCol="0" anchor="t"/>
          <a:lstStyle/>
          <a:p>
            <a:pPr marL="0" indent="0" algn="r">
              <a:lnSpc>
                <a:spcPts val="1960"/>
              </a:lnSpc>
              <a:buNone/>
            </a:pPr>
            <a:r>
              <a:rPr lang="en-US" sz="1225" dirty="0">
                <a:solidFill>
                  <a:srgbClr val="00002E"/>
                </a:solidFill>
                <a:latin typeface="PT Sans" pitchFamily="34" charset="0"/>
                <a:ea typeface="PT Sans" pitchFamily="34" charset="-122"/>
                <a:cs typeface="PT Sans" pitchFamily="34" charset="-120"/>
              </a:rPr>
              <a:t>The first step in building a multiple linear regression model is to clearly define the dependent variable, or the target variable, that you want to predict. In the context of sales forecasting, this is typically the sales revenue or sales volume. Ensuring a clear and accurate definition of the target variable is crucial, as it will guide the selection of appropriate independent variables and the interpretation of the model's results.</a:t>
            </a:r>
            <a:endParaRPr lang="en-US" sz="1225" dirty="0"/>
          </a:p>
        </p:txBody>
      </p:sp>
      <p:sp>
        <p:nvSpPr>
          <p:cNvPr id="13" name="Shape 9"/>
          <p:cNvSpPr/>
          <p:nvPr/>
        </p:nvSpPr>
        <p:spPr>
          <a:xfrm>
            <a:off x="7490162" y="2211169"/>
            <a:ext cx="544354" cy="19407"/>
          </a:xfrm>
          <a:prstGeom prst="rect">
            <a:avLst/>
          </a:prstGeom>
          <a:solidFill>
            <a:srgbClr val="015F98"/>
          </a:solidFill>
          <a:ln/>
        </p:spPr>
      </p:sp>
      <p:sp>
        <p:nvSpPr>
          <p:cNvPr id="14" name="Shape 10"/>
          <p:cNvSpPr/>
          <p:nvPr/>
        </p:nvSpPr>
        <p:spPr>
          <a:xfrm>
            <a:off x="7140238" y="2045970"/>
            <a:ext cx="349925" cy="349925"/>
          </a:xfrm>
          <a:prstGeom prst="roundRect">
            <a:avLst>
              <a:gd name="adj" fmla="val 80009"/>
            </a:avLst>
          </a:prstGeom>
          <a:solidFill>
            <a:srgbClr val="F3F3FF"/>
          </a:solidFill>
          <a:ln w="15240">
            <a:solidFill>
              <a:srgbClr val="00002E"/>
            </a:solidFill>
            <a:prstDash val="solid"/>
          </a:ln>
        </p:spPr>
      </p:sp>
      <p:sp>
        <p:nvSpPr>
          <p:cNvPr id="15" name="Text 11"/>
          <p:cNvSpPr/>
          <p:nvPr/>
        </p:nvSpPr>
        <p:spPr>
          <a:xfrm>
            <a:off x="7245132" y="2075021"/>
            <a:ext cx="140018" cy="291703"/>
          </a:xfrm>
          <a:prstGeom prst="rect">
            <a:avLst/>
          </a:prstGeom>
          <a:noFill/>
          <a:ln/>
        </p:spPr>
        <p:txBody>
          <a:bodyPr wrap="none" rtlCol="0" anchor="t"/>
          <a:lstStyle/>
          <a:p>
            <a:pPr marL="0" indent="0" algn="ctr">
              <a:lnSpc>
                <a:spcPts val="2296"/>
              </a:lnSpc>
              <a:buNone/>
            </a:pPr>
            <a:r>
              <a:rPr lang="en-US" sz="1837" b="1" dirty="0">
                <a:solidFill>
                  <a:srgbClr val="015F98"/>
                </a:solidFill>
                <a:latin typeface="Nunito" pitchFamily="34" charset="0"/>
                <a:ea typeface="Nunito" pitchFamily="34" charset="-122"/>
                <a:cs typeface="Nunito" pitchFamily="34" charset="-120"/>
              </a:rPr>
              <a:t>2</a:t>
            </a:r>
            <a:endParaRPr lang="en-US" sz="1837" dirty="0"/>
          </a:p>
        </p:txBody>
      </p:sp>
      <p:sp>
        <p:nvSpPr>
          <p:cNvPr id="16" name="Text 12"/>
          <p:cNvSpPr/>
          <p:nvPr/>
        </p:nvSpPr>
        <p:spPr>
          <a:xfrm>
            <a:off x="8170664" y="2080022"/>
            <a:ext cx="2621280" cy="486013"/>
          </a:xfrm>
          <a:prstGeom prst="rect">
            <a:avLst/>
          </a:prstGeom>
          <a:noFill/>
          <a:ln/>
        </p:spPr>
        <p:txBody>
          <a:bodyPr wrap="square" rtlCol="0" anchor="t"/>
          <a:lstStyle/>
          <a:p>
            <a:pPr marL="0" indent="0" algn="l">
              <a:lnSpc>
                <a:spcPts val="1914"/>
              </a:lnSpc>
              <a:buNone/>
            </a:pPr>
            <a:r>
              <a:rPr lang="en-US" sz="1531" b="1" dirty="0">
                <a:solidFill>
                  <a:srgbClr val="015F98"/>
                </a:solidFill>
                <a:latin typeface="Nunito" pitchFamily="34" charset="0"/>
                <a:ea typeface="Nunito" pitchFamily="34" charset="-122"/>
                <a:cs typeface="Nunito" pitchFamily="34" charset="-120"/>
              </a:rPr>
              <a:t>Selecting Independent Variables</a:t>
            </a:r>
            <a:endParaRPr lang="en-US" sz="1531" dirty="0"/>
          </a:p>
        </p:txBody>
      </p:sp>
      <p:sp>
        <p:nvSpPr>
          <p:cNvPr id="17" name="Text 13"/>
          <p:cNvSpPr/>
          <p:nvPr/>
        </p:nvSpPr>
        <p:spPr>
          <a:xfrm>
            <a:off x="8170664" y="2659261"/>
            <a:ext cx="2621280" cy="3233380"/>
          </a:xfrm>
          <a:prstGeom prst="rect">
            <a:avLst/>
          </a:prstGeom>
          <a:noFill/>
          <a:ln/>
        </p:spPr>
        <p:txBody>
          <a:bodyPr wrap="square" rtlCol="0" anchor="t"/>
          <a:lstStyle/>
          <a:p>
            <a:pPr marL="0" indent="0" algn="l">
              <a:lnSpc>
                <a:spcPts val="1960"/>
              </a:lnSpc>
              <a:buNone/>
            </a:pPr>
            <a:r>
              <a:rPr lang="en-US" sz="1225" dirty="0">
                <a:solidFill>
                  <a:srgbClr val="00002E"/>
                </a:solidFill>
                <a:latin typeface="PT Sans" pitchFamily="34" charset="0"/>
                <a:ea typeface="PT Sans" pitchFamily="34" charset="-122"/>
                <a:cs typeface="PT Sans" pitchFamily="34" charset="-120"/>
              </a:rPr>
              <a:t>Based on the insights gained from the data preparation and feature selection process, you can now identify the most relevant independent variables to include in the regression model. These variables should be those that have a significant impact on the dependent variable (sales) and meet the assumptions of multiple linear regression. Carefully considering the theoretical and practical relevance of each predictor will help ensure the model's accuracy and interpretability.</a:t>
            </a:r>
            <a:endParaRPr lang="en-US" sz="1225" dirty="0"/>
          </a:p>
        </p:txBody>
      </p:sp>
      <p:sp>
        <p:nvSpPr>
          <p:cNvPr id="18" name="Shape 14"/>
          <p:cNvSpPr/>
          <p:nvPr/>
        </p:nvSpPr>
        <p:spPr>
          <a:xfrm>
            <a:off x="6595884" y="5220950"/>
            <a:ext cx="544354" cy="19407"/>
          </a:xfrm>
          <a:prstGeom prst="rect">
            <a:avLst/>
          </a:prstGeom>
          <a:solidFill>
            <a:srgbClr val="AD1F96"/>
          </a:solidFill>
          <a:ln/>
        </p:spPr>
      </p:sp>
      <p:sp>
        <p:nvSpPr>
          <p:cNvPr id="19" name="Shape 15"/>
          <p:cNvSpPr/>
          <p:nvPr/>
        </p:nvSpPr>
        <p:spPr>
          <a:xfrm>
            <a:off x="7140238" y="5055751"/>
            <a:ext cx="349925" cy="349925"/>
          </a:xfrm>
          <a:prstGeom prst="roundRect">
            <a:avLst>
              <a:gd name="adj" fmla="val 80009"/>
            </a:avLst>
          </a:prstGeom>
          <a:solidFill>
            <a:srgbClr val="F3F3FF"/>
          </a:solidFill>
          <a:ln w="15240">
            <a:solidFill>
              <a:srgbClr val="00002E"/>
            </a:solidFill>
            <a:prstDash val="solid"/>
          </a:ln>
        </p:spPr>
      </p:sp>
      <p:sp>
        <p:nvSpPr>
          <p:cNvPr id="20" name="Text 16"/>
          <p:cNvSpPr/>
          <p:nvPr/>
        </p:nvSpPr>
        <p:spPr>
          <a:xfrm>
            <a:off x="7245132" y="5084802"/>
            <a:ext cx="140018" cy="291703"/>
          </a:xfrm>
          <a:prstGeom prst="rect">
            <a:avLst/>
          </a:prstGeom>
          <a:noFill/>
          <a:ln/>
        </p:spPr>
        <p:txBody>
          <a:bodyPr wrap="none" rtlCol="0" anchor="t"/>
          <a:lstStyle/>
          <a:p>
            <a:pPr marL="0" indent="0" algn="ctr">
              <a:lnSpc>
                <a:spcPts val="2296"/>
              </a:lnSpc>
              <a:buNone/>
            </a:pPr>
            <a:r>
              <a:rPr lang="en-US" sz="1837" b="1" dirty="0">
                <a:solidFill>
                  <a:srgbClr val="AD1F96"/>
                </a:solidFill>
                <a:latin typeface="Nunito" pitchFamily="34" charset="0"/>
                <a:ea typeface="Nunito" pitchFamily="34" charset="-122"/>
                <a:cs typeface="Nunito" pitchFamily="34" charset="-120"/>
              </a:rPr>
              <a:t>3</a:t>
            </a:r>
            <a:endParaRPr lang="en-US" sz="1837" dirty="0"/>
          </a:p>
        </p:txBody>
      </p:sp>
      <p:sp>
        <p:nvSpPr>
          <p:cNvPr id="21" name="Text 17"/>
          <p:cNvSpPr/>
          <p:nvPr/>
        </p:nvSpPr>
        <p:spPr>
          <a:xfrm>
            <a:off x="3905131" y="5089803"/>
            <a:ext cx="2554605" cy="243007"/>
          </a:xfrm>
          <a:prstGeom prst="rect">
            <a:avLst/>
          </a:prstGeom>
          <a:noFill/>
          <a:ln/>
        </p:spPr>
        <p:txBody>
          <a:bodyPr wrap="none" rtlCol="0" anchor="t"/>
          <a:lstStyle/>
          <a:p>
            <a:pPr marL="0" indent="0" algn="r">
              <a:lnSpc>
                <a:spcPts val="1914"/>
              </a:lnSpc>
              <a:buNone/>
            </a:pPr>
            <a:r>
              <a:rPr lang="en-US" sz="1531" b="1" dirty="0">
                <a:solidFill>
                  <a:srgbClr val="AD1F96"/>
                </a:solidFill>
                <a:latin typeface="Nunito" pitchFamily="34" charset="0"/>
                <a:ea typeface="Nunito" pitchFamily="34" charset="-122"/>
                <a:cs typeface="Nunito" pitchFamily="34" charset="-120"/>
              </a:rPr>
              <a:t>Fitting the Regression Model</a:t>
            </a:r>
            <a:endParaRPr lang="en-US" sz="1531" dirty="0"/>
          </a:p>
        </p:txBody>
      </p:sp>
      <p:sp>
        <p:nvSpPr>
          <p:cNvPr id="22" name="Text 18"/>
          <p:cNvSpPr/>
          <p:nvPr/>
        </p:nvSpPr>
        <p:spPr>
          <a:xfrm>
            <a:off x="3838456" y="5426035"/>
            <a:ext cx="2621280" cy="3730823"/>
          </a:xfrm>
          <a:prstGeom prst="rect">
            <a:avLst/>
          </a:prstGeom>
          <a:noFill/>
          <a:ln/>
        </p:spPr>
        <p:txBody>
          <a:bodyPr wrap="square" rtlCol="0" anchor="t"/>
          <a:lstStyle/>
          <a:p>
            <a:pPr marL="0" indent="0" algn="r">
              <a:lnSpc>
                <a:spcPts val="1960"/>
              </a:lnSpc>
              <a:buNone/>
            </a:pPr>
            <a:r>
              <a:rPr lang="en-US" sz="1225" dirty="0">
                <a:solidFill>
                  <a:srgbClr val="00002E"/>
                </a:solidFill>
                <a:latin typeface="PT Sans" pitchFamily="34" charset="0"/>
                <a:ea typeface="PT Sans" pitchFamily="34" charset="-122"/>
                <a:cs typeface="PT Sans" pitchFamily="34" charset="-120"/>
              </a:rPr>
              <a:t>With the target variable and independent variables defined, you can proceed to fit the multiple linear regression model. This involves using statistical software or programming tools to estimate the regression coefficients, which represent the expected change in the dependent variable (sales) for a one-unit change in the independent variable, while holding all other predictors constant. The model-fitting process must adhere to the assumptions of multiple linear regression to ensure the validity and reliability of the results.</a:t>
            </a: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3F3FF">
              <a:alpha val="85000"/>
            </a:srgbClr>
          </a:solidFill>
          <a:ln/>
        </p:spPr>
      </p:sp>
      <p:sp>
        <p:nvSpPr>
          <p:cNvPr id="6" name="Text 2"/>
          <p:cNvSpPr/>
          <p:nvPr/>
        </p:nvSpPr>
        <p:spPr>
          <a:xfrm>
            <a:off x="2348389" y="685562"/>
            <a:ext cx="9056251"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Interpreting Regression Coefficients</a:t>
            </a:r>
            <a:endParaRPr lang="en-US" sz="4374" dirty="0"/>
          </a:p>
        </p:txBody>
      </p:sp>
      <p:sp>
        <p:nvSpPr>
          <p:cNvPr id="7" name="Text 3"/>
          <p:cNvSpPr/>
          <p:nvPr/>
        </p:nvSpPr>
        <p:spPr>
          <a:xfrm>
            <a:off x="2348389" y="1713190"/>
            <a:ext cx="9933503"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The regression coefficients derived from a multiple linear regression model are essential for understanding the relationships between the independent variables and the dependent variable (sales). These coefficients quantify the expected change in sales associated with a one-unit change in each independent variable, while holding all other predictors constant.</a:t>
            </a:r>
            <a:endParaRPr lang="en-US" sz="1750" dirty="0"/>
          </a:p>
        </p:txBody>
      </p:sp>
      <p:sp>
        <p:nvSpPr>
          <p:cNvPr id="8" name="Text 4"/>
          <p:cNvSpPr/>
          <p:nvPr/>
        </p:nvSpPr>
        <p:spPr>
          <a:xfrm>
            <a:off x="2348389" y="3384709"/>
            <a:ext cx="9933503" cy="1777008"/>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The sign of the regression coefficient (positive or negative) indicates the direction of the relationship. A positive coefficient suggests that an increase in the independent variable leads to an increase in sales, while a negative coefficient indicates that an increase in the independent variable is associated with a decrease in sales. The magnitude of the coefficient represents the strength of the relationship, with larger coefficients indicating a more significant impact on sales.</a:t>
            </a:r>
            <a:endParaRPr lang="en-US" sz="1750" dirty="0"/>
          </a:p>
        </p:txBody>
      </p:sp>
      <p:sp>
        <p:nvSpPr>
          <p:cNvPr id="9" name="Text 5"/>
          <p:cNvSpPr/>
          <p:nvPr/>
        </p:nvSpPr>
        <p:spPr>
          <a:xfrm>
            <a:off x="2348389" y="5411629"/>
            <a:ext cx="9933503" cy="2132409"/>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By interpreting the regression coefficients, businesses can gain valuable insights into the key drivers of their sales performance. For example, a high positive coefficient for marketing spend might suggest that investing in additional marketing efforts could significantly boost sales. Conversely, a negative coefficient for competitor pricing might indicate that lowering prices could help increase sales. These insights can inform strategic decision-making and help businesses allocate resources more effectively to achieve their sales goals.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5" name="Text 1"/>
          <p:cNvSpPr/>
          <p:nvPr/>
        </p:nvSpPr>
        <p:spPr>
          <a:xfrm>
            <a:off x="812840" y="768429"/>
            <a:ext cx="6410682" cy="677466"/>
          </a:xfrm>
          <a:prstGeom prst="rect">
            <a:avLst/>
          </a:prstGeom>
          <a:noFill/>
          <a:ln/>
        </p:spPr>
        <p:txBody>
          <a:bodyPr wrap="none" rtlCol="0" anchor="t"/>
          <a:lstStyle/>
          <a:p>
            <a:pPr marL="0" indent="0">
              <a:lnSpc>
                <a:spcPts val="5334"/>
              </a:lnSpc>
              <a:buNone/>
            </a:pPr>
            <a:r>
              <a:rPr lang="en-US" sz="4267" b="1" dirty="0">
                <a:solidFill>
                  <a:srgbClr val="00002E"/>
                </a:solidFill>
                <a:latin typeface="Nunito" pitchFamily="34" charset="0"/>
                <a:ea typeface="Nunito" pitchFamily="34" charset="-122"/>
                <a:cs typeface="Nunito" pitchFamily="34" charset="-120"/>
              </a:rPr>
              <a:t>Handling Multicollinearity</a:t>
            </a:r>
            <a:endParaRPr lang="en-US" sz="4267" dirty="0"/>
          </a:p>
        </p:txBody>
      </p:sp>
      <p:sp>
        <p:nvSpPr>
          <p:cNvPr id="6" name="Text 2"/>
          <p:cNvSpPr/>
          <p:nvPr/>
        </p:nvSpPr>
        <p:spPr>
          <a:xfrm>
            <a:off x="812840" y="1771055"/>
            <a:ext cx="7518321" cy="1734145"/>
          </a:xfrm>
          <a:prstGeom prst="rect">
            <a:avLst/>
          </a:prstGeom>
          <a:noFill/>
          <a:ln/>
        </p:spPr>
        <p:txBody>
          <a:bodyPr wrap="square" rtlCol="0" anchor="t"/>
          <a:lstStyle/>
          <a:p>
            <a:pPr marL="0" indent="0">
              <a:lnSpc>
                <a:spcPts val="2731"/>
              </a:lnSpc>
              <a:buNone/>
            </a:pPr>
            <a:r>
              <a:rPr lang="en-US" sz="1707" dirty="0">
                <a:solidFill>
                  <a:srgbClr val="00002E"/>
                </a:solidFill>
                <a:latin typeface="PT Sans" pitchFamily="34" charset="0"/>
                <a:ea typeface="PT Sans" pitchFamily="34" charset="-122"/>
                <a:cs typeface="PT Sans" pitchFamily="34" charset="-120"/>
              </a:rPr>
              <a:t>Multicollinearity is a common challenge in multiple linear regression, where two or more independent variables are highly correlated with each other. This can lead to unstable and unreliable regression coefficients, making it difficult to assess the individual contribution of each predictor to the dependent variable (sales).</a:t>
            </a:r>
            <a:endParaRPr lang="en-US" sz="1707" dirty="0"/>
          </a:p>
        </p:txBody>
      </p:sp>
      <p:sp>
        <p:nvSpPr>
          <p:cNvPr id="7" name="Text 3"/>
          <p:cNvSpPr/>
          <p:nvPr/>
        </p:nvSpPr>
        <p:spPr>
          <a:xfrm>
            <a:off x="812840" y="3749040"/>
            <a:ext cx="7518321" cy="1734145"/>
          </a:xfrm>
          <a:prstGeom prst="rect">
            <a:avLst/>
          </a:prstGeom>
          <a:noFill/>
          <a:ln/>
        </p:spPr>
        <p:txBody>
          <a:bodyPr wrap="square" rtlCol="0" anchor="t"/>
          <a:lstStyle/>
          <a:p>
            <a:pPr marL="0" indent="0">
              <a:lnSpc>
                <a:spcPts val="2731"/>
              </a:lnSpc>
              <a:buNone/>
            </a:pPr>
            <a:r>
              <a:rPr lang="en-US" sz="1707" dirty="0">
                <a:solidFill>
                  <a:srgbClr val="00002E"/>
                </a:solidFill>
                <a:latin typeface="PT Sans" pitchFamily="34" charset="0"/>
                <a:ea typeface="PT Sans" pitchFamily="34" charset="-122"/>
                <a:cs typeface="PT Sans" pitchFamily="34" charset="-120"/>
              </a:rPr>
              <a:t>To address multicollinearity, there are several techniques that can be employed. One approach is to identify and remove the redundant variables that are highly correlated with each other, retaining only the most essential and independent predictors. This can be achieved through methods like correlation analysis, variance inflation factor (VIF) calculation, or principal component analysis.</a:t>
            </a:r>
            <a:endParaRPr lang="en-US" sz="1707" dirty="0"/>
          </a:p>
        </p:txBody>
      </p:sp>
      <p:sp>
        <p:nvSpPr>
          <p:cNvPr id="8" name="Text 4"/>
          <p:cNvSpPr/>
          <p:nvPr/>
        </p:nvSpPr>
        <p:spPr>
          <a:xfrm>
            <a:off x="812840" y="5727025"/>
            <a:ext cx="7518321" cy="1734145"/>
          </a:xfrm>
          <a:prstGeom prst="rect">
            <a:avLst/>
          </a:prstGeom>
          <a:noFill/>
          <a:ln/>
        </p:spPr>
        <p:txBody>
          <a:bodyPr wrap="square" rtlCol="0" anchor="t"/>
          <a:lstStyle/>
          <a:p>
            <a:pPr marL="0" indent="0">
              <a:lnSpc>
                <a:spcPts val="2731"/>
              </a:lnSpc>
              <a:buNone/>
            </a:pPr>
            <a:r>
              <a:rPr lang="en-US" sz="1707" dirty="0">
                <a:solidFill>
                  <a:srgbClr val="00002E"/>
                </a:solidFill>
                <a:latin typeface="PT Sans" pitchFamily="34" charset="0"/>
                <a:ea typeface="PT Sans" pitchFamily="34" charset="-122"/>
                <a:cs typeface="PT Sans" pitchFamily="34" charset="-120"/>
              </a:rPr>
              <a:t>Alternatively, regularization techniques like Ridge Regression or Lasso Regression can be used to shrink the regression coefficients towards zero, reducing the impact of multicollinearity on the model's performance. These methods penalize the complexity of the model, forcing the regression coefficients to be more stable and interpretable.</a:t>
            </a:r>
            <a:endParaRPr lang="en-US" sz="1707" dirty="0"/>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500" y="1946611"/>
            <a:ext cx="6343650" cy="55145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1988</Words>
  <Application>Microsoft Office PowerPoint</Application>
  <PresentationFormat>Personnalisé</PresentationFormat>
  <Paragraphs>70</Paragraphs>
  <Slides>12</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Arial</vt:lpstr>
      <vt:lpstr>Calibri</vt:lpstr>
      <vt:lpstr>Calibri Light</vt:lpstr>
      <vt:lpstr>Fira Sans Extra Condensed</vt:lpstr>
      <vt:lpstr>Fira Sans Extra Condensed SemiBold</vt:lpstr>
      <vt:lpstr>Nunito</vt:lpstr>
      <vt:lpstr>PT Sans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disfra</cp:lastModifiedBy>
  <cp:revision>12</cp:revision>
  <dcterms:created xsi:type="dcterms:W3CDTF">2024-05-17T13:46:10Z</dcterms:created>
  <dcterms:modified xsi:type="dcterms:W3CDTF">2024-05-17T15:36:06Z</dcterms:modified>
</cp:coreProperties>
</file>