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306" r:id="rId2"/>
    <p:sldId id="409" r:id="rId3"/>
    <p:sldId id="307" r:id="rId4"/>
    <p:sldId id="256" r:id="rId5"/>
    <p:sldId id="366" r:id="rId6"/>
    <p:sldId id="406" r:id="rId7"/>
    <p:sldId id="360" r:id="rId8"/>
    <p:sldId id="364" r:id="rId9"/>
    <p:sldId id="363" r:id="rId10"/>
    <p:sldId id="374" r:id="rId11"/>
    <p:sldId id="367" r:id="rId12"/>
    <p:sldId id="368" r:id="rId13"/>
    <p:sldId id="365" r:id="rId14"/>
    <p:sldId id="369" r:id="rId15"/>
    <p:sldId id="410" r:id="rId16"/>
    <p:sldId id="412" r:id="rId17"/>
    <p:sldId id="413" r:id="rId18"/>
    <p:sldId id="414" r:id="rId19"/>
    <p:sldId id="411" r:id="rId20"/>
    <p:sldId id="373" r:id="rId21"/>
    <p:sldId id="416" r:id="rId22"/>
    <p:sldId id="415" r:id="rId23"/>
    <p:sldId id="376" r:id="rId24"/>
    <p:sldId id="431" r:id="rId25"/>
    <p:sldId id="417" r:id="rId26"/>
    <p:sldId id="377" r:id="rId27"/>
    <p:sldId id="418" r:id="rId28"/>
    <p:sldId id="419" r:id="rId29"/>
    <p:sldId id="420" r:id="rId30"/>
    <p:sldId id="381" r:id="rId31"/>
    <p:sldId id="421" r:id="rId32"/>
    <p:sldId id="422" r:id="rId33"/>
    <p:sldId id="391" r:id="rId34"/>
    <p:sldId id="423" r:id="rId35"/>
    <p:sldId id="424" r:id="rId36"/>
    <p:sldId id="425" r:id="rId37"/>
    <p:sldId id="426" r:id="rId38"/>
    <p:sldId id="427" r:id="rId39"/>
    <p:sldId id="428" r:id="rId40"/>
    <p:sldId id="430" r:id="rId41"/>
    <p:sldId id="429" r:id="rId42"/>
    <p:sldId id="404" r:id="rId43"/>
    <p:sldId id="40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86436" autoAdjust="0"/>
  </p:normalViewPr>
  <p:slideViewPr>
    <p:cSldViewPr snapToGrid="0" snapToObjects="1" showGuides="1">
      <p:cViewPr varScale="1">
        <p:scale>
          <a:sx n="100" d="100"/>
          <a:sy n="100" d="100"/>
        </p:scale>
        <p:origin x="954" y="9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9" d="100"/>
          <a:sy n="119"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di Doubiani" userId="fafca2bd117dfea3" providerId="LiveId" clId="{078D8E6F-9D84-4416-A3D1-68E1BB5708CA}"/>
    <pc:docChg chg="undo custSel addSld delSld modSld sldOrd">
      <pc:chgData name="Mehdi Doubiani" userId="fafca2bd117dfea3" providerId="LiveId" clId="{078D8E6F-9D84-4416-A3D1-68E1BB5708CA}" dt="2019-12-12T19:48:44.295" v="2012" actId="20577"/>
      <pc:docMkLst>
        <pc:docMk/>
      </pc:docMkLst>
      <pc:sldChg chg="modNotesTx">
        <pc:chgData name="Mehdi Doubiani" userId="fafca2bd117dfea3" providerId="LiveId" clId="{078D8E6F-9D84-4416-A3D1-68E1BB5708CA}" dt="2019-12-12T19:47:23.447" v="2010" actId="20577"/>
        <pc:sldMkLst>
          <pc:docMk/>
          <pc:sldMk cId="793770619" sldId="373"/>
        </pc:sldMkLst>
      </pc:sldChg>
      <pc:sldChg chg="ord">
        <pc:chgData name="Mehdi Doubiani" userId="fafca2bd117dfea3" providerId="LiveId" clId="{078D8E6F-9D84-4416-A3D1-68E1BB5708CA}" dt="2019-12-10T20:03:15.582" v="633"/>
        <pc:sldMkLst>
          <pc:docMk/>
          <pc:sldMk cId="1242993596" sldId="377"/>
        </pc:sldMkLst>
      </pc:sldChg>
      <pc:sldChg chg="modSp">
        <pc:chgData name="Mehdi Doubiani" userId="fafca2bd117dfea3" providerId="LiveId" clId="{078D8E6F-9D84-4416-A3D1-68E1BB5708CA}" dt="2019-12-11T20:38:44.583" v="2006" actId="20577"/>
        <pc:sldMkLst>
          <pc:docMk/>
          <pc:sldMk cId="379530545" sldId="404"/>
        </pc:sldMkLst>
        <pc:spChg chg="mod">
          <ac:chgData name="Mehdi Doubiani" userId="fafca2bd117dfea3" providerId="LiveId" clId="{078D8E6F-9D84-4416-A3D1-68E1BB5708CA}" dt="2019-12-11T20:38:44.583" v="2006" actId="20577"/>
          <ac:spMkLst>
            <pc:docMk/>
            <pc:sldMk cId="379530545" sldId="404"/>
            <ac:spMk id="5" creationId="{D65124BF-B277-40EB-99C6-8BD98778E376}"/>
          </ac:spMkLst>
        </pc:spChg>
      </pc:sldChg>
      <pc:sldChg chg="addSp delSp modSp">
        <pc:chgData name="Mehdi Doubiani" userId="fafca2bd117dfea3" providerId="LiveId" clId="{078D8E6F-9D84-4416-A3D1-68E1BB5708CA}" dt="2019-12-10T19:34:20.149" v="68" actId="1076"/>
        <pc:sldMkLst>
          <pc:docMk/>
          <pc:sldMk cId="2426305548" sldId="408"/>
        </pc:sldMkLst>
        <pc:spChg chg="mod">
          <ac:chgData name="Mehdi Doubiani" userId="fafca2bd117dfea3" providerId="LiveId" clId="{078D8E6F-9D84-4416-A3D1-68E1BB5708CA}" dt="2019-12-10T19:34:15.430" v="65" actId="1076"/>
          <ac:spMkLst>
            <pc:docMk/>
            <pc:sldMk cId="2426305548" sldId="408"/>
            <ac:spMk id="4" creationId="{8283BAD9-A4BB-40B7-9488-D7B4DEA5E62C}"/>
          </ac:spMkLst>
        </pc:spChg>
        <pc:graphicFrameChg chg="del">
          <ac:chgData name="Mehdi Doubiani" userId="fafca2bd117dfea3" providerId="LiveId" clId="{078D8E6F-9D84-4416-A3D1-68E1BB5708CA}" dt="2019-12-10T19:33:59.318" v="62" actId="478"/>
          <ac:graphicFrameMkLst>
            <pc:docMk/>
            <pc:sldMk cId="2426305548" sldId="408"/>
            <ac:graphicFrameMk id="2" creationId="{0F06887B-72B4-4465-B5B5-E654A331C9CB}"/>
          </ac:graphicFrameMkLst>
        </pc:graphicFrameChg>
        <pc:picChg chg="add mod">
          <ac:chgData name="Mehdi Doubiani" userId="fafca2bd117dfea3" providerId="LiveId" clId="{078D8E6F-9D84-4416-A3D1-68E1BB5708CA}" dt="2019-12-10T19:34:20.149" v="68" actId="1076"/>
          <ac:picMkLst>
            <pc:docMk/>
            <pc:sldMk cId="2426305548" sldId="408"/>
            <ac:picMk id="5" creationId="{9B4761ED-72C6-4508-BE78-0BE286526E4A}"/>
          </ac:picMkLst>
        </pc:picChg>
      </pc:sldChg>
      <pc:sldChg chg="modSp">
        <pc:chgData name="Mehdi Doubiani" userId="fafca2bd117dfea3" providerId="LiveId" clId="{078D8E6F-9D84-4416-A3D1-68E1BB5708CA}" dt="2019-12-12T19:48:44.295" v="2012" actId="20577"/>
        <pc:sldMkLst>
          <pc:docMk/>
          <pc:sldMk cId="1364215682" sldId="415"/>
        </pc:sldMkLst>
        <pc:spChg chg="mod">
          <ac:chgData name="Mehdi Doubiani" userId="fafca2bd117dfea3" providerId="LiveId" clId="{078D8E6F-9D84-4416-A3D1-68E1BB5708CA}" dt="2019-12-12T19:48:44.295" v="2012" actId="20577"/>
          <ac:spMkLst>
            <pc:docMk/>
            <pc:sldMk cId="1364215682" sldId="415"/>
            <ac:spMk id="5" creationId="{0B735C15-8557-4CBD-A441-59304F3965FE}"/>
          </ac:spMkLst>
        </pc:spChg>
      </pc:sldChg>
      <pc:sldChg chg="modSp">
        <pc:chgData name="Mehdi Doubiani" userId="fafca2bd117dfea3" providerId="LiveId" clId="{078D8E6F-9D84-4416-A3D1-68E1BB5708CA}" dt="2019-12-10T20:03:24.352" v="646" actId="20577"/>
        <pc:sldMkLst>
          <pc:docMk/>
          <pc:sldMk cId="791139423" sldId="417"/>
        </pc:sldMkLst>
        <pc:spChg chg="mod">
          <ac:chgData name="Mehdi Doubiani" userId="fafca2bd117dfea3" providerId="LiveId" clId="{078D8E6F-9D84-4416-A3D1-68E1BB5708CA}" dt="2019-12-10T20:03:24.352" v="646" actId="20577"/>
          <ac:spMkLst>
            <pc:docMk/>
            <pc:sldMk cId="791139423" sldId="417"/>
            <ac:spMk id="4" creationId="{00000000-0000-0000-0000-000000000000}"/>
          </ac:spMkLst>
        </pc:spChg>
      </pc:sldChg>
      <pc:sldChg chg="addSp modSp">
        <pc:chgData name="Mehdi Doubiani" userId="fafca2bd117dfea3" providerId="LiveId" clId="{078D8E6F-9D84-4416-A3D1-68E1BB5708CA}" dt="2019-12-10T18:53:11.047" v="21" actId="1076"/>
        <pc:sldMkLst>
          <pc:docMk/>
          <pc:sldMk cId="1364856218" sldId="427"/>
        </pc:sldMkLst>
        <pc:picChg chg="add mod">
          <ac:chgData name="Mehdi Doubiani" userId="fafca2bd117dfea3" providerId="LiveId" clId="{078D8E6F-9D84-4416-A3D1-68E1BB5708CA}" dt="2019-12-10T18:53:06.791" v="20" actId="14100"/>
          <ac:picMkLst>
            <pc:docMk/>
            <pc:sldMk cId="1364856218" sldId="427"/>
            <ac:picMk id="1026" creationId="{0281FE8A-45D4-4192-BE4F-42BC0E4969E7}"/>
          </ac:picMkLst>
        </pc:picChg>
        <pc:picChg chg="add mod">
          <ac:chgData name="Mehdi Doubiani" userId="fafca2bd117dfea3" providerId="LiveId" clId="{078D8E6F-9D84-4416-A3D1-68E1BB5708CA}" dt="2019-12-10T18:53:11.047" v="21" actId="1076"/>
          <ac:picMkLst>
            <pc:docMk/>
            <pc:sldMk cId="1364856218" sldId="427"/>
            <ac:picMk id="1028" creationId="{28405F30-CA7A-4B23-A42B-3F1A0788E9DA}"/>
          </ac:picMkLst>
        </pc:picChg>
      </pc:sldChg>
      <pc:sldChg chg="addSp delSp modSp add">
        <pc:chgData name="Mehdi Doubiani" userId="fafca2bd117dfea3" providerId="LiveId" clId="{078D8E6F-9D84-4416-A3D1-68E1BB5708CA}" dt="2019-12-10T19:27:32.082" v="50" actId="1076"/>
        <pc:sldMkLst>
          <pc:docMk/>
          <pc:sldMk cId="4211123983" sldId="428"/>
        </pc:sldMkLst>
        <pc:picChg chg="del">
          <ac:chgData name="Mehdi Doubiani" userId="fafca2bd117dfea3" providerId="LiveId" clId="{078D8E6F-9D84-4416-A3D1-68E1BB5708CA}" dt="2019-12-10T19:25:58.066" v="23" actId="478"/>
          <ac:picMkLst>
            <pc:docMk/>
            <pc:sldMk cId="4211123983" sldId="428"/>
            <ac:picMk id="1026" creationId="{0281FE8A-45D4-4192-BE4F-42BC0E4969E7}"/>
          </ac:picMkLst>
        </pc:picChg>
        <pc:picChg chg="del">
          <ac:chgData name="Mehdi Doubiani" userId="fafca2bd117dfea3" providerId="LiveId" clId="{078D8E6F-9D84-4416-A3D1-68E1BB5708CA}" dt="2019-12-10T19:25:58.734" v="24" actId="478"/>
          <ac:picMkLst>
            <pc:docMk/>
            <pc:sldMk cId="4211123983" sldId="428"/>
            <ac:picMk id="1028" creationId="{28405F30-CA7A-4B23-A42B-3F1A0788E9DA}"/>
          </ac:picMkLst>
        </pc:picChg>
        <pc:picChg chg="add mod">
          <ac:chgData name="Mehdi Doubiani" userId="fafca2bd117dfea3" providerId="LiveId" clId="{078D8E6F-9D84-4416-A3D1-68E1BB5708CA}" dt="2019-12-10T19:26:38.445" v="35" actId="14100"/>
          <ac:picMkLst>
            <pc:docMk/>
            <pc:sldMk cId="4211123983" sldId="428"/>
            <ac:picMk id="2050" creationId="{F2A8D2AA-40BF-446C-B86F-1DECBF5AEFCD}"/>
          </ac:picMkLst>
        </pc:picChg>
        <pc:picChg chg="add mod">
          <ac:chgData name="Mehdi Doubiani" userId="fafca2bd117dfea3" providerId="LiveId" clId="{078D8E6F-9D84-4416-A3D1-68E1BB5708CA}" dt="2019-12-10T19:26:46.213" v="37" actId="14100"/>
          <ac:picMkLst>
            <pc:docMk/>
            <pc:sldMk cId="4211123983" sldId="428"/>
            <ac:picMk id="2052" creationId="{CA6B68DD-413B-4970-986B-DC65DA63B42A}"/>
          </ac:picMkLst>
        </pc:picChg>
        <pc:picChg chg="add mod">
          <ac:chgData name="Mehdi Doubiani" userId="fafca2bd117dfea3" providerId="LiveId" clId="{078D8E6F-9D84-4416-A3D1-68E1BB5708CA}" dt="2019-12-10T19:26:56.398" v="40" actId="1076"/>
          <ac:picMkLst>
            <pc:docMk/>
            <pc:sldMk cId="4211123983" sldId="428"/>
            <ac:picMk id="2054" creationId="{658DBDC4-0AA8-4C07-A16F-7B0E65133F7C}"/>
          </ac:picMkLst>
        </pc:picChg>
        <pc:picChg chg="add mod">
          <ac:chgData name="Mehdi Doubiani" userId="fafca2bd117dfea3" providerId="LiveId" clId="{078D8E6F-9D84-4416-A3D1-68E1BB5708CA}" dt="2019-12-10T19:27:11.289" v="43" actId="1076"/>
          <ac:picMkLst>
            <pc:docMk/>
            <pc:sldMk cId="4211123983" sldId="428"/>
            <ac:picMk id="2056" creationId="{2DDC32FF-0624-4DA4-8A01-A555F71B15F4}"/>
          </ac:picMkLst>
        </pc:picChg>
        <pc:picChg chg="add mod">
          <ac:chgData name="Mehdi Doubiani" userId="fafca2bd117dfea3" providerId="LiveId" clId="{078D8E6F-9D84-4416-A3D1-68E1BB5708CA}" dt="2019-12-10T19:27:32.082" v="50" actId="1076"/>
          <ac:picMkLst>
            <pc:docMk/>
            <pc:sldMk cId="4211123983" sldId="428"/>
            <ac:picMk id="2058" creationId="{AF487198-13A5-43AA-B356-54AE187AA547}"/>
          </ac:picMkLst>
        </pc:picChg>
      </pc:sldChg>
      <pc:sldChg chg="addSp delSp modSp add">
        <pc:chgData name="Mehdi Doubiani" userId="fafca2bd117dfea3" providerId="LiveId" clId="{078D8E6F-9D84-4416-A3D1-68E1BB5708CA}" dt="2019-12-10T20:21:46.725" v="941" actId="20577"/>
        <pc:sldMkLst>
          <pc:docMk/>
          <pc:sldMk cId="2573427200" sldId="429"/>
        </pc:sldMkLst>
        <pc:spChg chg="del">
          <ac:chgData name="Mehdi Doubiani" userId="fafca2bd117dfea3" providerId="LiveId" clId="{078D8E6F-9D84-4416-A3D1-68E1BB5708CA}" dt="2019-12-10T19:56:03.784" v="582" actId="478"/>
          <ac:spMkLst>
            <pc:docMk/>
            <pc:sldMk cId="2573427200" sldId="429"/>
            <ac:spMk id="3" creationId="{40BFDFE2-875E-40DA-B0D2-C667F8264FD3}"/>
          </ac:spMkLst>
        </pc:spChg>
        <pc:spChg chg="add mod">
          <ac:chgData name="Mehdi Doubiani" userId="fafca2bd117dfea3" providerId="LiveId" clId="{078D8E6F-9D84-4416-A3D1-68E1BB5708CA}" dt="2019-12-10T20:21:46.725" v="941" actId="20577"/>
          <ac:spMkLst>
            <pc:docMk/>
            <pc:sldMk cId="2573427200" sldId="429"/>
            <ac:spMk id="10" creationId="{B06CC7EA-BB84-40AB-8F6B-3D32E4825EE2}"/>
          </ac:spMkLst>
        </pc:spChg>
        <pc:picChg chg="del">
          <ac:chgData name="Mehdi Doubiani" userId="fafca2bd117dfea3" providerId="LiveId" clId="{078D8E6F-9D84-4416-A3D1-68E1BB5708CA}" dt="2019-12-10T19:32:25.177" v="52" actId="478"/>
          <ac:picMkLst>
            <pc:docMk/>
            <pc:sldMk cId="2573427200" sldId="429"/>
            <ac:picMk id="2050" creationId="{F2A8D2AA-40BF-446C-B86F-1DECBF5AEFCD}"/>
          </ac:picMkLst>
        </pc:picChg>
        <pc:picChg chg="del">
          <ac:chgData name="Mehdi Doubiani" userId="fafca2bd117dfea3" providerId="LiveId" clId="{078D8E6F-9D84-4416-A3D1-68E1BB5708CA}" dt="2019-12-10T19:32:25.719" v="53" actId="478"/>
          <ac:picMkLst>
            <pc:docMk/>
            <pc:sldMk cId="2573427200" sldId="429"/>
            <ac:picMk id="2052" creationId="{CA6B68DD-413B-4970-986B-DC65DA63B42A}"/>
          </ac:picMkLst>
        </pc:picChg>
        <pc:picChg chg="del">
          <ac:chgData name="Mehdi Doubiani" userId="fafca2bd117dfea3" providerId="LiveId" clId="{078D8E6F-9D84-4416-A3D1-68E1BB5708CA}" dt="2019-12-10T19:32:26.207" v="54" actId="478"/>
          <ac:picMkLst>
            <pc:docMk/>
            <pc:sldMk cId="2573427200" sldId="429"/>
            <ac:picMk id="2054" creationId="{658DBDC4-0AA8-4C07-A16F-7B0E65133F7C}"/>
          </ac:picMkLst>
        </pc:picChg>
        <pc:picChg chg="del mod">
          <ac:chgData name="Mehdi Doubiani" userId="fafca2bd117dfea3" providerId="LiveId" clId="{078D8E6F-9D84-4416-A3D1-68E1BB5708CA}" dt="2019-12-10T19:32:26.943" v="56" actId="478"/>
          <ac:picMkLst>
            <pc:docMk/>
            <pc:sldMk cId="2573427200" sldId="429"/>
            <ac:picMk id="2056" creationId="{2DDC32FF-0624-4DA4-8A01-A555F71B15F4}"/>
          </ac:picMkLst>
        </pc:picChg>
        <pc:picChg chg="del mod">
          <ac:chgData name="Mehdi Doubiani" userId="fafca2bd117dfea3" providerId="LiveId" clId="{078D8E6F-9D84-4416-A3D1-68E1BB5708CA}" dt="2019-12-10T19:32:27.359" v="58" actId="478"/>
          <ac:picMkLst>
            <pc:docMk/>
            <pc:sldMk cId="2573427200" sldId="429"/>
            <ac:picMk id="2058" creationId="{AF487198-13A5-43AA-B356-54AE187AA547}"/>
          </ac:picMkLst>
        </pc:picChg>
        <pc:picChg chg="add mod">
          <ac:chgData name="Mehdi Doubiani" userId="fafca2bd117dfea3" providerId="LiveId" clId="{078D8E6F-9D84-4416-A3D1-68E1BB5708CA}" dt="2019-12-10T19:32:52.233" v="61" actId="1076"/>
          <ac:picMkLst>
            <pc:docMk/>
            <pc:sldMk cId="2573427200" sldId="429"/>
            <ac:picMk id="3074" creationId="{6EF1F6A9-91AD-415C-8373-AF263B2258A0}"/>
          </ac:picMkLst>
        </pc:picChg>
      </pc:sldChg>
      <pc:sldChg chg="addSp delSp modSp add">
        <pc:chgData name="Mehdi Doubiani" userId="fafca2bd117dfea3" providerId="LiveId" clId="{078D8E6F-9D84-4416-A3D1-68E1BB5708CA}" dt="2019-12-10T19:48:07.755" v="392" actId="122"/>
        <pc:sldMkLst>
          <pc:docMk/>
          <pc:sldMk cId="2369200689" sldId="430"/>
        </pc:sldMkLst>
        <pc:spChg chg="del">
          <ac:chgData name="Mehdi Doubiani" userId="fafca2bd117dfea3" providerId="LiveId" clId="{078D8E6F-9D84-4416-A3D1-68E1BB5708CA}" dt="2019-12-10T19:46:35.071" v="372" actId="478"/>
          <ac:spMkLst>
            <pc:docMk/>
            <pc:sldMk cId="2369200689" sldId="430"/>
            <ac:spMk id="3" creationId="{40BFDFE2-875E-40DA-B0D2-C667F8264FD3}"/>
          </ac:spMkLst>
        </pc:spChg>
        <pc:graphicFrameChg chg="add del mod modGraphic">
          <ac:chgData name="Mehdi Doubiani" userId="fafca2bd117dfea3" providerId="LiveId" clId="{078D8E6F-9D84-4416-A3D1-68E1BB5708CA}" dt="2019-12-10T19:46:59.631" v="374" actId="478"/>
          <ac:graphicFrameMkLst>
            <pc:docMk/>
            <pc:sldMk cId="2369200689" sldId="430"/>
            <ac:graphicFrameMk id="2" creationId="{11CC858B-2931-4186-98BA-68132CA141DA}"/>
          </ac:graphicFrameMkLst>
        </pc:graphicFrameChg>
        <pc:graphicFrameChg chg="add mod modGraphic">
          <ac:chgData name="Mehdi Doubiani" userId="fafca2bd117dfea3" providerId="LiveId" clId="{078D8E6F-9D84-4416-A3D1-68E1BB5708CA}" dt="2019-12-10T19:48:07.755" v="392" actId="122"/>
          <ac:graphicFrameMkLst>
            <pc:docMk/>
            <pc:sldMk cId="2369200689" sldId="430"/>
            <ac:graphicFrameMk id="5" creationId="{18302EAF-DE0D-487C-B1C2-2E4FFD7715CB}"/>
          </ac:graphicFrameMkLst>
        </pc:graphicFrameChg>
        <pc:picChg chg="del">
          <ac:chgData name="Mehdi Doubiani" userId="fafca2bd117dfea3" providerId="LiveId" clId="{078D8E6F-9D84-4416-A3D1-68E1BB5708CA}" dt="2019-12-10T19:46:08.687" v="361" actId="478"/>
          <ac:picMkLst>
            <pc:docMk/>
            <pc:sldMk cId="2369200689" sldId="430"/>
            <ac:picMk id="2050" creationId="{F2A8D2AA-40BF-446C-B86F-1DECBF5AEFCD}"/>
          </ac:picMkLst>
        </pc:picChg>
        <pc:picChg chg="del mod">
          <ac:chgData name="Mehdi Doubiani" userId="fafca2bd117dfea3" providerId="LiveId" clId="{078D8E6F-9D84-4416-A3D1-68E1BB5708CA}" dt="2019-12-10T19:46:09.391" v="363" actId="478"/>
          <ac:picMkLst>
            <pc:docMk/>
            <pc:sldMk cId="2369200689" sldId="430"/>
            <ac:picMk id="2052" creationId="{CA6B68DD-413B-4970-986B-DC65DA63B42A}"/>
          </ac:picMkLst>
        </pc:picChg>
        <pc:picChg chg="del">
          <ac:chgData name="Mehdi Doubiani" userId="fafca2bd117dfea3" providerId="LiveId" clId="{078D8E6F-9D84-4416-A3D1-68E1BB5708CA}" dt="2019-12-10T19:46:09.910" v="364" actId="478"/>
          <ac:picMkLst>
            <pc:docMk/>
            <pc:sldMk cId="2369200689" sldId="430"/>
            <ac:picMk id="2054" creationId="{658DBDC4-0AA8-4C07-A16F-7B0E65133F7C}"/>
          </ac:picMkLst>
        </pc:picChg>
        <pc:picChg chg="del">
          <ac:chgData name="Mehdi Doubiani" userId="fafca2bd117dfea3" providerId="LiveId" clId="{078D8E6F-9D84-4416-A3D1-68E1BB5708CA}" dt="2019-12-10T19:46:11.032" v="366" actId="478"/>
          <ac:picMkLst>
            <pc:docMk/>
            <pc:sldMk cId="2369200689" sldId="430"/>
            <ac:picMk id="2056" creationId="{2DDC32FF-0624-4DA4-8A01-A555F71B15F4}"/>
          </ac:picMkLst>
        </pc:picChg>
        <pc:picChg chg="del">
          <ac:chgData name="Mehdi Doubiani" userId="fafca2bd117dfea3" providerId="LiveId" clId="{078D8E6F-9D84-4416-A3D1-68E1BB5708CA}" dt="2019-12-10T19:46:10.583" v="365" actId="478"/>
          <ac:picMkLst>
            <pc:docMk/>
            <pc:sldMk cId="2369200689" sldId="430"/>
            <ac:picMk id="2058" creationId="{AF487198-13A5-43AA-B356-54AE187AA547}"/>
          </ac:picMkLst>
        </pc:picChg>
      </pc:sldChg>
      <pc:sldChg chg="modSp add del">
        <pc:chgData name="Mehdi Doubiani" userId="fafca2bd117dfea3" providerId="LiveId" clId="{078D8E6F-9D84-4416-A3D1-68E1BB5708CA}" dt="2019-12-10T20:00:37.527" v="591" actId="47"/>
        <pc:sldMkLst>
          <pc:docMk/>
          <pc:sldMk cId="597951318" sldId="431"/>
        </pc:sldMkLst>
        <pc:spChg chg="mod">
          <ac:chgData name="Mehdi Doubiani" userId="fafca2bd117dfea3" providerId="LiveId" clId="{078D8E6F-9D84-4416-A3D1-68E1BB5708CA}" dt="2019-12-10T20:00:36.088" v="590" actId="6549"/>
          <ac:spMkLst>
            <pc:docMk/>
            <pc:sldMk cId="597951318" sldId="431"/>
            <ac:spMk id="4" creationId="{00000000-0000-0000-0000-000000000000}"/>
          </ac:spMkLst>
        </pc:spChg>
      </pc:sldChg>
      <pc:sldChg chg="addSp delSp modSp add ord">
        <pc:chgData name="Mehdi Doubiani" userId="fafca2bd117dfea3" providerId="LiveId" clId="{078D8E6F-9D84-4416-A3D1-68E1BB5708CA}" dt="2019-12-10T20:01:19.546" v="632" actId="115"/>
        <pc:sldMkLst>
          <pc:docMk/>
          <pc:sldMk cId="1749112352" sldId="431"/>
        </pc:sldMkLst>
        <pc:spChg chg="mod">
          <ac:chgData name="Mehdi Doubiani" userId="fafca2bd117dfea3" providerId="LiveId" clId="{078D8E6F-9D84-4416-A3D1-68E1BB5708CA}" dt="2019-12-10T20:01:19.546" v="632" actId="115"/>
          <ac:spMkLst>
            <pc:docMk/>
            <pc:sldMk cId="1749112352" sldId="431"/>
            <ac:spMk id="4" creationId="{00000000-0000-0000-0000-000000000000}"/>
          </ac:spMkLst>
        </pc:spChg>
        <pc:picChg chg="add">
          <ac:chgData name="Mehdi Doubiani" userId="fafca2bd117dfea3" providerId="LiveId" clId="{078D8E6F-9D84-4416-A3D1-68E1BB5708CA}" dt="2019-12-10T20:00:48.969" v="599"/>
          <ac:picMkLst>
            <pc:docMk/>
            <pc:sldMk cId="1749112352" sldId="431"/>
            <ac:picMk id="5122" creationId="{D98BD852-34F6-46B3-91B9-6D1D5E577743}"/>
          </ac:picMkLst>
        </pc:picChg>
        <pc:picChg chg="del">
          <ac:chgData name="Mehdi Doubiani" userId="fafca2bd117dfea3" providerId="LiveId" clId="{078D8E6F-9D84-4416-A3D1-68E1BB5708CA}" dt="2019-12-10T20:00:45.056" v="594" actId="478"/>
          <ac:picMkLst>
            <pc:docMk/>
            <pc:sldMk cId="1749112352" sldId="431"/>
            <ac:picMk id="16386" creationId="{500E3B8B-7D90-4564-A9BC-82B9B6DDEFF2}"/>
          </ac:picMkLst>
        </pc:picChg>
        <pc:picChg chg="del mod">
          <ac:chgData name="Mehdi Doubiani" userId="fafca2bd117dfea3" providerId="LiveId" clId="{078D8E6F-9D84-4416-A3D1-68E1BB5708CA}" dt="2019-12-10T20:00:45.664" v="596" actId="478"/>
          <ac:picMkLst>
            <pc:docMk/>
            <pc:sldMk cId="1749112352" sldId="431"/>
            <ac:picMk id="16388" creationId="{5A4B4012-BB67-4295-97CC-15B4470F9DDB}"/>
          </ac:picMkLst>
        </pc:picChg>
        <pc:picChg chg="del">
          <ac:chgData name="Mehdi Doubiani" userId="fafca2bd117dfea3" providerId="LiveId" clId="{078D8E6F-9D84-4416-A3D1-68E1BB5708CA}" dt="2019-12-10T20:00:46.311" v="597" actId="478"/>
          <ac:picMkLst>
            <pc:docMk/>
            <pc:sldMk cId="1749112352" sldId="431"/>
            <ac:picMk id="16390" creationId="{C5DEFCD2-159E-4F28-A3AE-A5760DC01E59}"/>
          </ac:picMkLst>
        </pc:picChg>
        <pc:picChg chg="del">
          <ac:chgData name="Mehdi Doubiani" userId="fafca2bd117dfea3" providerId="LiveId" clId="{078D8E6F-9D84-4416-A3D1-68E1BB5708CA}" dt="2019-12-10T20:00:46.888" v="598" actId="478"/>
          <ac:picMkLst>
            <pc:docMk/>
            <pc:sldMk cId="1749112352" sldId="431"/>
            <ac:picMk id="16392" creationId="{00ADCBEB-0B87-4CC7-86B0-5D516A782D25}"/>
          </ac:picMkLst>
        </pc:picChg>
      </pc:sldChg>
    </pc:docChg>
  </pc:docChgLst>
  <pc:docChgLst>
    <pc:chgData name="Mehdi Doubiani" userId="fafca2bd117dfea3" providerId="LiveId" clId="{B632D278-8DA6-48A0-B036-F14A93098880}"/>
    <pc:docChg chg="undo custSel addSld delSld modSld sldOrd">
      <pc:chgData name="Mehdi Doubiani" userId="fafca2bd117dfea3" providerId="LiveId" clId="{B632D278-8DA6-48A0-B036-F14A93098880}" dt="2019-12-10T15:09:38.364" v="3585" actId="478"/>
      <pc:docMkLst>
        <pc:docMk/>
      </pc:docMkLst>
      <pc:sldChg chg="modSp">
        <pc:chgData name="Mehdi Doubiani" userId="fafca2bd117dfea3" providerId="LiveId" clId="{B632D278-8DA6-48A0-B036-F14A93098880}" dt="2019-12-07T19:41:03.375" v="777" actId="1076"/>
        <pc:sldMkLst>
          <pc:docMk/>
          <pc:sldMk cId="1161247289" sldId="256"/>
        </pc:sldMkLst>
        <pc:spChg chg="mod">
          <ac:chgData name="Mehdi Doubiani" userId="fafca2bd117dfea3" providerId="LiveId" clId="{B632D278-8DA6-48A0-B036-F14A93098880}" dt="2019-12-07T19:41:03.375" v="777" actId="1076"/>
          <ac:spMkLst>
            <pc:docMk/>
            <pc:sldMk cId="1161247289" sldId="256"/>
            <ac:spMk id="4" creationId="{00000000-0000-0000-0000-000000000000}"/>
          </ac:spMkLst>
        </pc:spChg>
        <pc:spChg chg="mod">
          <ac:chgData name="Mehdi Doubiani" userId="fafca2bd117dfea3" providerId="LiveId" clId="{B632D278-8DA6-48A0-B036-F14A93098880}" dt="2019-12-07T19:33:32.335" v="707" actId="1076"/>
          <ac:spMkLst>
            <pc:docMk/>
            <pc:sldMk cId="1161247289" sldId="256"/>
            <ac:spMk id="11" creationId="{00000000-0000-0000-0000-000000000000}"/>
          </ac:spMkLst>
        </pc:spChg>
      </pc:sldChg>
      <pc:sldChg chg="addSp delSp modSp">
        <pc:chgData name="Mehdi Doubiani" userId="fafca2bd117dfea3" providerId="LiveId" clId="{B632D278-8DA6-48A0-B036-F14A93098880}" dt="2019-12-07T18:51:20.488" v="88" actId="313"/>
        <pc:sldMkLst>
          <pc:docMk/>
          <pc:sldMk cId="2063565504" sldId="306"/>
        </pc:sldMkLst>
        <pc:spChg chg="mod">
          <ac:chgData name="Mehdi Doubiani" userId="fafca2bd117dfea3" providerId="LiveId" clId="{B632D278-8DA6-48A0-B036-F14A93098880}" dt="2019-12-07T18:51:20.488" v="88" actId="313"/>
          <ac:spMkLst>
            <pc:docMk/>
            <pc:sldMk cId="2063565504" sldId="306"/>
            <ac:spMk id="4" creationId="{00000000-0000-0000-0000-000000000000}"/>
          </ac:spMkLst>
        </pc:spChg>
        <pc:spChg chg="mod">
          <ac:chgData name="Mehdi Doubiani" userId="fafca2bd117dfea3" providerId="LiveId" clId="{B632D278-8DA6-48A0-B036-F14A93098880}" dt="2019-12-07T18:50:49.773" v="81" actId="1076"/>
          <ac:spMkLst>
            <pc:docMk/>
            <pc:sldMk cId="2063565504" sldId="306"/>
            <ac:spMk id="6" creationId="{00000000-0000-0000-0000-000000000000}"/>
          </ac:spMkLst>
        </pc:spChg>
        <pc:spChg chg="mod">
          <ac:chgData name="Mehdi Doubiani" userId="fafca2bd117dfea3" providerId="LiveId" clId="{B632D278-8DA6-48A0-B036-F14A93098880}" dt="2019-12-07T18:48:34.392" v="71" actId="1076"/>
          <ac:spMkLst>
            <pc:docMk/>
            <pc:sldMk cId="2063565504" sldId="306"/>
            <ac:spMk id="15" creationId="{00000000-0000-0000-0000-000000000000}"/>
          </ac:spMkLst>
        </pc:spChg>
        <pc:spChg chg="mod">
          <ac:chgData name="Mehdi Doubiani" userId="fafca2bd117dfea3" providerId="LiveId" clId="{B632D278-8DA6-48A0-B036-F14A93098880}" dt="2019-12-07T18:48:28.200" v="69" actId="14100"/>
          <ac:spMkLst>
            <pc:docMk/>
            <pc:sldMk cId="2063565504" sldId="306"/>
            <ac:spMk id="16" creationId="{50889D09-59BD-4EDB-9CF5-8CD813D0D4F0}"/>
          </ac:spMkLst>
        </pc:spChg>
        <pc:spChg chg="mod">
          <ac:chgData name="Mehdi Doubiani" userId="fafca2bd117dfea3" providerId="LiveId" clId="{B632D278-8DA6-48A0-B036-F14A93098880}" dt="2019-12-07T18:48:32.041" v="70" actId="1076"/>
          <ac:spMkLst>
            <pc:docMk/>
            <pc:sldMk cId="2063565504" sldId="306"/>
            <ac:spMk id="17" creationId="{83D9665F-F314-4B2D-8E37-D0A089A88EFC}"/>
          </ac:spMkLst>
        </pc:spChg>
        <pc:spChg chg="mod">
          <ac:chgData name="Mehdi Doubiani" userId="fafca2bd117dfea3" providerId="LiveId" clId="{B632D278-8DA6-48A0-B036-F14A93098880}" dt="2019-12-07T18:48:39.369" v="72" actId="1076"/>
          <ac:spMkLst>
            <pc:docMk/>
            <pc:sldMk cId="2063565504" sldId="306"/>
            <ac:spMk id="18" creationId="{CAEF4FD6-4CE2-46AE-9650-A1020D9232E2}"/>
          </ac:spMkLst>
        </pc:spChg>
        <pc:spChg chg="mod">
          <ac:chgData name="Mehdi Doubiani" userId="fafca2bd117dfea3" providerId="LiveId" clId="{B632D278-8DA6-48A0-B036-F14A93098880}" dt="2019-12-07T18:50:56.397" v="82" actId="20577"/>
          <ac:spMkLst>
            <pc:docMk/>
            <pc:sldMk cId="2063565504" sldId="306"/>
            <ac:spMk id="20" creationId="{A4C32EBB-DC7E-4AC4-8957-20D5D2D3BE0B}"/>
          </ac:spMkLst>
        </pc:spChg>
        <pc:picChg chg="del">
          <ac:chgData name="Mehdi Doubiani" userId="fafca2bd117dfea3" providerId="LiveId" clId="{B632D278-8DA6-48A0-B036-F14A93098880}" dt="2019-12-07T18:46:35.946" v="51" actId="478"/>
          <ac:picMkLst>
            <pc:docMk/>
            <pc:sldMk cId="2063565504" sldId="306"/>
            <ac:picMk id="7" creationId="{41E94DAF-D967-41CF-B2D3-D27FBD544AC9}"/>
          </ac:picMkLst>
        </pc:picChg>
        <pc:picChg chg="add mod">
          <ac:chgData name="Mehdi Doubiani" userId="fafca2bd117dfea3" providerId="LiveId" clId="{B632D278-8DA6-48A0-B036-F14A93098880}" dt="2019-12-07T18:50:28.957" v="76" actId="1076"/>
          <ac:picMkLst>
            <pc:docMk/>
            <pc:sldMk cId="2063565504" sldId="306"/>
            <ac:picMk id="1026" creationId="{56213BC0-044D-40CF-A8C0-D8E0BF519D30}"/>
          </ac:picMkLst>
        </pc:picChg>
      </pc:sldChg>
      <pc:sldChg chg="addSp delSp modSp">
        <pc:chgData name="Mehdi Doubiani" userId="fafca2bd117dfea3" providerId="LiveId" clId="{B632D278-8DA6-48A0-B036-F14A93098880}" dt="2019-12-07T19:23:20.471" v="649" actId="20577"/>
        <pc:sldMkLst>
          <pc:docMk/>
          <pc:sldMk cId="1993028950" sldId="307"/>
        </pc:sldMkLst>
        <pc:spChg chg="add del">
          <ac:chgData name="Mehdi Doubiani" userId="fafca2bd117dfea3" providerId="LiveId" clId="{B632D278-8DA6-48A0-B036-F14A93098880}" dt="2019-12-07T19:10:27.169" v="234"/>
          <ac:spMkLst>
            <pc:docMk/>
            <pc:sldMk cId="1993028950" sldId="307"/>
            <ac:spMk id="2" creationId="{4BA81AD3-7494-4E14-8A0F-F5A19F549CDF}"/>
          </ac:spMkLst>
        </pc:spChg>
        <pc:spChg chg="mod">
          <ac:chgData name="Mehdi Doubiani" userId="fafca2bd117dfea3" providerId="LiveId" clId="{B632D278-8DA6-48A0-B036-F14A93098880}" dt="2019-12-07T19:23:20.471" v="649" actId="20577"/>
          <ac:spMkLst>
            <pc:docMk/>
            <pc:sldMk cId="1993028950" sldId="307"/>
            <ac:spMk id="7" creationId="{00000000-0000-0000-0000-000000000000}"/>
          </ac:spMkLst>
        </pc:spChg>
        <pc:picChg chg="del">
          <ac:chgData name="Mehdi Doubiani" userId="fafca2bd117dfea3" providerId="LiveId" clId="{B632D278-8DA6-48A0-B036-F14A93098880}" dt="2019-12-07T18:49:04.869" v="73" actId="478"/>
          <ac:picMkLst>
            <pc:docMk/>
            <pc:sldMk cId="1993028950" sldId="307"/>
            <ac:picMk id="12" creationId="{C232F786-FDB8-420D-9BD9-F23E4FF9133E}"/>
          </ac:picMkLst>
        </pc:picChg>
        <pc:picChg chg="add mod">
          <ac:chgData name="Mehdi Doubiani" userId="fafca2bd117dfea3" providerId="LiveId" clId="{B632D278-8DA6-48A0-B036-F14A93098880}" dt="2019-12-07T18:50:37.988" v="80" actId="1076"/>
          <ac:picMkLst>
            <pc:docMk/>
            <pc:sldMk cId="1993028950" sldId="307"/>
            <ac:picMk id="2050" creationId="{9B72A7BA-E535-488F-AE2C-8E43A52349B6}"/>
          </ac:picMkLst>
        </pc:picChg>
        <pc:picChg chg="add del mod">
          <ac:chgData name="Mehdi Doubiani" userId="fafca2bd117dfea3" providerId="LiveId" clId="{B632D278-8DA6-48A0-B036-F14A93098880}" dt="2019-12-07T19:08:09.377" v="193" actId="478"/>
          <ac:picMkLst>
            <pc:docMk/>
            <pc:sldMk cId="1993028950" sldId="307"/>
            <ac:picMk id="2052" creationId="{F942C0B3-3ACA-493A-B79D-18535A952E55}"/>
          </ac:picMkLst>
        </pc:picChg>
      </pc:sldChg>
      <pc:sldChg chg="addSp delSp modSp">
        <pc:chgData name="Mehdi Doubiani" userId="fafca2bd117dfea3" providerId="LiveId" clId="{B632D278-8DA6-48A0-B036-F14A93098880}" dt="2019-12-07T21:35:28.730" v="787" actId="1076"/>
        <pc:sldMkLst>
          <pc:docMk/>
          <pc:sldMk cId="4049587611" sldId="360"/>
        </pc:sldMkLst>
        <pc:spChg chg="mod">
          <ac:chgData name="Mehdi Doubiani" userId="fafca2bd117dfea3" providerId="LiveId" clId="{B632D278-8DA6-48A0-B036-F14A93098880}" dt="2019-12-07T20:11:56.343" v="785" actId="6549"/>
          <ac:spMkLst>
            <pc:docMk/>
            <pc:sldMk cId="4049587611" sldId="360"/>
            <ac:spMk id="4" creationId="{00000000-0000-0000-0000-000000000000}"/>
          </ac:spMkLst>
        </pc:spChg>
        <pc:spChg chg="del">
          <ac:chgData name="Mehdi Doubiani" userId="fafca2bd117dfea3" providerId="LiveId" clId="{B632D278-8DA6-48A0-B036-F14A93098880}" dt="2019-12-07T20:11:54.504" v="784" actId="478"/>
          <ac:spMkLst>
            <pc:docMk/>
            <pc:sldMk cId="4049587611" sldId="360"/>
            <ac:spMk id="5" creationId="{41140CE5-EFD7-4C37-9F06-FF79BAB211CD}"/>
          </ac:spMkLst>
        </pc:spChg>
        <pc:spChg chg="del">
          <ac:chgData name="Mehdi Doubiani" userId="fafca2bd117dfea3" providerId="LiveId" clId="{B632D278-8DA6-48A0-B036-F14A93098880}" dt="2019-12-07T20:11:50.744" v="781" actId="478"/>
          <ac:spMkLst>
            <pc:docMk/>
            <pc:sldMk cId="4049587611" sldId="360"/>
            <ac:spMk id="6" creationId="{2B393B55-FA1B-417C-8D34-AD2C7259808D}"/>
          </ac:spMkLst>
        </pc:spChg>
        <pc:spChg chg="del">
          <ac:chgData name="Mehdi Doubiani" userId="fafca2bd117dfea3" providerId="LiveId" clId="{B632D278-8DA6-48A0-B036-F14A93098880}" dt="2019-12-07T20:11:52.056" v="782" actId="478"/>
          <ac:spMkLst>
            <pc:docMk/>
            <pc:sldMk cId="4049587611" sldId="360"/>
            <ac:spMk id="9" creationId="{2593754F-CB9A-42D2-98FB-B1074CBA3879}"/>
          </ac:spMkLst>
        </pc:spChg>
        <pc:spChg chg="del">
          <ac:chgData name="Mehdi Doubiani" userId="fafca2bd117dfea3" providerId="LiveId" clId="{B632D278-8DA6-48A0-B036-F14A93098880}" dt="2019-12-07T20:11:53.696" v="783" actId="478"/>
          <ac:spMkLst>
            <pc:docMk/>
            <pc:sldMk cId="4049587611" sldId="360"/>
            <ac:spMk id="10" creationId="{12B6BC1B-AA6D-412C-A074-6CA88AD8AB10}"/>
          </ac:spMkLst>
        </pc:spChg>
        <pc:picChg chg="add mod">
          <ac:chgData name="Mehdi Doubiani" userId="fafca2bd117dfea3" providerId="LiveId" clId="{B632D278-8DA6-48A0-B036-F14A93098880}" dt="2019-12-07T21:35:28.730" v="787" actId="1076"/>
          <ac:picMkLst>
            <pc:docMk/>
            <pc:sldMk cId="4049587611" sldId="360"/>
            <ac:picMk id="2" creationId="{D94DA694-5771-4A40-A1E3-0FE5818FCB35}"/>
          </ac:picMkLst>
        </pc:picChg>
        <pc:picChg chg="del">
          <ac:chgData name="Mehdi Doubiani" userId="fafca2bd117dfea3" providerId="LiveId" clId="{B632D278-8DA6-48A0-B036-F14A93098880}" dt="2019-12-07T20:11:45.402" v="780" actId="478"/>
          <ac:picMkLst>
            <pc:docMk/>
            <pc:sldMk cId="4049587611" sldId="360"/>
            <ac:picMk id="3" creationId="{2896E3B3-5932-468E-8261-FE2B373DE7FA}"/>
          </ac:picMkLst>
        </pc:picChg>
      </pc:sldChg>
      <pc:sldChg chg="del">
        <pc:chgData name="Mehdi Doubiani" userId="fafca2bd117dfea3" providerId="LiveId" clId="{B632D278-8DA6-48A0-B036-F14A93098880}" dt="2019-12-07T21:40:16.229" v="885" actId="47"/>
        <pc:sldMkLst>
          <pc:docMk/>
          <pc:sldMk cId="1458230462" sldId="361"/>
        </pc:sldMkLst>
      </pc:sldChg>
      <pc:sldChg chg="del">
        <pc:chgData name="Mehdi Doubiani" userId="fafca2bd117dfea3" providerId="LiveId" clId="{B632D278-8DA6-48A0-B036-F14A93098880}" dt="2019-12-08T21:16:13.447" v="908" actId="47"/>
        <pc:sldMkLst>
          <pc:docMk/>
          <pc:sldMk cId="335357816" sldId="362"/>
        </pc:sldMkLst>
      </pc:sldChg>
      <pc:sldChg chg="addSp delSp modSp">
        <pc:chgData name="Mehdi Doubiani" userId="fafca2bd117dfea3" providerId="LiveId" clId="{B632D278-8DA6-48A0-B036-F14A93098880}" dt="2019-12-07T21:47:36.925" v="903" actId="478"/>
        <pc:sldMkLst>
          <pc:docMk/>
          <pc:sldMk cId="3272740875" sldId="363"/>
        </pc:sldMkLst>
        <pc:spChg chg="mod">
          <ac:chgData name="Mehdi Doubiani" userId="fafca2bd117dfea3" providerId="LiveId" clId="{B632D278-8DA6-48A0-B036-F14A93098880}" dt="2019-12-07T21:47:34.587" v="902" actId="6549"/>
          <ac:spMkLst>
            <pc:docMk/>
            <pc:sldMk cId="3272740875" sldId="363"/>
            <ac:spMk id="4" creationId="{00000000-0000-0000-0000-000000000000}"/>
          </ac:spMkLst>
        </pc:spChg>
        <pc:spChg chg="add mod">
          <ac:chgData name="Mehdi Doubiani" userId="fafca2bd117dfea3" providerId="LiveId" clId="{B632D278-8DA6-48A0-B036-F14A93098880}" dt="2019-12-07T21:43:59.355" v="901" actId="1076"/>
          <ac:spMkLst>
            <pc:docMk/>
            <pc:sldMk cId="3272740875" sldId="363"/>
            <ac:spMk id="6" creationId="{0DAFF88D-A24E-4924-B54A-745A22AD5C06}"/>
          </ac:spMkLst>
        </pc:spChg>
        <pc:spChg chg="del">
          <ac:chgData name="Mehdi Doubiani" userId="fafca2bd117dfea3" providerId="LiveId" clId="{B632D278-8DA6-48A0-B036-F14A93098880}" dt="2019-12-07T21:47:36.925" v="903" actId="478"/>
          <ac:spMkLst>
            <pc:docMk/>
            <pc:sldMk cId="3272740875" sldId="363"/>
            <ac:spMk id="8" creationId="{00000000-0000-0000-0000-000000000000}"/>
          </ac:spMkLst>
        </pc:spChg>
        <pc:picChg chg="add mod">
          <ac:chgData name="Mehdi Doubiani" userId="fafca2bd117dfea3" providerId="LiveId" clId="{B632D278-8DA6-48A0-B036-F14A93098880}" dt="2019-12-07T21:43:38.851" v="897" actId="14100"/>
          <ac:picMkLst>
            <pc:docMk/>
            <pc:sldMk cId="3272740875" sldId="363"/>
            <ac:picMk id="2" creationId="{978DEAE8-7F17-45C4-A1FA-14FAD89FF5C7}"/>
          </ac:picMkLst>
        </pc:picChg>
        <pc:picChg chg="del">
          <ac:chgData name="Mehdi Doubiani" userId="fafca2bd117dfea3" providerId="LiveId" clId="{B632D278-8DA6-48A0-B036-F14A93098880}" dt="2019-12-07T21:43:21.171" v="889" actId="478"/>
          <ac:picMkLst>
            <pc:docMk/>
            <pc:sldMk cId="3272740875" sldId="363"/>
            <ac:picMk id="5" creationId="{3667F0EA-4A51-4383-B55A-660BABBF19B3}"/>
          </ac:picMkLst>
        </pc:picChg>
      </pc:sldChg>
      <pc:sldChg chg="addSp delSp modSp">
        <pc:chgData name="Mehdi Doubiani" userId="fafca2bd117dfea3" providerId="LiveId" clId="{B632D278-8DA6-48A0-B036-F14A93098880}" dt="2019-12-07T21:47:48.204" v="907"/>
        <pc:sldMkLst>
          <pc:docMk/>
          <pc:sldMk cId="342651621" sldId="364"/>
        </pc:sldMkLst>
        <pc:spChg chg="mod">
          <ac:chgData name="Mehdi Doubiani" userId="fafca2bd117dfea3" providerId="LiveId" clId="{B632D278-8DA6-48A0-B036-F14A93098880}" dt="2019-12-07T21:39:47.903" v="878" actId="1076"/>
          <ac:spMkLst>
            <pc:docMk/>
            <pc:sldMk cId="342651621" sldId="364"/>
            <ac:spMk id="4" creationId="{00000000-0000-0000-0000-000000000000}"/>
          </ac:spMkLst>
        </pc:spChg>
        <pc:spChg chg="del mod">
          <ac:chgData name="Mehdi Doubiani" userId="fafca2bd117dfea3" providerId="LiveId" clId="{B632D278-8DA6-48A0-B036-F14A93098880}" dt="2019-12-07T21:47:48.204" v="907"/>
          <ac:spMkLst>
            <pc:docMk/>
            <pc:sldMk cId="342651621" sldId="364"/>
            <ac:spMk id="8" creationId="{00000000-0000-0000-0000-000000000000}"/>
          </ac:spMkLst>
        </pc:spChg>
        <pc:picChg chg="add mod">
          <ac:chgData name="Mehdi Doubiani" userId="fafca2bd117dfea3" providerId="LiveId" clId="{B632D278-8DA6-48A0-B036-F14A93098880}" dt="2019-12-07T21:40:05.219" v="884" actId="14100"/>
          <ac:picMkLst>
            <pc:docMk/>
            <pc:sldMk cId="342651621" sldId="364"/>
            <ac:picMk id="2" creationId="{BE54D270-8521-4ED4-979A-637CF5C11844}"/>
          </ac:picMkLst>
        </pc:picChg>
        <pc:picChg chg="add del">
          <ac:chgData name="Mehdi Doubiani" userId="fafca2bd117dfea3" providerId="LiveId" clId="{B632D278-8DA6-48A0-B036-F14A93098880}" dt="2019-12-07T21:39:05.243" v="871" actId="478"/>
          <ac:picMkLst>
            <pc:docMk/>
            <pc:sldMk cId="342651621" sldId="364"/>
            <ac:picMk id="5" creationId="{AD5C1DF0-B0D7-4FF7-8A04-336DF6FD3F21}"/>
          </ac:picMkLst>
        </pc:picChg>
      </pc:sldChg>
      <pc:sldChg chg="addSp delSp modSp">
        <pc:chgData name="Mehdi Doubiani" userId="fafca2bd117dfea3" providerId="LiveId" clId="{B632D278-8DA6-48A0-B036-F14A93098880}" dt="2019-12-09T12:40:06.352" v="2475" actId="20577"/>
        <pc:sldMkLst>
          <pc:docMk/>
          <pc:sldMk cId="2036239272" sldId="365"/>
        </pc:sldMkLst>
        <pc:spChg chg="add mod">
          <ac:chgData name="Mehdi Doubiani" userId="fafca2bd117dfea3" providerId="LiveId" clId="{B632D278-8DA6-48A0-B036-F14A93098880}" dt="2019-12-09T12:39:09.665" v="2331" actId="1076"/>
          <ac:spMkLst>
            <pc:docMk/>
            <pc:sldMk cId="2036239272" sldId="365"/>
            <ac:spMk id="2" creationId="{548DDA4C-FAD0-4925-93F5-C10474AE932E}"/>
          </ac:spMkLst>
        </pc:spChg>
        <pc:spChg chg="mod">
          <ac:chgData name="Mehdi Doubiani" userId="fafca2bd117dfea3" providerId="LiveId" clId="{B632D278-8DA6-48A0-B036-F14A93098880}" dt="2019-12-09T11:30:52.016" v="1675" actId="1076"/>
          <ac:spMkLst>
            <pc:docMk/>
            <pc:sldMk cId="2036239272" sldId="365"/>
            <ac:spMk id="4" creationId="{00000000-0000-0000-0000-000000000000}"/>
          </ac:spMkLst>
        </pc:spChg>
        <pc:spChg chg="add mod">
          <ac:chgData name="Mehdi Doubiani" userId="fafca2bd117dfea3" providerId="LiveId" clId="{B632D278-8DA6-48A0-B036-F14A93098880}" dt="2019-12-09T11:34:23.339" v="1719" actId="1076"/>
          <ac:spMkLst>
            <pc:docMk/>
            <pc:sldMk cId="2036239272" sldId="365"/>
            <ac:spMk id="6" creationId="{525B5F0B-A462-48D5-A400-1A3AA52E7074}"/>
          </ac:spMkLst>
        </pc:spChg>
        <pc:spChg chg="add mod">
          <ac:chgData name="Mehdi Doubiani" userId="fafca2bd117dfea3" providerId="LiveId" clId="{B632D278-8DA6-48A0-B036-F14A93098880}" dt="2019-12-09T12:39:53.786" v="2474" actId="12"/>
          <ac:spMkLst>
            <pc:docMk/>
            <pc:sldMk cId="2036239272" sldId="365"/>
            <ac:spMk id="7" creationId="{DD45DC86-2960-46AB-8BE3-36316B9F558F}"/>
          </ac:spMkLst>
        </pc:spChg>
        <pc:spChg chg="del mod">
          <ac:chgData name="Mehdi Doubiani" userId="fafca2bd117dfea3" providerId="LiveId" clId="{B632D278-8DA6-48A0-B036-F14A93098880}" dt="2019-12-09T11:30:58.945" v="1677" actId="478"/>
          <ac:spMkLst>
            <pc:docMk/>
            <pc:sldMk cId="2036239272" sldId="365"/>
            <ac:spMk id="8" creationId="{00000000-0000-0000-0000-000000000000}"/>
          </ac:spMkLst>
        </pc:spChg>
        <pc:spChg chg="add mod">
          <ac:chgData name="Mehdi Doubiani" userId="fafca2bd117dfea3" providerId="LiveId" clId="{B632D278-8DA6-48A0-B036-F14A93098880}" dt="2019-12-09T12:40:06.352" v="2475" actId="20577"/>
          <ac:spMkLst>
            <pc:docMk/>
            <pc:sldMk cId="2036239272" sldId="365"/>
            <ac:spMk id="10" creationId="{6D1EE5DE-C3BE-4D78-82FB-A15B908F695D}"/>
          </ac:spMkLst>
        </pc:spChg>
        <pc:picChg chg="add mod">
          <ac:chgData name="Mehdi Doubiani" userId="fafca2bd117dfea3" providerId="LiveId" clId="{B632D278-8DA6-48A0-B036-F14A93098880}" dt="2019-12-09T12:37:57.638" v="2299" actId="14100"/>
          <ac:picMkLst>
            <pc:docMk/>
            <pc:sldMk cId="2036239272" sldId="365"/>
            <ac:picMk id="3" creationId="{67495AA7-5C9C-426A-89BC-D113E2EB6D4F}"/>
          </ac:picMkLst>
        </pc:picChg>
        <pc:picChg chg="del">
          <ac:chgData name="Mehdi Doubiani" userId="fafca2bd117dfea3" providerId="LiveId" clId="{B632D278-8DA6-48A0-B036-F14A93098880}" dt="2019-12-09T11:23:55.869" v="1655" actId="478"/>
          <ac:picMkLst>
            <pc:docMk/>
            <pc:sldMk cId="2036239272" sldId="365"/>
            <ac:picMk id="4098" creationId="{03080867-3165-45C3-8575-B55B5A2DEEA1}"/>
          </ac:picMkLst>
        </pc:picChg>
        <pc:picChg chg="add mod">
          <ac:chgData name="Mehdi Doubiani" userId="fafca2bd117dfea3" providerId="LiveId" clId="{B632D278-8DA6-48A0-B036-F14A93098880}" dt="2019-12-09T11:34:12.841" v="1718" actId="14100"/>
          <ac:picMkLst>
            <pc:docMk/>
            <pc:sldMk cId="2036239272" sldId="365"/>
            <ac:picMk id="6146" creationId="{D97F7B22-25F1-49C5-B203-82CE1A953CE5}"/>
          </ac:picMkLst>
        </pc:picChg>
      </pc:sldChg>
      <pc:sldChg chg="modSp">
        <pc:chgData name="Mehdi Doubiani" userId="fafca2bd117dfea3" providerId="LiveId" clId="{B632D278-8DA6-48A0-B036-F14A93098880}" dt="2019-12-07T19:41:16.954" v="778"/>
        <pc:sldMkLst>
          <pc:docMk/>
          <pc:sldMk cId="2505052489" sldId="366"/>
        </pc:sldMkLst>
        <pc:spChg chg="mod">
          <ac:chgData name="Mehdi Doubiani" userId="fafca2bd117dfea3" providerId="LiveId" clId="{B632D278-8DA6-48A0-B036-F14A93098880}" dt="2019-12-07T19:41:16.954" v="778"/>
          <ac:spMkLst>
            <pc:docMk/>
            <pc:sldMk cId="2505052489" sldId="366"/>
            <ac:spMk id="4" creationId="{00000000-0000-0000-0000-000000000000}"/>
          </ac:spMkLst>
        </pc:spChg>
      </pc:sldChg>
      <pc:sldChg chg="addSp delSp modSp">
        <pc:chgData name="Mehdi Doubiani" userId="fafca2bd117dfea3" providerId="LiveId" clId="{B632D278-8DA6-48A0-B036-F14A93098880}" dt="2019-12-09T11:24:24.689" v="1672" actId="20577"/>
        <pc:sldMkLst>
          <pc:docMk/>
          <pc:sldMk cId="4027769192" sldId="368"/>
        </pc:sldMkLst>
        <pc:spChg chg="mod">
          <ac:chgData name="Mehdi Doubiani" userId="fafca2bd117dfea3" providerId="LiveId" clId="{B632D278-8DA6-48A0-B036-F14A93098880}" dt="2019-12-09T11:21:03.490" v="1616" actId="20577"/>
          <ac:spMkLst>
            <pc:docMk/>
            <pc:sldMk cId="4027769192" sldId="368"/>
            <ac:spMk id="4" creationId="{00000000-0000-0000-0000-000000000000}"/>
          </ac:spMkLst>
        </pc:spChg>
        <pc:spChg chg="add mod">
          <ac:chgData name="Mehdi Doubiani" userId="fafca2bd117dfea3" providerId="LiveId" clId="{B632D278-8DA6-48A0-B036-F14A93098880}" dt="2019-12-09T11:20:06.537" v="1596" actId="14100"/>
          <ac:spMkLst>
            <pc:docMk/>
            <pc:sldMk cId="4027769192" sldId="368"/>
            <ac:spMk id="5" creationId="{E67213B7-DE4A-4B24-AF9B-D6B33FEB8913}"/>
          </ac:spMkLst>
        </pc:spChg>
        <pc:spChg chg="add mod">
          <ac:chgData name="Mehdi Doubiani" userId="fafca2bd117dfea3" providerId="LiveId" clId="{B632D278-8DA6-48A0-B036-F14A93098880}" dt="2019-12-09T11:24:24.689" v="1672" actId="20577"/>
          <ac:spMkLst>
            <pc:docMk/>
            <pc:sldMk cId="4027769192" sldId="368"/>
            <ac:spMk id="6" creationId="{1F2DED07-2E54-472F-8C09-7ECF688230FA}"/>
          </ac:spMkLst>
        </pc:spChg>
        <pc:spChg chg="del">
          <ac:chgData name="Mehdi Doubiani" userId="fafca2bd117dfea3" providerId="LiveId" clId="{B632D278-8DA6-48A0-B036-F14A93098880}" dt="2019-12-09T11:20:58.190" v="1613" actId="478"/>
          <ac:spMkLst>
            <pc:docMk/>
            <pc:sldMk cId="4027769192" sldId="368"/>
            <ac:spMk id="8" creationId="{00000000-0000-0000-0000-000000000000}"/>
          </ac:spMkLst>
        </pc:spChg>
        <pc:spChg chg="del">
          <ac:chgData name="Mehdi Doubiani" userId="fafca2bd117dfea3" providerId="LiveId" clId="{B632D278-8DA6-48A0-B036-F14A93098880}" dt="2019-12-09T11:10:59.514" v="1518" actId="478"/>
          <ac:spMkLst>
            <pc:docMk/>
            <pc:sldMk cId="4027769192" sldId="368"/>
            <ac:spMk id="9" creationId="{0BF4609E-31BB-4D62-80BF-538034C59D82}"/>
          </ac:spMkLst>
        </pc:spChg>
        <pc:spChg chg="add mod">
          <ac:chgData name="Mehdi Doubiani" userId="fafca2bd117dfea3" providerId="LiveId" clId="{B632D278-8DA6-48A0-B036-F14A93098880}" dt="2019-12-09T11:20:35.926" v="1612" actId="20577"/>
          <ac:spMkLst>
            <pc:docMk/>
            <pc:sldMk cId="4027769192" sldId="368"/>
            <ac:spMk id="11" creationId="{A95ABC64-678E-4FE0-8758-8771D1641D06}"/>
          </ac:spMkLst>
        </pc:spChg>
        <pc:picChg chg="del mod">
          <ac:chgData name="Mehdi Doubiani" userId="fafca2bd117dfea3" providerId="LiveId" clId="{B632D278-8DA6-48A0-B036-F14A93098880}" dt="2019-12-09T11:10:52.359" v="1517" actId="478"/>
          <ac:picMkLst>
            <pc:docMk/>
            <pc:sldMk cId="4027769192" sldId="368"/>
            <ac:picMk id="3" creationId="{83C81174-6AAF-4382-9B1C-C33CC6E9E74C}"/>
          </ac:picMkLst>
        </pc:picChg>
        <pc:picChg chg="add mod">
          <ac:chgData name="Mehdi Doubiani" userId="fafca2bd117dfea3" providerId="LiveId" clId="{B632D278-8DA6-48A0-B036-F14A93098880}" dt="2019-12-09T11:19:30.237" v="1589" actId="1076"/>
          <ac:picMkLst>
            <pc:docMk/>
            <pc:sldMk cId="4027769192" sldId="368"/>
            <ac:picMk id="5122" creationId="{295740AE-4F32-4861-9328-00B7E2A911B0}"/>
          </ac:picMkLst>
        </pc:picChg>
        <pc:picChg chg="add mod">
          <ac:chgData name="Mehdi Doubiani" userId="fafca2bd117dfea3" providerId="LiveId" clId="{B632D278-8DA6-48A0-B036-F14A93098880}" dt="2019-12-09T11:20:19.409" v="1599" actId="14100"/>
          <ac:picMkLst>
            <pc:docMk/>
            <pc:sldMk cId="4027769192" sldId="368"/>
            <ac:picMk id="5124" creationId="{9EB1A07C-A312-4307-9A21-C0F19143E58B}"/>
          </ac:picMkLst>
        </pc:picChg>
      </pc:sldChg>
      <pc:sldChg chg="addSp delSp modSp">
        <pc:chgData name="Mehdi Doubiani" userId="fafca2bd117dfea3" providerId="LiveId" clId="{B632D278-8DA6-48A0-B036-F14A93098880}" dt="2019-12-09T14:09:16.224" v="2668" actId="1076"/>
        <pc:sldMkLst>
          <pc:docMk/>
          <pc:sldMk cId="3941889095" sldId="369"/>
        </pc:sldMkLst>
        <pc:spChg chg="add mod">
          <ac:chgData name="Mehdi Doubiani" userId="fafca2bd117dfea3" providerId="LiveId" clId="{B632D278-8DA6-48A0-B036-F14A93098880}" dt="2019-12-09T12:41:38.644" v="2547" actId="20577"/>
          <ac:spMkLst>
            <pc:docMk/>
            <pc:sldMk cId="3941889095" sldId="369"/>
            <ac:spMk id="2" creationId="{9CD40BCF-0ABE-44D3-9A54-4FCE2DA0A315}"/>
          </ac:spMkLst>
        </pc:spChg>
        <pc:spChg chg="add del">
          <ac:chgData name="Mehdi Doubiani" userId="fafca2bd117dfea3" providerId="LiveId" clId="{B632D278-8DA6-48A0-B036-F14A93098880}" dt="2019-12-09T12:41:06.382" v="2532" actId="478"/>
          <ac:spMkLst>
            <pc:docMk/>
            <pc:sldMk cId="3941889095" sldId="369"/>
            <ac:spMk id="3" creationId="{9E910EFA-6930-4AE9-BECD-65BC60FCE2B8}"/>
          </ac:spMkLst>
        </pc:spChg>
        <pc:spChg chg="mod">
          <ac:chgData name="Mehdi Doubiani" userId="fafca2bd117dfea3" providerId="LiveId" clId="{B632D278-8DA6-48A0-B036-F14A93098880}" dt="2019-12-09T12:31:37.304" v="2151" actId="1076"/>
          <ac:spMkLst>
            <pc:docMk/>
            <pc:sldMk cId="3941889095" sldId="369"/>
            <ac:spMk id="4" creationId="{00000000-0000-0000-0000-000000000000}"/>
          </ac:spMkLst>
        </pc:spChg>
        <pc:spChg chg="add mod">
          <ac:chgData name="Mehdi Doubiani" userId="fafca2bd117dfea3" providerId="LiveId" clId="{B632D278-8DA6-48A0-B036-F14A93098880}" dt="2019-12-09T12:46:08.156" v="2666" actId="20577"/>
          <ac:spMkLst>
            <pc:docMk/>
            <pc:sldMk cId="3941889095" sldId="369"/>
            <ac:spMk id="5" creationId="{FF2D6C68-BD83-4E58-816E-6605A7D0F57C}"/>
          </ac:spMkLst>
        </pc:spChg>
        <pc:spChg chg="del">
          <ac:chgData name="Mehdi Doubiani" userId="fafca2bd117dfea3" providerId="LiveId" clId="{B632D278-8DA6-48A0-B036-F14A93098880}" dt="2019-12-09T12:10:30.776" v="2148" actId="478"/>
          <ac:spMkLst>
            <pc:docMk/>
            <pc:sldMk cId="3941889095" sldId="369"/>
            <ac:spMk id="8" creationId="{00000000-0000-0000-0000-000000000000}"/>
          </ac:spMkLst>
        </pc:spChg>
        <pc:picChg chg="del">
          <ac:chgData name="Mehdi Doubiani" userId="fafca2bd117dfea3" providerId="LiveId" clId="{B632D278-8DA6-48A0-B036-F14A93098880}" dt="2019-12-09T12:10:11.145" v="2136" actId="478"/>
          <ac:picMkLst>
            <pc:docMk/>
            <pc:sldMk cId="3941889095" sldId="369"/>
            <ac:picMk id="2050" creationId="{8E1E44D9-E740-4606-B875-AE64781B9289}"/>
          </ac:picMkLst>
        </pc:picChg>
        <pc:picChg chg="add mod">
          <ac:chgData name="Mehdi Doubiani" userId="fafca2bd117dfea3" providerId="LiveId" clId="{B632D278-8DA6-48A0-B036-F14A93098880}" dt="2019-12-09T14:09:16.224" v="2668" actId="1076"/>
          <ac:picMkLst>
            <pc:docMk/>
            <pc:sldMk cId="3941889095" sldId="369"/>
            <ac:picMk id="7173" creationId="{BA2AD273-1332-42C2-8914-026D87B39364}"/>
          </ac:picMkLst>
        </pc:picChg>
      </pc:sldChg>
      <pc:sldChg chg="del">
        <pc:chgData name="Mehdi Doubiani" userId="fafca2bd117dfea3" providerId="LiveId" clId="{B632D278-8DA6-48A0-B036-F14A93098880}" dt="2019-12-09T16:45:24.343" v="3051" actId="47"/>
        <pc:sldMkLst>
          <pc:docMk/>
          <pc:sldMk cId="3047926110" sldId="370"/>
        </pc:sldMkLst>
      </pc:sldChg>
      <pc:sldChg chg="del">
        <pc:chgData name="Mehdi Doubiani" userId="fafca2bd117dfea3" providerId="LiveId" clId="{B632D278-8DA6-48A0-B036-F14A93098880}" dt="2019-12-09T16:45:27.065" v="3052" actId="47"/>
        <pc:sldMkLst>
          <pc:docMk/>
          <pc:sldMk cId="3047510571" sldId="371"/>
        </pc:sldMkLst>
      </pc:sldChg>
      <pc:sldChg chg="del">
        <pc:chgData name="Mehdi Doubiani" userId="fafca2bd117dfea3" providerId="LiveId" clId="{B632D278-8DA6-48A0-B036-F14A93098880}" dt="2019-12-09T16:45:29.558" v="3053" actId="47"/>
        <pc:sldMkLst>
          <pc:docMk/>
          <pc:sldMk cId="2980386946" sldId="372"/>
        </pc:sldMkLst>
      </pc:sldChg>
      <pc:sldChg chg="addSp delSp modSp">
        <pc:chgData name="Mehdi Doubiani" userId="fafca2bd117dfea3" providerId="LiveId" clId="{B632D278-8DA6-48A0-B036-F14A93098880}" dt="2019-12-09T19:41:01.678" v="3092" actId="20577"/>
        <pc:sldMkLst>
          <pc:docMk/>
          <pc:sldMk cId="793770619" sldId="373"/>
        </pc:sldMkLst>
        <pc:spChg chg="mod">
          <ac:chgData name="Mehdi Doubiani" userId="fafca2bd117dfea3" providerId="LiveId" clId="{B632D278-8DA6-48A0-B036-F14A93098880}" dt="2019-12-09T19:41:01.678" v="3092" actId="20577"/>
          <ac:spMkLst>
            <pc:docMk/>
            <pc:sldMk cId="793770619" sldId="373"/>
            <ac:spMk id="4" creationId="{00000000-0000-0000-0000-000000000000}"/>
          </ac:spMkLst>
        </pc:spChg>
        <pc:spChg chg="del">
          <ac:chgData name="Mehdi Doubiani" userId="fafca2bd117dfea3" providerId="LiveId" clId="{B632D278-8DA6-48A0-B036-F14A93098880}" dt="2019-12-09T19:37:56.800" v="3067" actId="478"/>
          <ac:spMkLst>
            <pc:docMk/>
            <pc:sldMk cId="793770619" sldId="373"/>
            <ac:spMk id="8" creationId="{00000000-0000-0000-0000-000000000000}"/>
          </ac:spMkLst>
        </pc:spChg>
        <pc:graphicFrameChg chg="add del mod">
          <ac:chgData name="Mehdi Doubiani" userId="fafca2bd117dfea3" providerId="LiveId" clId="{B632D278-8DA6-48A0-B036-F14A93098880}" dt="2019-12-09T19:40:24.444" v="3088" actId="478"/>
          <ac:graphicFrameMkLst>
            <pc:docMk/>
            <pc:sldMk cId="793770619" sldId="373"/>
            <ac:graphicFrameMk id="2" creationId="{62AB09B2-1E65-4CE7-885A-7FAD72B27B1B}"/>
          </ac:graphicFrameMkLst>
        </pc:graphicFrameChg>
        <pc:graphicFrameChg chg="add del mod">
          <ac:chgData name="Mehdi Doubiani" userId="fafca2bd117dfea3" providerId="LiveId" clId="{B632D278-8DA6-48A0-B036-F14A93098880}" dt="2019-12-09T19:40:48.668" v="3091" actId="478"/>
          <ac:graphicFrameMkLst>
            <pc:docMk/>
            <pc:sldMk cId="793770619" sldId="373"/>
            <ac:graphicFrameMk id="5" creationId="{DDA0454C-5E6F-4906-929E-76460226A4FD}"/>
          </ac:graphicFrameMkLst>
        </pc:graphicFrameChg>
        <pc:picChg chg="del">
          <ac:chgData name="Mehdi Doubiani" userId="fafca2bd117dfea3" providerId="LiveId" clId="{B632D278-8DA6-48A0-B036-F14A93098880}" dt="2019-12-09T18:56:20.825" v="3054" actId="478"/>
          <ac:picMkLst>
            <pc:docMk/>
            <pc:sldMk cId="793770619" sldId="373"/>
            <ac:picMk id="3" creationId="{B6099974-5873-4E7D-8D18-B149DF274028}"/>
          </ac:picMkLst>
        </pc:picChg>
      </pc:sldChg>
      <pc:sldChg chg="delSp modSp">
        <pc:chgData name="Mehdi Doubiani" userId="fafca2bd117dfea3" providerId="LiveId" clId="{B632D278-8DA6-48A0-B036-F14A93098880}" dt="2019-12-09T11:09:26.301" v="1515" actId="20577"/>
        <pc:sldMkLst>
          <pc:docMk/>
          <pc:sldMk cId="4023472156" sldId="374"/>
        </pc:sldMkLst>
        <pc:spChg chg="mod">
          <ac:chgData name="Mehdi Doubiani" userId="fafca2bd117dfea3" providerId="LiveId" clId="{B632D278-8DA6-48A0-B036-F14A93098880}" dt="2019-12-09T11:09:26.301" v="1515" actId="20577"/>
          <ac:spMkLst>
            <pc:docMk/>
            <pc:sldMk cId="4023472156" sldId="374"/>
            <ac:spMk id="4" creationId="{00000000-0000-0000-0000-000000000000}"/>
          </ac:spMkLst>
        </pc:spChg>
        <pc:spChg chg="del">
          <ac:chgData name="Mehdi Doubiani" userId="fafca2bd117dfea3" providerId="LiveId" clId="{B632D278-8DA6-48A0-B036-F14A93098880}" dt="2019-12-09T10:54:37.673" v="909" actId="478"/>
          <ac:spMkLst>
            <pc:docMk/>
            <pc:sldMk cId="4023472156" sldId="374"/>
            <ac:spMk id="7" creationId="{68031182-D41D-4419-9B12-5C407EE40F4B}"/>
          </ac:spMkLst>
        </pc:spChg>
        <pc:picChg chg="del">
          <ac:chgData name="Mehdi Doubiani" userId="fafca2bd117dfea3" providerId="LiveId" clId="{B632D278-8DA6-48A0-B036-F14A93098880}" dt="2019-12-09T10:54:40.348" v="911" actId="478"/>
          <ac:picMkLst>
            <pc:docMk/>
            <pc:sldMk cId="4023472156" sldId="374"/>
            <ac:picMk id="3" creationId="{DF6219ED-F8BC-4A90-8109-5F776C713AF6}"/>
          </ac:picMkLst>
        </pc:picChg>
        <pc:picChg chg="del">
          <ac:chgData name="Mehdi Doubiani" userId="fafca2bd117dfea3" providerId="LiveId" clId="{B632D278-8DA6-48A0-B036-F14A93098880}" dt="2019-12-09T10:54:39.119" v="910" actId="478"/>
          <ac:picMkLst>
            <pc:docMk/>
            <pc:sldMk cId="4023472156" sldId="374"/>
            <ac:picMk id="6" creationId="{2079629C-B9F3-4EEF-B963-5D5EA84BFB23}"/>
          </ac:picMkLst>
        </pc:picChg>
      </pc:sldChg>
      <pc:sldChg chg="delSp modSp">
        <pc:chgData name="Mehdi Doubiani" userId="fafca2bd117dfea3" providerId="LiveId" clId="{B632D278-8DA6-48A0-B036-F14A93098880}" dt="2019-12-09T20:19:12.047" v="3212" actId="1076"/>
        <pc:sldMkLst>
          <pc:docMk/>
          <pc:sldMk cId="3394122614" sldId="376"/>
        </pc:sldMkLst>
        <pc:spChg chg="mod">
          <ac:chgData name="Mehdi Doubiani" userId="fafca2bd117dfea3" providerId="LiveId" clId="{B632D278-8DA6-48A0-B036-F14A93098880}" dt="2019-12-09T20:19:12.047" v="3212" actId="1076"/>
          <ac:spMkLst>
            <pc:docMk/>
            <pc:sldMk cId="3394122614" sldId="376"/>
            <ac:spMk id="4" creationId="{00000000-0000-0000-0000-000000000000}"/>
          </ac:spMkLst>
        </pc:spChg>
        <pc:spChg chg="del">
          <ac:chgData name="Mehdi Doubiani" userId="fafca2bd117dfea3" providerId="LiveId" clId="{B632D278-8DA6-48A0-B036-F14A93098880}" dt="2019-12-09T20:18:58.056" v="3207" actId="478"/>
          <ac:spMkLst>
            <pc:docMk/>
            <pc:sldMk cId="3394122614" sldId="376"/>
            <ac:spMk id="8" creationId="{00000000-0000-0000-0000-000000000000}"/>
          </ac:spMkLst>
        </pc:spChg>
      </pc:sldChg>
      <pc:sldChg chg="addSp modSp">
        <pc:chgData name="Mehdi Doubiani" userId="fafca2bd117dfea3" providerId="LiveId" clId="{B632D278-8DA6-48A0-B036-F14A93098880}" dt="2019-12-09T21:04:43.323" v="3235" actId="1076"/>
        <pc:sldMkLst>
          <pc:docMk/>
          <pc:sldMk cId="1242993596" sldId="377"/>
        </pc:sldMkLst>
        <pc:spChg chg="mod">
          <ac:chgData name="Mehdi Doubiani" userId="fafca2bd117dfea3" providerId="LiveId" clId="{B632D278-8DA6-48A0-B036-F14A93098880}" dt="2019-12-09T20:53:51.788" v="3227" actId="1076"/>
          <ac:spMkLst>
            <pc:docMk/>
            <pc:sldMk cId="1242993596" sldId="377"/>
            <ac:spMk id="4" creationId="{00000000-0000-0000-0000-000000000000}"/>
          </ac:spMkLst>
        </pc:spChg>
        <pc:picChg chg="add mod">
          <ac:chgData name="Mehdi Doubiani" userId="fafca2bd117dfea3" providerId="LiveId" clId="{B632D278-8DA6-48A0-B036-F14A93098880}" dt="2019-12-09T20:53:53.388" v="3229" actId="1076"/>
          <ac:picMkLst>
            <pc:docMk/>
            <pc:sldMk cId="1242993596" sldId="377"/>
            <ac:picMk id="16386" creationId="{500E3B8B-7D90-4564-A9BC-82B9B6DDEFF2}"/>
          </ac:picMkLst>
        </pc:picChg>
        <pc:picChg chg="add mod">
          <ac:chgData name="Mehdi Doubiani" userId="fafca2bd117dfea3" providerId="LiveId" clId="{B632D278-8DA6-48A0-B036-F14A93098880}" dt="2019-12-09T20:53:56.944" v="3230" actId="1076"/>
          <ac:picMkLst>
            <pc:docMk/>
            <pc:sldMk cId="1242993596" sldId="377"/>
            <ac:picMk id="16388" creationId="{5A4B4012-BB67-4295-97CC-15B4470F9DDB}"/>
          </ac:picMkLst>
        </pc:picChg>
        <pc:picChg chg="add mod">
          <ac:chgData name="Mehdi Doubiani" userId="fafca2bd117dfea3" providerId="LiveId" clId="{B632D278-8DA6-48A0-B036-F14A93098880}" dt="2019-12-09T20:54:15.864" v="3232" actId="1076"/>
          <ac:picMkLst>
            <pc:docMk/>
            <pc:sldMk cId="1242993596" sldId="377"/>
            <ac:picMk id="16390" creationId="{C5DEFCD2-159E-4F28-A3AE-A5760DC01E59}"/>
          </ac:picMkLst>
        </pc:picChg>
        <pc:picChg chg="add mod">
          <ac:chgData name="Mehdi Doubiani" userId="fafca2bd117dfea3" providerId="LiveId" clId="{B632D278-8DA6-48A0-B036-F14A93098880}" dt="2019-12-09T21:04:43.323" v="3235" actId="1076"/>
          <ac:picMkLst>
            <pc:docMk/>
            <pc:sldMk cId="1242993596" sldId="377"/>
            <ac:picMk id="16392" creationId="{00ADCBEB-0B87-4CC7-86B0-5D516A782D25}"/>
          </ac:picMkLst>
        </pc:picChg>
      </pc:sldChg>
      <pc:sldChg chg="del">
        <pc:chgData name="Mehdi Doubiani" userId="fafca2bd117dfea3" providerId="LiveId" clId="{B632D278-8DA6-48A0-B036-F14A93098880}" dt="2019-12-09T21:17:25.139" v="3307" actId="47"/>
        <pc:sldMkLst>
          <pc:docMk/>
          <pc:sldMk cId="2275573111" sldId="378"/>
        </pc:sldMkLst>
      </pc:sldChg>
      <pc:sldChg chg="del">
        <pc:chgData name="Mehdi Doubiani" userId="fafca2bd117dfea3" providerId="LiveId" clId="{B632D278-8DA6-48A0-B036-F14A93098880}" dt="2019-12-09T21:17:26.269" v="3308" actId="47"/>
        <pc:sldMkLst>
          <pc:docMk/>
          <pc:sldMk cId="2961977723" sldId="379"/>
        </pc:sldMkLst>
      </pc:sldChg>
      <pc:sldChg chg="del">
        <pc:chgData name="Mehdi Doubiani" userId="fafca2bd117dfea3" providerId="LiveId" clId="{B632D278-8DA6-48A0-B036-F14A93098880}" dt="2019-12-09T21:17:28.185" v="3309" actId="47"/>
        <pc:sldMkLst>
          <pc:docMk/>
          <pc:sldMk cId="4279114406" sldId="380"/>
        </pc:sldMkLst>
      </pc:sldChg>
      <pc:sldChg chg="addSp delSp modSp">
        <pc:chgData name="Mehdi Doubiani" userId="fafca2bd117dfea3" providerId="LiveId" clId="{B632D278-8DA6-48A0-B036-F14A93098880}" dt="2019-12-09T21:21:44.985" v="3348" actId="1076"/>
        <pc:sldMkLst>
          <pc:docMk/>
          <pc:sldMk cId="2821594852" sldId="381"/>
        </pc:sldMkLst>
        <pc:spChg chg="add del">
          <ac:chgData name="Mehdi Doubiani" userId="fafca2bd117dfea3" providerId="LiveId" clId="{B632D278-8DA6-48A0-B036-F14A93098880}" dt="2019-12-09T21:19:38.892" v="3322"/>
          <ac:spMkLst>
            <pc:docMk/>
            <pc:sldMk cId="2821594852" sldId="381"/>
            <ac:spMk id="2" creationId="{26C82C1F-798B-42AE-9490-FCE9398185A2}"/>
          </ac:spMkLst>
        </pc:spChg>
        <pc:spChg chg="add mod">
          <ac:chgData name="Mehdi Doubiani" userId="fafca2bd117dfea3" providerId="LiveId" clId="{B632D278-8DA6-48A0-B036-F14A93098880}" dt="2019-12-09T21:20:13.615" v="3325" actId="1076"/>
          <ac:spMkLst>
            <pc:docMk/>
            <pc:sldMk cId="2821594852" sldId="381"/>
            <ac:spMk id="3" creationId="{7C63FD06-3D0E-4205-81FA-52AE05C150B5}"/>
          </ac:spMkLst>
        </pc:spChg>
        <pc:spChg chg="mod">
          <ac:chgData name="Mehdi Doubiani" userId="fafca2bd117dfea3" providerId="LiveId" clId="{B632D278-8DA6-48A0-B036-F14A93098880}" dt="2019-12-09T21:19:21.733" v="3319" actId="1076"/>
          <ac:spMkLst>
            <pc:docMk/>
            <pc:sldMk cId="2821594852" sldId="381"/>
            <ac:spMk id="4" creationId="{00000000-0000-0000-0000-000000000000}"/>
          </ac:spMkLst>
        </pc:spChg>
        <pc:picChg chg="del">
          <ac:chgData name="Mehdi Doubiani" userId="fafca2bd117dfea3" providerId="LiveId" clId="{B632D278-8DA6-48A0-B036-F14A93098880}" dt="2019-12-09T21:17:50.226" v="3312" actId="478"/>
          <ac:picMkLst>
            <pc:docMk/>
            <pc:sldMk cId="2821594852" sldId="381"/>
            <ac:picMk id="15362" creationId="{89297F61-3C0A-4FD3-8532-918EB459895E}"/>
          </ac:picMkLst>
        </pc:picChg>
        <pc:picChg chg="add mod">
          <ac:chgData name="Mehdi Doubiani" userId="fafca2bd117dfea3" providerId="LiveId" clId="{B632D278-8DA6-48A0-B036-F14A93098880}" dt="2019-12-09T21:21:44.985" v="3348" actId="1076"/>
          <ac:picMkLst>
            <pc:docMk/>
            <pc:sldMk cId="2821594852" sldId="381"/>
            <ac:picMk id="20482" creationId="{3DA9DAC8-B9C2-4DC1-96A9-ED2D16AC1C78}"/>
          </ac:picMkLst>
        </pc:picChg>
        <pc:picChg chg="add mod">
          <ac:chgData name="Mehdi Doubiani" userId="fafca2bd117dfea3" providerId="LiveId" clId="{B632D278-8DA6-48A0-B036-F14A93098880}" dt="2019-12-09T21:20:59.321" v="3337" actId="14100"/>
          <ac:picMkLst>
            <pc:docMk/>
            <pc:sldMk cId="2821594852" sldId="381"/>
            <ac:picMk id="20484" creationId="{4A939A40-F788-46EA-8DAD-0B6C67752F47}"/>
          </ac:picMkLst>
        </pc:picChg>
        <pc:picChg chg="add mod">
          <ac:chgData name="Mehdi Doubiani" userId="fafca2bd117dfea3" providerId="LiveId" clId="{B632D278-8DA6-48A0-B036-F14A93098880}" dt="2019-12-09T21:21:33.417" v="3347" actId="1076"/>
          <ac:picMkLst>
            <pc:docMk/>
            <pc:sldMk cId="2821594852" sldId="381"/>
            <ac:picMk id="20487" creationId="{EF34C6B5-8310-402D-BDDD-9CF494297693}"/>
          </ac:picMkLst>
        </pc:picChg>
        <pc:picChg chg="add del mod">
          <ac:chgData name="Mehdi Doubiani" userId="fafca2bd117dfea3" providerId="LiveId" clId="{B632D278-8DA6-48A0-B036-F14A93098880}" dt="2019-12-09T21:21:04.890" v="3339" actId="478"/>
          <ac:picMkLst>
            <pc:docMk/>
            <pc:sldMk cId="2821594852" sldId="381"/>
            <ac:picMk id="20489" creationId="{5C7F6384-80EA-4477-88CD-54258FA9BC44}"/>
          </ac:picMkLst>
        </pc:picChg>
        <pc:picChg chg="add mod">
          <ac:chgData name="Mehdi Doubiani" userId="fafca2bd117dfea3" providerId="LiveId" clId="{B632D278-8DA6-48A0-B036-F14A93098880}" dt="2019-12-09T21:21:27.201" v="3345" actId="1076"/>
          <ac:picMkLst>
            <pc:docMk/>
            <pc:sldMk cId="2821594852" sldId="381"/>
            <ac:picMk id="20491" creationId="{FD57C5BD-6F3C-4959-AC1C-D10EB4C389B4}"/>
          </ac:picMkLst>
        </pc:picChg>
      </pc:sldChg>
      <pc:sldChg chg="del">
        <pc:chgData name="Mehdi Doubiani" userId="fafca2bd117dfea3" providerId="LiveId" clId="{B632D278-8DA6-48A0-B036-F14A93098880}" dt="2019-12-09T21:23:30.691" v="3369" actId="47"/>
        <pc:sldMkLst>
          <pc:docMk/>
          <pc:sldMk cId="2421853317" sldId="382"/>
        </pc:sldMkLst>
      </pc:sldChg>
      <pc:sldChg chg="del">
        <pc:chgData name="Mehdi Doubiani" userId="fafca2bd117dfea3" providerId="LiveId" clId="{B632D278-8DA6-48A0-B036-F14A93098880}" dt="2019-12-09T21:23:32.227" v="3370" actId="47"/>
        <pc:sldMkLst>
          <pc:docMk/>
          <pc:sldMk cId="338900963" sldId="383"/>
        </pc:sldMkLst>
      </pc:sldChg>
      <pc:sldChg chg="del">
        <pc:chgData name="Mehdi Doubiani" userId="fafca2bd117dfea3" providerId="LiveId" clId="{B632D278-8DA6-48A0-B036-F14A93098880}" dt="2019-12-09T21:23:33.073" v="3371" actId="47"/>
        <pc:sldMkLst>
          <pc:docMk/>
          <pc:sldMk cId="3772191527" sldId="384"/>
        </pc:sldMkLst>
      </pc:sldChg>
      <pc:sldChg chg="del">
        <pc:chgData name="Mehdi Doubiani" userId="fafca2bd117dfea3" providerId="LiveId" clId="{B632D278-8DA6-48A0-B036-F14A93098880}" dt="2019-12-09T21:23:33.912" v="3372" actId="47"/>
        <pc:sldMkLst>
          <pc:docMk/>
          <pc:sldMk cId="3547560892" sldId="385"/>
        </pc:sldMkLst>
      </pc:sldChg>
      <pc:sldChg chg="del">
        <pc:chgData name="Mehdi Doubiani" userId="fafca2bd117dfea3" providerId="LiveId" clId="{B632D278-8DA6-48A0-B036-F14A93098880}" dt="2019-12-09T21:23:34.684" v="3373" actId="47"/>
        <pc:sldMkLst>
          <pc:docMk/>
          <pc:sldMk cId="832202002" sldId="386"/>
        </pc:sldMkLst>
      </pc:sldChg>
      <pc:sldChg chg="del">
        <pc:chgData name="Mehdi Doubiani" userId="fafca2bd117dfea3" providerId="LiveId" clId="{B632D278-8DA6-48A0-B036-F14A93098880}" dt="2019-12-09T21:23:35.902" v="3374" actId="47"/>
        <pc:sldMkLst>
          <pc:docMk/>
          <pc:sldMk cId="3174887935" sldId="387"/>
        </pc:sldMkLst>
      </pc:sldChg>
      <pc:sldChg chg="del">
        <pc:chgData name="Mehdi Doubiani" userId="fafca2bd117dfea3" providerId="LiveId" clId="{B632D278-8DA6-48A0-B036-F14A93098880}" dt="2019-12-09T21:23:37.124" v="3375" actId="47"/>
        <pc:sldMkLst>
          <pc:docMk/>
          <pc:sldMk cId="1064243097" sldId="388"/>
        </pc:sldMkLst>
      </pc:sldChg>
      <pc:sldChg chg="del">
        <pc:chgData name="Mehdi Doubiani" userId="fafca2bd117dfea3" providerId="LiveId" clId="{B632D278-8DA6-48A0-B036-F14A93098880}" dt="2019-12-09T21:23:38.386" v="3376" actId="47"/>
        <pc:sldMkLst>
          <pc:docMk/>
          <pc:sldMk cId="2628563852" sldId="389"/>
        </pc:sldMkLst>
      </pc:sldChg>
      <pc:sldChg chg="del">
        <pc:chgData name="Mehdi Doubiani" userId="fafca2bd117dfea3" providerId="LiveId" clId="{B632D278-8DA6-48A0-B036-F14A93098880}" dt="2019-12-09T21:23:49.131" v="3379" actId="47"/>
        <pc:sldMkLst>
          <pc:docMk/>
          <pc:sldMk cId="1569468858" sldId="390"/>
        </pc:sldMkLst>
      </pc:sldChg>
      <pc:sldChg chg="addSp delSp modSp">
        <pc:chgData name="Mehdi Doubiani" userId="fafca2bd117dfea3" providerId="LiveId" clId="{B632D278-8DA6-48A0-B036-F14A93098880}" dt="2019-12-10T14:32:46.297" v="3519" actId="1076"/>
        <pc:sldMkLst>
          <pc:docMk/>
          <pc:sldMk cId="1066027370" sldId="391"/>
        </pc:sldMkLst>
        <pc:spChg chg="del">
          <ac:chgData name="Mehdi Doubiani" userId="fafca2bd117dfea3" providerId="LiveId" clId="{B632D278-8DA6-48A0-B036-F14A93098880}" dt="2019-12-09T21:24:15.067" v="3383" actId="478"/>
          <ac:spMkLst>
            <pc:docMk/>
            <pc:sldMk cId="1066027370" sldId="391"/>
            <ac:spMk id="2" creationId="{0B2903AF-1ADA-46ED-A4A4-24B33D62842D}"/>
          </ac:spMkLst>
        </pc:spChg>
        <pc:spChg chg="add mod">
          <ac:chgData name="Mehdi Doubiani" userId="fafca2bd117dfea3" providerId="LiveId" clId="{B632D278-8DA6-48A0-B036-F14A93098880}" dt="2019-12-10T14:14:34.158" v="3510" actId="20577"/>
          <ac:spMkLst>
            <pc:docMk/>
            <pc:sldMk cId="1066027370" sldId="391"/>
            <ac:spMk id="3" creationId="{40BFDFE2-875E-40DA-B0D2-C667F8264FD3}"/>
          </ac:spMkLst>
        </pc:spChg>
        <pc:spChg chg="mod">
          <ac:chgData name="Mehdi Doubiani" userId="fafca2bd117dfea3" providerId="LiveId" clId="{B632D278-8DA6-48A0-B036-F14A93098880}" dt="2019-12-10T12:02:47.678" v="3424" actId="20577"/>
          <ac:spMkLst>
            <pc:docMk/>
            <pc:sldMk cId="1066027370" sldId="391"/>
            <ac:spMk id="4" creationId="{00000000-0000-0000-0000-000000000000}"/>
          </ac:spMkLst>
        </pc:spChg>
        <pc:spChg chg="add del">
          <ac:chgData name="Mehdi Doubiani" userId="fafca2bd117dfea3" providerId="LiveId" clId="{B632D278-8DA6-48A0-B036-F14A93098880}" dt="2019-12-10T14:13:10.677" v="3471"/>
          <ac:spMkLst>
            <pc:docMk/>
            <pc:sldMk cId="1066027370" sldId="391"/>
            <ac:spMk id="5" creationId="{8A092E1B-88FA-46DE-9558-1AAE7F960A73}"/>
          </ac:spMkLst>
        </pc:spChg>
        <pc:picChg chg="del">
          <ac:chgData name="Mehdi Doubiani" userId="fafca2bd117dfea3" providerId="LiveId" clId="{B632D278-8DA6-48A0-B036-F14A93098880}" dt="2019-12-09T21:24:16.194" v="3384" actId="478"/>
          <ac:picMkLst>
            <pc:docMk/>
            <pc:sldMk cId="1066027370" sldId="391"/>
            <ac:picMk id="23554" creationId="{1EAC1866-3018-4FF8-8D25-50614FD9D535}"/>
          </ac:picMkLst>
        </pc:picChg>
        <pc:picChg chg="add del mod">
          <ac:chgData name="Mehdi Doubiani" userId="fafca2bd117dfea3" providerId="LiveId" clId="{B632D278-8DA6-48A0-B036-F14A93098880}" dt="2019-12-10T14:31:26.186" v="3511" actId="478"/>
          <ac:picMkLst>
            <pc:docMk/>
            <pc:sldMk cId="1066027370" sldId="391"/>
            <ac:picMk id="23555" creationId="{54C61868-00AF-40B5-928D-08364E5E8032}"/>
          </ac:picMkLst>
        </pc:picChg>
        <pc:picChg chg="del">
          <ac:chgData name="Mehdi Doubiani" userId="fafca2bd117dfea3" providerId="LiveId" clId="{B632D278-8DA6-48A0-B036-F14A93098880}" dt="2019-12-09T21:24:16.834" v="3385" actId="478"/>
          <ac:picMkLst>
            <pc:docMk/>
            <pc:sldMk cId="1066027370" sldId="391"/>
            <ac:picMk id="23556" creationId="{AF8EA500-42F9-4A49-ADB5-68A7E3D792C7}"/>
          </ac:picMkLst>
        </pc:picChg>
        <pc:picChg chg="add mod">
          <ac:chgData name="Mehdi Doubiani" userId="fafca2bd117dfea3" providerId="LiveId" clId="{B632D278-8DA6-48A0-B036-F14A93098880}" dt="2019-12-10T14:31:50.631" v="3514" actId="1076"/>
          <ac:picMkLst>
            <pc:docMk/>
            <pc:sldMk cId="1066027370" sldId="391"/>
            <ac:picMk id="23558" creationId="{C4AD7F80-80A9-4EA5-838D-9B6C4FA510E7}"/>
          </ac:picMkLst>
        </pc:picChg>
        <pc:picChg chg="add mod">
          <ac:chgData name="Mehdi Doubiani" userId="fafca2bd117dfea3" providerId="LiveId" clId="{B632D278-8DA6-48A0-B036-F14A93098880}" dt="2019-12-10T14:32:46.297" v="3519" actId="1076"/>
          <ac:picMkLst>
            <pc:docMk/>
            <pc:sldMk cId="1066027370" sldId="391"/>
            <ac:picMk id="23560" creationId="{45698B91-B1FA-43E8-8C00-004F0C7CEFDA}"/>
          </ac:picMkLst>
        </pc:picChg>
      </pc:sldChg>
      <pc:sldChg chg="del">
        <pc:chgData name="Mehdi Doubiani" userId="fafca2bd117dfea3" providerId="LiveId" clId="{B632D278-8DA6-48A0-B036-F14A93098880}" dt="2019-12-10T14:32:55.386" v="3520" actId="47"/>
        <pc:sldMkLst>
          <pc:docMk/>
          <pc:sldMk cId="2838366847" sldId="392"/>
        </pc:sldMkLst>
      </pc:sldChg>
      <pc:sldChg chg="del">
        <pc:chgData name="Mehdi Doubiani" userId="fafca2bd117dfea3" providerId="LiveId" clId="{B632D278-8DA6-48A0-B036-F14A93098880}" dt="2019-12-10T14:32:59.883" v="3521" actId="47"/>
        <pc:sldMkLst>
          <pc:docMk/>
          <pc:sldMk cId="3084188324" sldId="393"/>
        </pc:sldMkLst>
      </pc:sldChg>
      <pc:sldChg chg="del">
        <pc:chgData name="Mehdi Doubiani" userId="fafca2bd117dfea3" providerId="LiveId" clId="{B632D278-8DA6-48A0-B036-F14A93098880}" dt="2019-12-10T14:33:07.833" v="3523" actId="47"/>
        <pc:sldMkLst>
          <pc:docMk/>
          <pc:sldMk cId="1240042935" sldId="394"/>
        </pc:sldMkLst>
      </pc:sldChg>
      <pc:sldChg chg="del">
        <pc:chgData name="Mehdi Doubiani" userId="fafca2bd117dfea3" providerId="LiveId" clId="{B632D278-8DA6-48A0-B036-F14A93098880}" dt="2019-12-10T14:33:03.137" v="3522" actId="47"/>
        <pc:sldMkLst>
          <pc:docMk/>
          <pc:sldMk cId="869799239" sldId="395"/>
        </pc:sldMkLst>
      </pc:sldChg>
      <pc:sldChg chg="del">
        <pc:chgData name="Mehdi Doubiani" userId="fafca2bd117dfea3" providerId="LiveId" clId="{B632D278-8DA6-48A0-B036-F14A93098880}" dt="2019-12-10T14:33:10.906" v="3524" actId="47"/>
        <pc:sldMkLst>
          <pc:docMk/>
          <pc:sldMk cId="2028422036" sldId="397"/>
        </pc:sldMkLst>
      </pc:sldChg>
      <pc:sldChg chg="del">
        <pc:chgData name="Mehdi Doubiani" userId="fafca2bd117dfea3" providerId="LiveId" clId="{B632D278-8DA6-48A0-B036-F14A93098880}" dt="2019-12-10T14:33:16.453" v="3525" actId="47"/>
        <pc:sldMkLst>
          <pc:docMk/>
          <pc:sldMk cId="568939076" sldId="398"/>
        </pc:sldMkLst>
      </pc:sldChg>
      <pc:sldChg chg="del">
        <pc:chgData name="Mehdi Doubiani" userId="fafca2bd117dfea3" providerId="LiveId" clId="{B632D278-8DA6-48A0-B036-F14A93098880}" dt="2019-12-10T14:33:18.123" v="3526" actId="47"/>
        <pc:sldMkLst>
          <pc:docMk/>
          <pc:sldMk cId="1378546587" sldId="399"/>
        </pc:sldMkLst>
      </pc:sldChg>
      <pc:sldChg chg="del">
        <pc:chgData name="Mehdi Doubiani" userId="fafca2bd117dfea3" providerId="LiveId" clId="{B632D278-8DA6-48A0-B036-F14A93098880}" dt="2019-12-10T14:33:20.408" v="3527" actId="47"/>
        <pc:sldMkLst>
          <pc:docMk/>
          <pc:sldMk cId="2213776081" sldId="401"/>
        </pc:sldMkLst>
      </pc:sldChg>
      <pc:sldChg chg="del">
        <pc:chgData name="Mehdi Doubiani" userId="fafca2bd117dfea3" providerId="LiveId" clId="{B632D278-8DA6-48A0-B036-F14A93098880}" dt="2019-12-10T14:33:22.053" v="3528" actId="47"/>
        <pc:sldMkLst>
          <pc:docMk/>
          <pc:sldMk cId="1020891094" sldId="402"/>
        </pc:sldMkLst>
      </pc:sldChg>
      <pc:sldChg chg="del">
        <pc:chgData name="Mehdi Doubiani" userId="fafca2bd117dfea3" providerId="LiveId" clId="{B632D278-8DA6-48A0-B036-F14A93098880}" dt="2019-12-10T14:33:23.829" v="3529" actId="47"/>
        <pc:sldMkLst>
          <pc:docMk/>
          <pc:sldMk cId="2470706104" sldId="403"/>
        </pc:sldMkLst>
      </pc:sldChg>
      <pc:sldChg chg="del">
        <pc:chgData name="Mehdi Doubiani" userId="fafca2bd117dfea3" providerId="LiveId" clId="{B632D278-8DA6-48A0-B036-F14A93098880}" dt="2019-12-07T21:37:54.271" v="809" actId="47"/>
        <pc:sldMkLst>
          <pc:docMk/>
          <pc:sldMk cId="713300236" sldId="405"/>
        </pc:sldMkLst>
      </pc:sldChg>
      <pc:sldChg chg="addSp delSp modSp ord">
        <pc:chgData name="Mehdi Doubiani" userId="fafca2bd117dfea3" providerId="LiveId" clId="{B632D278-8DA6-48A0-B036-F14A93098880}" dt="2019-12-07T21:37:36.734" v="808" actId="1076"/>
        <pc:sldMkLst>
          <pc:docMk/>
          <pc:sldMk cId="2155374243" sldId="406"/>
        </pc:sldMkLst>
        <pc:spChg chg="add mod">
          <ac:chgData name="Mehdi Doubiani" userId="fafca2bd117dfea3" providerId="LiveId" clId="{B632D278-8DA6-48A0-B036-F14A93098880}" dt="2019-12-07T21:36:37.158" v="792" actId="14100"/>
          <ac:spMkLst>
            <pc:docMk/>
            <pc:sldMk cId="2155374243" sldId="406"/>
            <ac:spMk id="2" creationId="{504CC6F7-E6AD-454B-9D30-5FE0D650DB83}"/>
          </ac:spMkLst>
        </pc:spChg>
        <pc:spChg chg="mod">
          <ac:chgData name="Mehdi Doubiani" userId="fafca2bd117dfea3" providerId="LiveId" clId="{B632D278-8DA6-48A0-B036-F14A93098880}" dt="2019-12-07T21:37:36.734" v="808" actId="1076"/>
          <ac:spMkLst>
            <pc:docMk/>
            <pc:sldMk cId="2155374243" sldId="406"/>
            <ac:spMk id="4" creationId="{00000000-0000-0000-0000-000000000000}"/>
          </ac:spMkLst>
        </pc:spChg>
        <pc:picChg chg="del">
          <ac:chgData name="Mehdi Doubiani" userId="fafca2bd117dfea3" providerId="LiveId" clId="{B632D278-8DA6-48A0-B036-F14A93098880}" dt="2019-12-07T21:36:18.972" v="789" actId="478"/>
          <ac:picMkLst>
            <pc:docMk/>
            <pc:sldMk cId="2155374243" sldId="406"/>
            <ac:picMk id="3" creationId="{1D103896-4E83-462D-A8EC-427529135F95}"/>
          </ac:picMkLst>
        </pc:picChg>
      </pc:sldChg>
      <pc:sldChg chg="del">
        <pc:chgData name="Mehdi Doubiani" userId="fafca2bd117dfea3" providerId="LiveId" clId="{B632D278-8DA6-48A0-B036-F14A93098880}" dt="2019-12-07T21:40:31.487" v="886" actId="47"/>
        <pc:sldMkLst>
          <pc:docMk/>
          <pc:sldMk cId="3293427365" sldId="407"/>
        </pc:sldMkLst>
      </pc:sldChg>
      <pc:sldChg chg="delSp modSp add ord">
        <pc:chgData name="Mehdi Doubiani" userId="fafca2bd117dfea3" providerId="LiveId" clId="{B632D278-8DA6-48A0-B036-F14A93098880}" dt="2019-12-07T19:08:05.857" v="192"/>
        <pc:sldMkLst>
          <pc:docMk/>
          <pc:sldMk cId="2200456253" sldId="409"/>
        </pc:sldMkLst>
        <pc:spChg chg="del">
          <ac:chgData name="Mehdi Doubiani" userId="fafca2bd117dfea3" providerId="LiveId" clId="{B632D278-8DA6-48A0-B036-F14A93098880}" dt="2019-12-07T19:07:19.968" v="126" actId="478"/>
          <ac:spMkLst>
            <pc:docMk/>
            <pc:sldMk cId="2200456253" sldId="409"/>
            <ac:spMk id="5" creationId="{00000000-0000-0000-0000-000000000000}"/>
          </ac:spMkLst>
        </pc:spChg>
        <pc:spChg chg="mod">
          <ac:chgData name="Mehdi Doubiani" userId="fafca2bd117dfea3" providerId="LiveId" clId="{B632D278-8DA6-48A0-B036-F14A93098880}" dt="2019-12-07T19:07:54.804" v="191" actId="20577"/>
          <ac:spMkLst>
            <pc:docMk/>
            <pc:sldMk cId="2200456253" sldId="409"/>
            <ac:spMk id="7" creationId="{00000000-0000-0000-0000-000000000000}"/>
          </ac:spMkLst>
        </pc:spChg>
        <pc:picChg chg="mod">
          <ac:chgData name="Mehdi Doubiani" userId="fafca2bd117dfea3" providerId="LiveId" clId="{B632D278-8DA6-48A0-B036-F14A93098880}" dt="2019-12-07T19:07:30.665" v="129" actId="14100"/>
          <ac:picMkLst>
            <pc:docMk/>
            <pc:sldMk cId="2200456253" sldId="409"/>
            <ac:picMk id="2052" creationId="{F942C0B3-3ACA-493A-B79D-18535A952E55}"/>
          </ac:picMkLst>
        </pc:picChg>
      </pc:sldChg>
      <pc:sldChg chg="addSp delSp modSp add">
        <pc:chgData name="Mehdi Doubiani" userId="fafca2bd117dfea3" providerId="LiveId" clId="{B632D278-8DA6-48A0-B036-F14A93098880}" dt="2019-12-09T14:17:25.787" v="2807" actId="122"/>
        <pc:sldMkLst>
          <pc:docMk/>
          <pc:sldMk cId="2681909276" sldId="410"/>
        </pc:sldMkLst>
        <pc:spChg chg="mod">
          <ac:chgData name="Mehdi Doubiani" userId="fafca2bd117dfea3" providerId="LiveId" clId="{B632D278-8DA6-48A0-B036-F14A93098880}" dt="2019-12-09T14:12:47.980" v="2729" actId="20577"/>
          <ac:spMkLst>
            <pc:docMk/>
            <pc:sldMk cId="2681909276" sldId="410"/>
            <ac:spMk id="2" creationId="{9CD40BCF-0ABE-44D3-9A54-4FCE2DA0A315}"/>
          </ac:spMkLst>
        </pc:spChg>
        <pc:spChg chg="del">
          <ac:chgData name="Mehdi Doubiani" userId="fafca2bd117dfea3" providerId="LiveId" clId="{B632D278-8DA6-48A0-B036-F14A93098880}" dt="2019-12-09T14:10:37.515" v="2671" actId="478"/>
          <ac:spMkLst>
            <pc:docMk/>
            <pc:sldMk cId="2681909276" sldId="410"/>
            <ac:spMk id="5" creationId="{FF2D6C68-BD83-4E58-816E-6605A7D0F57C}"/>
          </ac:spMkLst>
        </pc:spChg>
        <pc:spChg chg="add mod">
          <ac:chgData name="Mehdi Doubiani" userId="fafca2bd117dfea3" providerId="LiveId" clId="{B632D278-8DA6-48A0-B036-F14A93098880}" dt="2019-12-09T14:17:25.787" v="2807" actId="122"/>
          <ac:spMkLst>
            <pc:docMk/>
            <pc:sldMk cId="2681909276" sldId="410"/>
            <ac:spMk id="9" creationId="{1F169D8C-9B5B-4473-B862-6367DB5E7C49}"/>
          </ac:spMkLst>
        </pc:spChg>
        <pc:picChg chg="add mod">
          <ac:chgData name="Mehdi Doubiani" userId="fafca2bd117dfea3" providerId="LiveId" clId="{B632D278-8DA6-48A0-B036-F14A93098880}" dt="2019-12-09T14:16:24.203" v="2735" actId="14100"/>
          <ac:picMkLst>
            <pc:docMk/>
            <pc:sldMk cId="2681909276" sldId="410"/>
            <ac:picMk id="6" creationId="{6B5FB51E-E011-4C15-B94A-D4409DE09C5C}"/>
          </ac:picMkLst>
        </pc:picChg>
        <pc:picChg chg="del">
          <ac:chgData name="Mehdi Doubiani" userId="fafca2bd117dfea3" providerId="LiveId" clId="{B632D278-8DA6-48A0-B036-F14A93098880}" dt="2019-12-09T14:10:31.501" v="2670" actId="478"/>
          <ac:picMkLst>
            <pc:docMk/>
            <pc:sldMk cId="2681909276" sldId="410"/>
            <ac:picMk id="7173" creationId="{BA2AD273-1332-42C2-8914-026D87B39364}"/>
          </ac:picMkLst>
        </pc:picChg>
        <pc:picChg chg="add mod">
          <ac:chgData name="Mehdi Doubiani" userId="fafca2bd117dfea3" providerId="LiveId" clId="{B632D278-8DA6-48A0-B036-F14A93098880}" dt="2019-12-09T14:12:38.335" v="2726" actId="1076"/>
          <ac:picMkLst>
            <pc:docMk/>
            <pc:sldMk cId="2681909276" sldId="410"/>
            <ac:picMk id="8194" creationId="{FF77CC8E-BDF0-4E0C-9B7E-112E2892245A}"/>
          </ac:picMkLst>
        </pc:picChg>
      </pc:sldChg>
      <pc:sldChg chg="addSp delSp modSp add">
        <pc:chgData name="Mehdi Doubiani" userId="fafca2bd117dfea3" providerId="LiveId" clId="{B632D278-8DA6-48A0-B036-F14A93098880}" dt="2019-12-09T14:27:21.235" v="2962" actId="1076"/>
        <pc:sldMkLst>
          <pc:docMk/>
          <pc:sldMk cId="2803764503" sldId="411"/>
        </pc:sldMkLst>
        <pc:spChg chg="del">
          <ac:chgData name="Mehdi Doubiani" userId="fafca2bd117dfea3" providerId="LiveId" clId="{B632D278-8DA6-48A0-B036-F14A93098880}" dt="2019-12-09T14:20:14.428" v="2810" actId="478"/>
          <ac:spMkLst>
            <pc:docMk/>
            <pc:sldMk cId="2803764503" sldId="411"/>
            <ac:spMk id="2" creationId="{9CD40BCF-0ABE-44D3-9A54-4FCE2DA0A315}"/>
          </ac:spMkLst>
        </pc:spChg>
        <pc:spChg chg="mod">
          <ac:chgData name="Mehdi Doubiani" userId="fafca2bd117dfea3" providerId="LiveId" clId="{B632D278-8DA6-48A0-B036-F14A93098880}" dt="2019-12-09T14:26:54.082" v="2957" actId="1076"/>
          <ac:spMkLst>
            <pc:docMk/>
            <pc:sldMk cId="2803764503" sldId="411"/>
            <ac:spMk id="4" creationId="{00000000-0000-0000-0000-000000000000}"/>
          </ac:spMkLst>
        </pc:spChg>
        <pc:spChg chg="mod">
          <ac:chgData name="Mehdi Doubiani" userId="fafca2bd117dfea3" providerId="LiveId" clId="{B632D278-8DA6-48A0-B036-F14A93098880}" dt="2019-12-09T14:27:17.115" v="2961" actId="1076"/>
          <ac:spMkLst>
            <pc:docMk/>
            <pc:sldMk cId="2803764503" sldId="411"/>
            <ac:spMk id="9" creationId="{1F169D8C-9B5B-4473-B862-6367DB5E7C49}"/>
          </ac:spMkLst>
        </pc:spChg>
        <pc:picChg chg="add mod">
          <ac:chgData name="Mehdi Doubiani" userId="fafca2bd117dfea3" providerId="LiveId" clId="{B632D278-8DA6-48A0-B036-F14A93098880}" dt="2019-12-09T14:27:12.375" v="2960" actId="1076"/>
          <ac:picMkLst>
            <pc:docMk/>
            <pc:sldMk cId="2803764503" sldId="411"/>
            <ac:picMk id="5" creationId="{46E94618-6CA6-4696-9A91-3A7F44D27045}"/>
          </ac:picMkLst>
        </pc:picChg>
        <pc:picChg chg="del">
          <ac:chgData name="Mehdi Doubiani" userId="fafca2bd117dfea3" providerId="LiveId" clId="{B632D278-8DA6-48A0-B036-F14A93098880}" dt="2019-12-09T14:20:16.421" v="2811" actId="478"/>
          <ac:picMkLst>
            <pc:docMk/>
            <pc:sldMk cId="2803764503" sldId="411"/>
            <ac:picMk id="6" creationId="{6B5FB51E-E011-4C15-B94A-D4409DE09C5C}"/>
          </ac:picMkLst>
        </pc:picChg>
        <pc:picChg chg="del">
          <ac:chgData name="Mehdi Doubiani" userId="fafca2bd117dfea3" providerId="LiveId" clId="{B632D278-8DA6-48A0-B036-F14A93098880}" dt="2019-12-09T14:20:04.324" v="2809" actId="478"/>
          <ac:picMkLst>
            <pc:docMk/>
            <pc:sldMk cId="2803764503" sldId="411"/>
            <ac:picMk id="8194" creationId="{FF77CC8E-BDF0-4E0C-9B7E-112E2892245A}"/>
          </ac:picMkLst>
        </pc:picChg>
        <pc:picChg chg="add mod">
          <ac:chgData name="Mehdi Doubiani" userId="fafca2bd117dfea3" providerId="LiveId" clId="{B632D278-8DA6-48A0-B036-F14A93098880}" dt="2019-12-09T14:27:21.235" v="2962" actId="1076"/>
          <ac:picMkLst>
            <pc:docMk/>
            <pc:sldMk cId="2803764503" sldId="411"/>
            <ac:picMk id="9218" creationId="{FB27D8FD-278D-433F-8D22-C953BD73C22D}"/>
          </ac:picMkLst>
        </pc:picChg>
      </pc:sldChg>
      <pc:sldChg chg="addSp delSp modSp add">
        <pc:chgData name="Mehdi Doubiani" userId="fafca2bd117dfea3" providerId="LiveId" clId="{B632D278-8DA6-48A0-B036-F14A93098880}" dt="2019-12-09T16:00:12.530" v="3033" actId="1076"/>
        <pc:sldMkLst>
          <pc:docMk/>
          <pc:sldMk cId="3701491313" sldId="412"/>
        </pc:sldMkLst>
        <pc:spChg chg="mod">
          <ac:chgData name="Mehdi Doubiani" userId="fafca2bd117dfea3" providerId="LiveId" clId="{B632D278-8DA6-48A0-B036-F14A93098880}" dt="2019-12-09T14:31:29.980" v="3030" actId="1076"/>
          <ac:spMkLst>
            <pc:docMk/>
            <pc:sldMk cId="3701491313" sldId="412"/>
            <ac:spMk id="2" creationId="{9CD40BCF-0ABE-44D3-9A54-4FCE2DA0A315}"/>
          </ac:spMkLst>
        </pc:spChg>
        <pc:spChg chg="del">
          <ac:chgData name="Mehdi Doubiani" userId="fafca2bd117dfea3" providerId="LiveId" clId="{B632D278-8DA6-48A0-B036-F14A93098880}" dt="2019-12-09T14:28:48.594" v="2966" actId="478"/>
          <ac:spMkLst>
            <pc:docMk/>
            <pc:sldMk cId="3701491313" sldId="412"/>
            <ac:spMk id="9" creationId="{1F169D8C-9B5B-4473-B862-6367DB5E7C49}"/>
          </ac:spMkLst>
        </pc:spChg>
        <pc:picChg chg="del">
          <ac:chgData name="Mehdi Doubiani" userId="fafca2bd117dfea3" providerId="LiveId" clId="{B632D278-8DA6-48A0-B036-F14A93098880}" dt="2019-12-09T14:28:42.897" v="2965" actId="478"/>
          <ac:picMkLst>
            <pc:docMk/>
            <pc:sldMk cId="3701491313" sldId="412"/>
            <ac:picMk id="6" creationId="{6B5FB51E-E011-4C15-B94A-D4409DE09C5C}"/>
          </ac:picMkLst>
        </pc:picChg>
        <pc:picChg chg="del">
          <ac:chgData name="Mehdi Doubiani" userId="fafca2bd117dfea3" providerId="LiveId" clId="{B632D278-8DA6-48A0-B036-F14A93098880}" dt="2019-12-09T14:28:40.822" v="2964" actId="478"/>
          <ac:picMkLst>
            <pc:docMk/>
            <pc:sldMk cId="3701491313" sldId="412"/>
            <ac:picMk id="8194" creationId="{FF77CC8E-BDF0-4E0C-9B7E-112E2892245A}"/>
          </ac:picMkLst>
        </pc:picChg>
        <pc:picChg chg="add del mod">
          <ac:chgData name="Mehdi Doubiani" userId="fafca2bd117dfea3" providerId="LiveId" clId="{B632D278-8DA6-48A0-B036-F14A93098880}" dt="2019-12-09T16:00:04.497" v="3031" actId="478"/>
          <ac:picMkLst>
            <pc:docMk/>
            <pc:sldMk cId="3701491313" sldId="412"/>
            <ac:picMk id="10242" creationId="{A7300698-574A-404E-A1B3-4B858E879730}"/>
          </ac:picMkLst>
        </pc:picChg>
        <pc:picChg chg="add mod">
          <ac:chgData name="Mehdi Doubiani" userId="fafca2bd117dfea3" providerId="LiveId" clId="{B632D278-8DA6-48A0-B036-F14A93098880}" dt="2019-12-09T16:00:12.530" v="3033" actId="1076"/>
          <ac:picMkLst>
            <pc:docMk/>
            <pc:sldMk cId="3701491313" sldId="412"/>
            <ac:picMk id="10244" creationId="{058B6186-4F67-48E5-B92E-1DF962650BE6}"/>
          </ac:picMkLst>
        </pc:picChg>
      </pc:sldChg>
      <pc:sldChg chg="addSp delSp modSp add">
        <pc:chgData name="Mehdi Doubiani" userId="fafca2bd117dfea3" providerId="LiveId" clId="{B632D278-8DA6-48A0-B036-F14A93098880}" dt="2019-12-09T16:12:31.368" v="3048" actId="14100"/>
        <pc:sldMkLst>
          <pc:docMk/>
          <pc:sldMk cId="2168616509" sldId="413"/>
        </pc:sldMkLst>
        <pc:spChg chg="del">
          <ac:chgData name="Mehdi Doubiani" userId="fafca2bd117dfea3" providerId="LiveId" clId="{B632D278-8DA6-48A0-B036-F14A93098880}" dt="2019-12-09T16:05:35.575" v="3038" actId="478"/>
          <ac:spMkLst>
            <pc:docMk/>
            <pc:sldMk cId="2168616509" sldId="413"/>
            <ac:spMk id="2" creationId="{9CD40BCF-0ABE-44D3-9A54-4FCE2DA0A315}"/>
          </ac:spMkLst>
        </pc:spChg>
        <pc:picChg chg="del">
          <ac:chgData name="Mehdi Doubiani" userId="fafca2bd117dfea3" providerId="LiveId" clId="{B632D278-8DA6-48A0-B036-F14A93098880}" dt="2019-12-09T16:05:16.791" v="3035" actId="478"/>
          <ac:picMkLst>
            <pc:docMk/>
            <pc:sldMk cId="2168616509" sldId="413"/>
            <ac:picMk id="10244" creationId="{058B6186-4F67-48E5-B92E-1DF962650BE6}"/>
          </ac:picMkLst>
        </pc:picChg>
        <pc:picChg chg="add mod">
          <ac:chgData name="Mehdi Doubiani" userId="fafca2bd117dfea3" providerId="LiveId" clId="{B632D278-8DA6-48A0-B036-F14A93098880}" dt="2019-12-09T16:12:31.368" v="3048" actId="14100"/>
          <ac:picMkLst>
            <pc:docMk/>
            <pc:sldMk cId="2168616509" sldId="413"/>
            <ac:picMk id="11266" creationId="{D6151A22-F62B-419F-9EC9-14D96C1D5F0D}"/>
          </ac:picMkLst>
        </pc:picChg>
      </pc:sldChg>
      <pc:sldChg chg="addSp delSp modSp add">
        <pc:chgData name="Mehdi Doubiani" userId="fafca2bd117dfea3" providerId="LiveId" clId="{B632D278-8DA6-48A0-B036-F14A93098880}" dt="2019-12-09T16:16:22.077" v="3050" actId="14100"/>
        <pc:sldMkLst>
          <pc:docMk/>
          <pc:sldMk cId="380727599" sldId="414"/>
        </pc:sldMkLst>
        <pc:picChg chg="del">
          <ac:chgData name="Mehdi Doubiani" userId="fafca2bd117dfea3" providerId="LiveId" clId="{B632D278-8DA6-48A0-B036-F14A93098880}" dt="2019-12-09T16:11:56.281" v="3040" actId="478"/>
          <ac:picMkLst>
            <pc:docMk/>
            <pc:sldMk cId="380727599" sldId="414"/>
            <ac:picMk id="11266" creationId="{D6151A22-F62B-419F-9EC9-14D96C1D5F0D}"/>
          </ac:picMkLst>
        </pc:picChg>
        <pc:picChg chg="add mod">
          <ac:chgData name="Mehdi Doubiani" userId="fafca2bd117dfea3" providerId="LiveId" clId="{B632D278-8DA6-48A0-B036-F14A93098880}" dt="2019-12-09T16:16:22.077" v="3050" actId="14100"/>
          <ac:picMkLst>
            <pc:docMk/>
            <pc:sldMk cId="380727599" sldId="414"/>
            <ac:picMk id="12290" creationId="{491F5887-AF1A-45C4-8E94-8B601A56CAB5}"/>
          </ac:picMkLst>
        </pc:picChg>
      </pc:sldChg>
      <pc:sldChg chg="addSp delSp modSp add">
        <pc:chgData name="Mehdi Doubiani" userId="fafca2bd117dfea3" providerId="LiveId" clId="{B632D278-8DA6-48A0-B036-F14A93098880}" dt="2019-12-09T20:14:18.179" v="3190" actId="255"/>
        <pc:sldMkLst>
          <pc:docMk/>
          <pc:sldMk cId="1364215682" sldId="415"/>
        </pc:sldMkLst>
        <pc:spChg chg="mod">
          <ac:chgData name="Mehdi Doubiani" userId="fafca2bd117dfea3" providerId="LiveId" clId="{B632D278-8DA6-48A0-B036-F14A93098880}" dt="2019-12-09T19:43:48.873" v="3094" actId="6549"/>
          <ac:spMkLst>
            <pc:docMk/>
            <pc:sldMk cId="1364215682" sldId="415"/>
            <ac:spMk id="4" creationId="{00000000-0000-0000-0000-000000000000}"/>
          </ac:spMkLst>
        </pc:spChg>
        <pc:spChg chg="add mod">
          <ac:chgData name="Mehdi Doubiani" userId="fafca2bd117dfea3" providerId="LiveId" clId="{B632D278-8DA6-48A0-B036-F14A93098880}" dt="2019-12-09T20:14:18.179" v="3190" actId="255"/>
          <ac:spMkLst>
            <pc:docMk/>
            <pc:sldMk cId="1364215682" sldId="415"/>
            <ac:spMk id="5" creationId="{0B735C15-8557-4CBD-A441-59304F3965FE}"/>
          </ac:spMkLst>
        </pc:spChg>
        <pc:graphicFrameChg chg="add del mod modGraphic">
          <ac:chgData name="Mehdi Doubiani" userId="fafca2bd117dfea3" providerId="LiveId" clId="{B632D278-8DA6-48A0-B036-F14A93098880}" dt="2019-12-09T19:44:03.728" v="3102"/>
          <ac:graphicFrameMkLst>
            <pc:docMk/>
            <pc:sldMk cId="1364215682" sldId="415"/>
            <ac:graphicFrameMk id="2" creationId="{5489E0FC-4C35-4E10-958A-FCC61926C0EC}"/>
          </ac:graphicFrameMkLst>
        </pc:graphicFrameChg>
        <pc:graphicFrameChg chg="add del mod">
          <ac:chgData name="Mehdi Doubiani" userId="fafca2bd117dfea3" providerId="LiveId" clId="{B632D278-8DA6-48A0-B036-F14A93098880}" dt="2019-12-09T20:05:51.366" v="3125"/>
          <ac:graphicFrameMkLst>
            <pc:docMk/>
            <pc:sldMk cId="1364215682" sldId="415"/>
            <ac:graphicFrameMk id="6" creationId="{ED992365-C083-47C1-8E2B-ED337838AD95}"/>
          </ac:graphicFrameMkLst>
        </pc:graphicFrameChg>
        <pc:graphicFrameChg chg="add del">
          <ac:chgData name="Mehdi Doubiani" userId="fafca2bd117dfea3" providerId="LiveId" clId="{B632D278-8DA6-48A0-B036-F14A93098880}" dt="2019-12-09T20:12:35.883" v="3147"/>
          <ac:graphicFrameMkLst>
            <pc:docMk/>
            <pc:sldMk cId="1364215682" sldId="415"/>
            <ac:graphicFrameMk id="7" creationId="{0C1601E3-D764-41E1-85F7-B53FE2645A1F}"/>
          </ac:graphicFrameMkLst>
        </pc:graphicFrameChg>
        <pc:picChg chg="add del mod">
          <ac:chgData name="Mehdi Doubiani" userId="fafca2bd117dfea3" providerId="LiveId" clId="{B632D278-8DA6-48A0-B036-F14A93098880}" dt="2019-12-09T20:12:31.079" v="3145" actId="478"/>
          <ac:picMkLst>
            <pc:docMk/>
            <pc:sldMk cId="1364215682" sldId="415"/>
            <ac:picMk id="3" creationId="{04CFD713-4418-4EEE-BF42-DBDC5D93CE32}"/>
          </ac:picMkLst>
        </pc:picChg>
        <pc:picChg chg="add mod">
          <ac:chgData name="Mehdi Doubiani" userId="fafca2bd117dfea3" providerId="LiveId" clId="{B632D278-8DA6-48A0-B036-F14A93098880}" dt="2019-12-09T20:13:01.186" v="3151" actId="1076"/>
          <ac:picMkLst>
            <pc:docMk/>
            <pc:sldMk cId="1364215682" sldId="415"/>
            <ac:picMk id="8" creationId="{03290601-9BBA-4B64-BF97-F3F03A3B6156}"/>
          </ac:picMkLst>
        </pc:picChg>
        <pc:picChg chg="add mod">
          <ac:chgData name="Mehdi Doubiani" userId="fafca2bd117dfea3" providerId="LiveId" clId="{B632D278-8DA6-48A0-B036-F14A93098880}" dt="2019-12-09T20:04:04.544" v="3109" actId="1076"/>
          <ac:picMkLst>
            <pc:docMk/>
            <pc:sldMk cId="1364215682" sldId="415"/>
            <ac:picMk id="14338" creationId="{BECDB295-3AE5-4A2D-B4E7-30E19EC42559}"/>
          </ac:picMkLst>
        </pc:picChg>
        <pc:picChg chg="add mod">
          <ac:chgData name="Mehdi Doubiani" userId="fafca2bd117dfea3" providerId="LiveId" clId="{B632D278-8DA6-48A0-B036-F14A93098880}" dt="2019-12-09T20:04:07.102" v="3110" actId="1076"/>
          <ac:picMkLst>
            <pc:docMk/>
            <pc:sldMk cId="1364215682" sldId="415"/>
            <ac:picMk id="14340" creationId="{8B023FDA-14B3-4BFE-8B5A-44976A472BB0}"/>
          </ac:picMkLst>
        </pc:picChg>
        <pc:picChg chg="add mod">
          <ac:chgData name="Mehdi Doubiani" userId="fafca2bd117dfea3" providerId="LiveId" clId="{B632D278-8DA6-48A0-B036-F14A93098880}" dt="2019-12-09T20:04:18.390" v="3112" actId="1076"/>
          <ac:picMkLst>
            <pc:docMk/>
            <pc:sldMk cId="1364215682" sldId="415"/>
            <ac:picMk id="14342" creationId="{6C7099C9-E02F-44DB-9558-96B3C5D38502}"/>
          </ac:picMkLst>
        </pc:picChg>
      </pc:sldChg>
      <pc:sldChg chg="addSp delSp modSp add ord">
        <pc:chgData name="Mehdi Doubiani" userId="fafca2bd117dfea3" providerId="LiveId" clId="{B632D278-8DA6-48A0-B036-F14A93098880}" dt="2019-12-09T20:11:03.705" v="3144" actId="14100"/>
        <pc:sldMkLst>
          <pc:docMk/>
          <pc:sldMk cId="2168191809" sldId="416"/>
        </pc:sldMkLst>
        <pc:spChg chg="add mod">
          <ac:chgData name="Mehdi Doubiani" userId="fafca2bd117dfea3" providerId="LiveId" clId="{B632D278-8DA6-48A0-B036-F14A93098880}" dt="2019-12-09T20:11:03.705" v="3144" actId="14100"/>
          <ac:spMkLst>
            <pc:docMk/>
            <pc:sldMk cId="2168191809" sldId="416"/>
            <ac:spMk id="2" creationId="{5DC07133-BD8E-40A8-BA1B-678B10EADFFD}"/>
          </ac:spMkLst>
        </pc:spChg>
        <pc:spChg chg="del">
          <ac:chgData name="Mehdi Doubiani" userId="fafca2bd117dfea3" providerId="LiveId" clId="{B632D278-8DA6-48A0-B036-F14A93098880}" dt="2019-12-09T20:06:38.511" v="3130" actId="478"/>
          <ac:spMkLst>
            <pc:docMk/>
            <pc:sldMk cId="2168191809" sldId="416"/>
            <ac:spMk id="5" creationId="{0B735C15-8557-4CBD-A441-59304F3965FE}"/>
          </ac:spMkLst>
        </pc:spChg>
        <pc:picChg chg="del">
          <ac:chgData name="Mehdi Doubiani" userId="fafca2bd117dfea3" providerId="LiveId" clId="{B632D278-8DA6-48A0-B036-F14A93098880}" dt="2019-12-09T20:06:39.191" v="3131" actId="478"/>
          <ac:picMkLst>
            <pc:docMk/>
            <pc:sldMk cId="2168191809" sldId="416"/>
            <ac:picMk id="3" creationId="{04CFD713-4418-4EEE-BF42-DBDC5D93CE32}"/>
          </ac:picMkLst>
        </pc:picChg>
        <pc:picChg chg="del">
          <ac:chgData name="Mehdi Doubiani" userId="fafca2bd117dfea3" providerId="LiveId" clId="{B632D278-8DA6-48A0-B036-F14A93098880}" dt="2019-12-09T20:06:34.240" v="3127" actId="478"/>
          <ac:picMkLst>
            <pc:docMk/>
            <pc:sldMk cId="2168191809" sldId="416"/>
            <ac:picMk id="14338" creationId="{BECDB295-3AE5-4A2D-B4E7-30E19EC42559}"/>
          </ac:picMkLst>
        </pc:picChg>
        <pc:picChg chg="del">
          <ac:chgData name="Mehdi Doubiani" userId="fafca2bd117dfea3" providerId="LiveId" clId="{B632D278-8DA6-48A0-B036-F14A93098880}" dt="2019-12-09T20:06:35.007" v="3128" actId="478"/>
          <ac:picMkLst>
            <pc:docMk/>
            <pc:sldMk cId="2168191809" sldId="416"/>
            <ac:picMk id="14340" creationId="{8B023FDA-14B3-4BFE-8B5A-44976A472BB0}"/>
          </ac:picMkLst>
        </pc:picChg>
        <pc:picChg chg="del">
          <ac:chgData name="Mehdi Doubiani" userId="fafca2bd117dfea3" providerId="LiveId" clId="{B632D278-8DA6-48A0-B036-F14A93098880}" dt="2019-12-09T20:06:35.656" v="3129" actId="478"/>
          <ac:picMkLst>
            <pc:docMk/>
            <pc:sldMk cId="2168191809" sldId="416"/>
            <ac:picMk id="14342" creationId="{6C7099C9-E02F-44DB-9558-96B3C5D38502}"/>
          </ac:picMkLst>
        </pc:picChg>
        <pc:picChg chg="add mod">
          <ac:chgData name="Mehdi Doubiani" userId="fafca2bd117dfea3" providerId="LiveId" clId="{B632D278-8DA6-48A0-B036-F14A93098880}" dt="2019-12-09T20:07:11.662" v="3134" actId="14100"/>
          <ac:picMkLst>
            <pc:docMk/>
            <pc:sldMk cId="2168191809" sldId="416"/>
            <ac:picMk id="15362" creationId="{D0FB0203-BCED-4CE5-9766-F329932C8483}"/>
          </ac:picMkLst>
        </pc:picChg>
        <pc:picChg chg="add mod">
          <ac:chgData name="Mehdi Doubiani" userId="fafca2bd117dfea3" providerId="LiveId" clId="{B632D278-8DA6-48A0-B036-F14A93098880}" dt="2019-12-09T20:08:07.418" v="3137" actId="1076"/>
          <ac:picMkLst>
            <pc:docMk/>
            <pc:sldMk cId="2168191809" sldId="416"/>
            <ac:picMk id="15364" creationId="{54D9A842-932C-4B19-AA4A-0C01BA64C201}"/>
          </ac:picMkLst>
        </pc:picChg>
      </pc:sldChg>
      <pc:sldChg chg="addSp delSp modSp add">
        <pc:chgData name="Mehdi Doubiani" userId="fafca2bd117dfea3" providerId="LiveId" clId="{B632D278-8DA6-48A0-B036-F14A93098880}" dt="2019-12-09T21:06:44.558" v="3252" actId="1076"/>
        <pc:sldMkLst>
          <pc:docMk/>
          <pc:sldMk cId="791139423" sldId="417"/>
        </pc:sldMkLst>
        <pc:spChg chg="add mod">
          <ac:chgData name="Mehdi Doubiani" userId="fafca2bd117dfea3" providerId="LiveId" clId="{B632D278-8DA6-48A0-B036-F14A93098880}" dt="2019-12-09T21:06:44.558" v="3252" actId="1076"/>
          <ac:spMkLst>
            <pc:docMk/>
            <pc:sldMk cId="791139423" sldId="417"/>
            <ac:spMk id="3" creationId="{73DAB5F5-70A5-478E-9454-6A26F8AE04B8}"/>
          </ac:spMkLst>
        </pc:spChg>
        <pc:graphicFrameChg chg="add mod modGraphic">
          <ac:chgData name="Mehdi Doubiani" userId="fafca2bd117dfea3" providerId="LiveId" clId="{B632D278-8DA6-48A0-B036-F14A93098880}" dt="2019-12-09T21:06:19.318" v="3250" actId="14100"/>
          <ac:graphicFrameMkLst>
            <pc:docMk/>
            <pc:sldMk cId="791139423" sldId="417"/>
            <ac:graphicFrameMk id="2" creationId="{4639F52F-C15F-462B-8765-072194747401}"/>
          </ac:graphicFrameMkLst>
        </pc:graphicFrameChg>
        <pc:picChg chg="del">
          <ac:chgData name="Mehdi Doubiani" userId="fafca2bd117dfea3" providerId="LiveId" clId="{B632D278-8DA6-48A0-B036-F14A93098880}" dt="2019-12-09T21:05:33.652" v="3237" actId="478"/>
          <ac:picMkLst>
            <pc:docMk/>
            <pc:sldMk cId="791139423" sldId="417"/>
            <ac:picMk id="16386" creationId="{500E3B8B-7D90-4564-A9BC-82B9B6DDEFF2}"/>
          </ac:picMkLst>
        </pc:picChg>
        <pc:picChg chg="del">
          <ac:chgData name="Mehdi Doubiani" userId="fafca2bd117dfea3" providerId="LiveId" clId="{B632D278-8DA6-48A0-B036-F14A93098880}" dt="2019-12-09T21:05:34.353" v="3238" actId="478"/>
          <ac:picMkLst>
            <pc:docMk/>
            <pc:sldMk cId="791139423" sldId="417"/>
            <ac:picMk id="16388" creationId="{5A4B4012-BB67-4295-97CC-15B4470F9DDB}"/>
          </ac:picMkLst>
        </pc:picChg>
        <pc:picChg chg="del">
          <ac:chgData name="Mehdi Doubiani" userId="fafca2bd117dfea3" providerId="LiveId" clId="{B632D278-8DA6-48A0-B036-F14A93098880}" dt="2019-12-09T21:05:34.905" v="3239" actId="478"/>
          <ac:picMkLst>
            <pc:docMk/>
            <pc:sldMk cId="791139423" sldId="417"/>
            <ac:picMk id="16390" creationId="{C5DEFCD2-159E-4F28-A3AE-A5760DC01E59}"/>
          </ac:picMkLst>
        </pc:picChg>
        <pc:picChg chg="del">
          <ac:chgData name="Mehdi Doubiani" userId="fafca2bd117dfea3" providerId="LiveId" clId="{B632D278-8DA6-48A0-B036-F14A93098880}" dt="2019-12-09T21:05:35.449" v="3240" actId="478"/>
          <ac:picMkLst>
            <pc:docMk/>
            <pc:sldMk cId="791139423" sldId="417"/>
            <ac:picMk id="16392" creationId="{00ADCBEB-0B87-4CC7-86B0-5D516A782D25}"/>
          </ac:picMkLst>
        </pc:picChg>
      </pc:sldChg>
      <pc:sldChg chg="addSp delSp modSp add">
        <pc:chgData name="Mehdi Doubiani" userId="fafca2bd117dfea3" providerId="LiveId" clId="{B632D278-8DA6-48A0-B036-F14A93098880}" dt="2019-12-09T21:12:23.173" v="3279" actId="1076"/>
        <pc:sldMkLst>
          <pc:docMk/>
          <pc:sldMk cId="532603355" sldId="418"/>
        </pc:sldMkLst>
        <pc:spChg chg="del">
          <ac:chgData name="Mehdi Doubiani" userId="fafca2bd117dfea3" providerId="LiveId" clId="{B632D278-8DA6-48A0-B036-F14A93098880}" dt="2019-12-09T21:09:44.154" v="3257" actId="478"/>
          <ac:spMkLst>
            <pc:docMk/>
            <pc:sldMk cId="532603355" sldId="418"/>
            <ac:spMk id="3" creationId="{73DAB5F5-70A5-478E-9454-6A26F8AE04B8}"/>
          </ac:spMkLst>
        </pc:spChg>
        <pc:graphicFrameChg chg="del modGraphic">
          <ac:chgData name="Mehdi Doubiani" userId="fafca2bd117dfea3" providerId="LiveId" clId="{B632D278-8DA6-48A0-B036-F14A93098880}" dt="2019-12-09T21:09:41.631" v="3256" actId="478"/>
          <ac:graphicFrameMkLst>
            <pc:docMk/>
            <pc:sldMk cId="532603355" sldId="418"/>
            <ac:graphicFrameMk id="2" creationId="{4639F52F-C15F-462B-8765-072194747401}"/>
          </ac:graphicFrameMkLst>
        </pc:graphicFrameChg>
        <pc:graphicFrameChg chg="add mod modGraphic">
          <ac:chgData name="Mehdi Doubiani" userId="fafca2bd117dfea3" providerId="LiveId" clId="{B632D278-8DA6-48A0-B036-F14A93098880}" dt="2019-12-09T21:11:47.166" v="3271" actId="14100"/>
          <ac:graphicFrameMkLst>
            <pc:docMk/>
            <pc:sldMk cId="532603355" sldId="418"/>
            <ac:graphicFrameMk id="5" creationId="{4E531735-70C6-45C9-89B4-46F17C8EA418}"/>
          </ac:graphicFrameMkLst>
        </pc:graphicFrameChg>
        <pc:picChg chg="add mod">
          <ac:chgData name="Mehdi Doubiani" userId="fafca2bd117dfea3" providerId="LiveId" clId="{B632D278-8DA6-48A0-B036-F14A93098880}" dt="2019-12-09T21:12:10.406" v="3277" actId="14100"/>
          <ac:picMkLst>
            <pc:docMk/>
            <pc:sldMk cId="532603355" sldId="418"/>
            <ac:picMk id="18434" creationId="{93920AF4-AF56-42F4-89C6-17C883EA6D24}"/>
          </ac:picMkLst>
        </pc:picChg>
        <pc:picChg chg="add mod">
          <ac:chgData name="Mehdi Doubiani" userId="fafca2bd117dfea3" providerId="LiveId" clId="{B632D278-8DA6-48A0-B036-F14A93098880}" dt="2019-12-09T21:12:23.173" v="3279" actId="1076"/>
          <ac:picMkLst>
            <pc:docMk/>
            <pc:sldMk cId="532603355" sldId="418"/>
            <ac:picMk id="18436" creationId="{1DF7654E-D45B-430E-9F75-4FE148B1F2CE}"/>
          </ac:picMkLst>
        </pc:picChg>
      </pc:sldChg>
      <pc:sldChg chg="addSp delSp modSp add">
        <pc:chgData name="Mehdi Doubiani" userId="fafca2bd117dfea3" providerId="LiveId" clId="{B632D278-8DA6-48A0-B036-F14A93098880}" dt="2019-12-09T21:16:07.817" v="3301" actId="1076"/>
        <pc:sldMkLst>
          <pc:docMk/>
          <pc:sldMk cId="581798063" sldId="419"/>
        </pc:sldMkLst>
        <pc:spChg chg="mod">
          <ac:chgData name="Mehdi Doubiani" userId="fafca2bd117dfea3" providerId="LiveId" clId="{B632D278-8DA6-48A0-B036-F14A93098880}" dt="2019-12-09T21:15:29.667" v="3291" actId="1076"/>
          <ac:spMkLst>
            <pc:docMk/>
            <pc:sldMk cId="581798063" sldId="419"/>
            <ac:spMk id="4" creationId="{00000000-0000-0000-0000-000000000000}"/>
          </ac:spMkLst>
        </pc:spChg>
        <pc:graphicFrameChg chg="del modGraphic">
          <ac:chgData name="Mehdi Doubiani" userId="fafca2bd117dfea3" providerId="LiveId" clId="{B632D278-8DA6-48A0-B036-F14A93098880}" dt="2019-12-09T21:15:09.407" v="3284" actId="478"/>
          <ac:graphicFrameMkLst>
            <pc:docMk/>
            <pc:sldMk cId="581798063" sldId="419"/>
            <ac:graphicFrameMk id="5" creationId="{4E531735-70C6-45C9-89B4-46F17C8EA418}"/>
          </ac:graphicFrameMkLst>
        </pc:graphicFrameChg>
        <pc:picChg chg="del">
          <ac:chgData name="Mehdi Doubiani" userId="fafca2bd117dfea3" providerId="LiveId" clId="{B632D278-8DA6-48A0-B036-F14A93098880}" dt="2019-12-09T21:15:07.059" v="3281" actId="478"/>
          <ac:picMkLst>
            <pc:docMk/>
            <pc:sldMk cId="581798063" sldId="419"/>
            <ac:picMk id="18434" creationId="{93920AF4-AF56-42F4-89C6-17C883EA6D24}"/>
          </ac:picMkLst>
        </pc:picChg>
        <pc:picChg chg="del">
          <ac:chgData name="Mehdi Doubiani" userId="fafca2bd117dfea3" providerId="LiveId" clId="{B632D278-8DA6-48A0-B036-F14A93098880}" dt="2019-12-09T21:15:07.635" v="3282" actId="478"/>
          <ac:picMkLst>
            <pc:docMk/>
            <pc:sldMk cId="581798063" sldId="419"/>
            <ac:picMk id="18436" creationId="{1DF7654E-D45B-430E-9F75-4FE148B1F2CE}"/>
          </ac:picMkLst>
        </pc:picChg>
        <pc:picChg chg="add mod">
          <ac:chgData name="Mehdi Doubiani" userId="fafca2bd117dfea3" providerId="LiveId" clId="{B632D278-8DA6-48A0-B036-F14A93098880}" dt="2019-12-09T21:15:12.837" v="3286" actId="1076"/>
          <ac:picMkLst>
            <pc:docMk/>
            <pc:sldMk cId="581798063" sldId="419"/>
            <ac:picMk id="19458" creationId="{A1944923-CCC3-4415-901F-8F6D15DEC281}"/>
          </ac:picMkLst>
        </pc:picChg>
        <pc:picChg chg="add mod">
          <ac:chgData name="Mehdi Doubiani" userId="fafca2bd117dfea3" providerId="LiveId" clId="{B632D278-8DA6-48A0-B036-F14A93098880}" dt="2019-12-09T21:15:21.457" v="3288" actId="1076"/>
          <ac:picMkLst>
            <pc:docMk/>
            <pc:sldMk cId="581798063" sldId="419"/>
            <ac:picMk id="19460" creationId="{F68694F6-83B3-49A0-9E05-E53507B101D6}"/>
          </ac:picMkLst>
        </pc:picChg>
        <pc:picChg chg="add mod">
          <ac:chgData name="Mehdi Doubiani" userId="fafca2bd117dfea3" providerId="LiveId" clId="{B632D278-8DA6-48A0-B036-F14A93098880}" dt="2019-12-09T21:15:41.186" v="3295" actId="1076"/>
          <ac:picMkLst>
            <pc:docMk/>
            <pc:sldMk cId="581798063" sldId="419"/>
            <ac:picMk id="19462" creationId="{9A42896C-0E9C-494C-B33A-79EBA3A37C28}"/>
          </ac:picMkLst>
        </pc:picChg>
        <pc:picChg chg="add mod">
          <ac:chgData name="Mehdi Doubiani" userId="fafca2bd117dfea3" providerId="LiveId" clId="{B632D278-8DA6-48A0-B036-F14A93098880}" dt="2019-12-09T21:15:47.641" v="3297" actId="1076"/>
          <ac:picMkLst>
            <pc:docMk/>
            <pc:sldMk cId="581798063" sldId="419"/>
            <ac:picMk id="19464" creationId="{889A7C40-911D-4424-BC90-9015F5AA816E}"/>
          </ac:picMkLst>
        </pc:picChg>
        <pc:picChg chg="add mod">
          <ac:chgData name="Mehdi Doubiani" userId="fafca2bd117dfea3" providerId="LiveId" clId="{B632D278-8DA6-48A0-B036-F14A93098880}" dt="2019-12-09T21:15:57.729" v="3299" actId="1076"/>
          <ac:picMkLst>
            <pc:docMk/>
            <pc:sldMk cId="581798063" sldId="419"/>
            <ac:picMk id="19466" creationId="{41E69FC8-2041-4D80-899C-64398638E6D7}"/>
          </ac:picMkLst>
        </pc:picChg>
        <pc:picChg chg="add mod">
          <ac:chgData name="Mehdi Doubiani" userId="fafca2bd117dfea3" providerId="LiveId" clId="{B632D278-8DA6-48A0-B036-F14A93098880}" dt="2019-12-09T21:16:07.817" v="3301" actId="1076"/>
          <ac:picMkLst>
            <pc:docMk/>
            <pc:sldMk cId="581798063" sldId="419"/>
            <ac:picMk id="19468" creationId="{3702B4BC-A00D-43F7-8985-A0753976A8D1}"/>
          </ac:picMkLst>
        </pc:picChg>
      </pc:sldChg>
      <pc:sldChg chg="modSp">
        <pc:chgData name="Mehdi Doubiani" userId="fafca2bd117dfea3" providerId="LiveId" clId="{B632D278-8DA6-48A0-B036-F14A93098880}" dt="2019-12-09T21:17:21.686" v="3306" actId="207"/>
        <pc:sldMkLst>
          <pc:docMk/>
          <pc:sldMk cId="1662572321" sldId="420"/>
        </pc:sldMkLst>
        <pc:spChg chg="mod">
          <ac:chgData name="Mehdi Doubiani" userId="fafca2bd117dfea3" providerId="LiveId" clId="{B632D278-8DA6-48A0-B036-F14A93098880}" dt="2019-12-09T21:17:21.686" v="3306" actId="207"/>
          <ac:spMkLst>
            <pc:docMk/>
            <pc:sldMk cId="1662572321" sldId="420"/>
            <ac:spMk id="4" creationId="{00000000-0000-0000-0000-000000000000}"/>
          </ac:spMkLst>
        </pc:spChg>
      </pc:sldChg>
      <pc:sldChg chg="delSp add del">
        <pc:chgData name="Mehdi Doubiani" userId="fafca2bd117dfea3" providerId="LiveId" clId="{B632D278-8DA6-48A0-B036-F14A93098880}" dt="2019-12-09T21:17:04.091" v="3304" actId="47"/>
        <pc:sldMkLst>
          <pc:docMk/>
          <pc:sldMk cId="4268097371" sldId="420"/>
        </pc:sldMkLst>
        <pc:spChg chg="del">
          <ac:chgData name="Mehdi Doubiani" userId="fafca2bd117dfea3" providerId="LiveId" clId="{B632D278-8DA6-48A0-B036-F14A93098880}" dt="2019-12-09T21:16:39.867" v="3303" actId="478"/>
          <ac:spMkLst>
            <pc:docMk/>
            <pc:sldMk cId="4268097371" sldId="420"/>
            <ac:spMk id="8" creationId="{00000000-0000-0000-0000-000000000000}"/>
          </ac:spMkLst>
        </pc:spChg>
        <pc:picChg chg="del">
          <ac:chgData name="Mehdi Doubiani" userId="fafca2bd117dfea3" providerId="LiveId" clId="{B632D278-8DA6-48A0-B036-F14A93098880}" dt="2019-12-09T21:16:39.867" v="3303" actId="478"/>
          <ac:picMkLst>
            <pc:docMk/>
            <pc:sldMk cId="4268097371" sldId="420"/>
            <ac:picMk id="19458" creationId="{A1944923-CCC3-4415-901F-8F6D15DEC281}"/>
          </ac:picMkLst>
        </pc:picChg>
        <pc:picChg chg="del">
          <ac:chgData name="Mehdi Doubiani" userId="fafca2bd117dfea3" providerId="LiveId" clId="{B632D278-8DA6-48A0-B036-F14A93098880}" dt="2019-12-09T21:16:39.867" v="3303" actId="478"/>
          <ac:picMkLst>
            <pc:docMk/>
            <pc:sldMk cId="4268097371" sldId="420"/>
            <ac:picMk id="19460" creationId="{F68694F6-83B3-49A0-9E05-E53507B101D6}"/>
          </ac:picMkLst>
        </pc:picChg>
        <pc:picChg chg="del">
          <ac:chgData name="Mehdi Doubiani" userId="fafca2bd117dfea3" providerId="LiveId" clId="{B632D278-8DA6-48A0-B036-F14A93098880}" dt="2019-12-09T21:16:39.867" v="3303" actId="478"/>
          <ac:picMkLst>
            <pc:docMk/>
            <pc:sldMk cId="4268097371" sldId="420"/>
            <ac:picMk id="19462" creationId="{9A42896C-0E9C-494C-B33A-79EBA3A37C28}"/>
          </ac:picMkLst>
        </pc:picChg>
        <pc:picChg chg="del">
          <ac:chgData name="Mehdi Doubiani" userId="fafca2bd117dfea3" providerId="LiveId" clId="{B632D278-8DA6-48A0-B036-F14A93098880}" dt="2019-12-09T21:16:39.867" v="3303" actId="478"/>
          <ac:picMkLst>
            <pc:docMk/>
            <pc:sldMk cId="4268097371" sldId="420"/>
            <ac:picMk id="19464" creationId="{889A7C40-911D-4424-BC90-9015F5AA816E}"/>
          </ac:picMkLst>
        </pc:picChg>
        <pc:picChg chg="del">
          <ac:chgData name="Mehdi Doubiani" userId="fafca2bd117dfea3" providerId="LiveId" clId="{B632D278-8DA6-48A0-B036-F14A93098880}" dt="2019-12-09T21:16:39.867" v="3303" actId="478"/>
          <ac:picMkLst>
            <pc:docMk/>
            <pc:sldMk cId="4268097371" sldId="420"/>
            <ac:picMk id="19466" creationId="{41E69FC8-2041-4D80-899C-64398638E6D7}"/>
          </ac:picMkLst>
        </pc:picChg>
        <pc:picChg chg="del">
          <ac:chgData name="Mehdi Doubiani" userId="fafca2bd117dfea3" providerId="LiveId" clId="{B632D278-8DA6-48A0-B036-F14A93098880}" dt="2019-12-09T21:16:39.867" v="3303" actId="478"/>
          <ac:picMkLst>
            <pc:docMk/>
            <pc:sldMk cId="4268097371" sldId="420"/>
            <ac:picMk id="19468" creationId="{3702B4BC-A00D-43F7-8985-A0753976A8D1}"/>
          </ac:picMkLst>
        </pc:picChg>
      </pc:sldChg>
      <pc:sldChg chg="addSp delSp modSp add">
        <pc:chgData name="Mehdi Doubiani" userId="fafca2bd117dfea3" providerId="LiveId" clId="{B632D278-8DA6-48A0-B036-F14A93098880}" dt="2019-12-09T21:22:51.269" v="3368" actId="1076"/>
        <pc:sldMkLst>
          <pc:docMk/>
          <pc:sldMk cId="4009888946" sldId="421"/>
        </pc:sldMkLst>
        <pc:picChg chg="del mod">
          <ac:chgData name="Mehdi Doubiani" userId="fafca2bd117dfea3" providerId="LiveId" clId="{B632D278-8DA6-48A0-B036-F14A93098880}" dt="2019-12-09T21:21:56.466" v="3352" actId="478"/>
          <ac:picMkLst>
            <pc:docMk/>
            <pc:sldMk cId="4009888946" sldId="421"/>
            <ac:picMk id="20484" creationId="{4A939A40-F788-46EA-8DAD-0B6C67752F47}"/>
          </ac:picMkLst>
        </pc:picChg>
        <pc:picChg chg="del">
          <ac:chgData name="Mehdi Doubiani" userId="fafca2bd117dfea3" providerId="LiveId" clId="{B632D278-8DA6-48A0-B036-F14A93098880}" dt="2019-12-09T21:21:55.754" v="3350" actId="478"/>
          <ac:picMkLst>
            <pc:docMk/>
            <pc:sldMk cId="4009888946" sldId="421"/>
            <ac:picMk id="20487" creationId="{EF34C6B5-8310-402D-BDDD-9CF494297693}"/>
          </ac:picMkLst>
        </pc:picChg>
        <pc:picChg chg="del">
          <ac:chgData name="Mehdi Doubiani" userId="fafca2bd117dfea3" providerId="LiveId" clId="{B632D278-8DA6-48A0-B036-F14A93098880}" dt="2019-12-09T21:21:56.980" v="3353" actId="478"/>
          <ac:picMkLst>
            <pc:docMk/>
            <pc:sldMk cId="4009888946" sldId="421"/>
            <ac:picMk id="20491" creationId="{FD57C5BD-6F3C-4959-AC1C-D10EB4C389B4}"/>
          </ac:picMkLst>
        </pc:picChg>
        <pc:picChg chg="add mod">
          <ac:chgData name="Mehdi Doubiani" userId="fafca2bd117dfea3" providerId="LiveId" clId="{B632D278-8DA6-48A0-B036-F14A93098880}" dt="2019-12-09T21:22:47.941" v="3367" actId="14100"/>
          <ac:picMkLst>
            <pc:docMk/>
            <pc:sldMk cId="4009888946" sldId="421"/>
            <ac:picMk id="22530" creationId="{6DDF0A84-672B-4E8B-B530-17F433B677B1}"/>
          </ac:picMkLst>
        </pc:picChg>
        <pc:picChg chg="add mod">
          <ac:chgData name="Mehdi Doubiani" userId="fafca2bd117dfea3" providerId="LiveId" clId="{B632D278-8DA6-48A0-B036-F14A93098880}" dt="2019-12-09T21:22:51.269" v="3368" actId="1076"/>
          <ac:picMkLst>
            <pc:docMk/>
            <pc:sldMk cId="4009888946" sldId="421"/>
            <ac:picMk id="22532" creationId="{2B4CF42C-B7FD-4530-8819-A5BC5713775E}"/>
          </ac:picMkLst>
        </pc:picChg>
        <pc:picChg chg="add mod">
          <ac:chgData name="Mehdi Doubiani" userId="fafca2bd117dfea3" providerId="LiveId" clId="{B632D278-8DA6-48A0-B036-F14A93098880}" dt="2019-12-09T21:22:40.565" v="3365" actId="1076"/>
          <ac:picMkLst>
            <pc:docMk/>
            <pc:sldMk cId="4009888946" sldId="421"/>
            <ac:picMk id="22534" creationId="{C9BF8A30-6F77-4B7C-9582-A2C16F8C9967}"/>
          </ac:picMkLst>
        </pc:picChg>
      </pc:sldChg>
      <pc:sldChg chg="modSp add ord">
        <pc:chgData name="Mehdi Doubiani" userId="fafca2bd117dfea3" providerId="LiveId" clId="{B632D278-8DA6-48A0-B036-F14A93098880}" dt="2019-12-09T21:24:00.745" v="3381" actId="207"/>
        <pc:sldMkLst>
          <pc:docMk/>
          <pc:sldMk cId="638196629" sldId="422"/>
        </pc:sldMkLst>
        <pc:spChg chg="mod">
          <ac:chgData name="Mehdi Doubiani" userId="fafca2bd117dfea3" providerId="LiveId" clId="{B632D278-8DA6-48A0-B036-F14A93098880}" dt="2019-12-09T21:24:00.745" v="3381" actId="207"/>
          <ac:spMkLst>
            <pc:docMk/>
            <pc:sldMk cId="638196629" sldId="422"/>
            <ac:spMk id="4" creationId="{00000000-0000-0000-0000-000000000000}"/>
          </ac:spMkLst>
        </pc:spChg>
      </pc:sldChg>
      <pc:sldChg chg="addSp delSp modSp add">
        <pc:chgData name="Mehdi Doubiani" userId="fafca2bd117dfea3" providerId="LiveId" clId="{B632D278-8DA6-48A0-B036-F14A93098880}" dt="2019-12-10T14:38:18.271" v="3543" actId="1076"/>
        <pc:sldMkLst>
          <pc:docMk/>
          <pc:sldMk cId="2563105515" sldId="423"/>
        </pc:sldMkLst>
        <pc:picChg chg="del">
          <ac:chgData name="Mehdi Doubiani" userId="fafca2bd117dfea3" providerId="LiveId" clId="{B632D278-8DA6-48A0-B036-F14A93098880}" dt="2019-12-10T14:36:50.535" v="3531" actId="478"/>
          <ac:picMkLst>
            <pc:docMk/>
            <pc:sldMk cId="2563105515" sldId="423"/>
            <ac:picMk id="23558" creationId="{C4AD7F80-80A9-4EA5-838D-9B6C4FA510E7}"/>
          </ac:picMkLst>
        </pc:picChg>
        <pc:picChg chg="del">
          <ac:chgData name="Mehdi Doubiani" userId="fafca2bd117dfea3" providerId="LiveId" clId="{B632D278-8DA6-48A0-B036-F14A93098880}" dt="2019-12-10T14:37:03.689" v="3535" actId="478"/>
          <ac:picMkLst>
            <pc:docMk/>
            <pc:sldMk cId="2563105515" sldId="423"/>
            <ac:picMk id="23560" creationId="{45698B91-B1FA-43E8-8C00-004F0C7CEFDA}"/>
          </ac:picMkLst>
        </pc:picChg>
        <pc:picChg chg="add mod">
          <ac:chgData name="Mehdi Doubiani" userId="fafca2bd117dfea3" providerId="LiveId" clId="{B632D278-8DA6-48A0-B036-F14A93098880}" dt="2019-12-10T14:37:07.684" v="3536" actId="14100"/>
          <ac:picMkLst>
            <pc:docMk/>
            <pc:sldMk cId="2563105515" sldId="423"/>
            <ac:picMk id="24578" creationId="{3A001E34-FCC0-48D6-A810-C113ABC9F26E}"/>
          </ac:picMkLst>
        </pc:picChg>
        <pc:picChg chg="add del">
          <ac:chgData name="Mehdi Doubiani" userId="fafca2bd117dfea3" providerId="LiveId" clId="{B632D278-8DA6-48A0-B036-F14A93098880}" dt="2019-12-10T14:37:36.827" v="3538" actId="478"/>
          <ac:picMkLst>
            <pc:docMk/>
            <pc:sldMk cId="2563105515" sldId="423"/>
            <ac:picMk id="24580" creationId="{93E3EC08-FCD7-4783-B599-F694C8F5BC9F}"/>
          </ac:picMkLst>
        </pc:picChg>
        <pc:picChg chg="add mod">
          <ac:chgData name="Mehdi Doubiani" userId="fafca2bd117dfea3" providerId="LiveId" clId="{B632D278-8DA6-48A0-B036-F14A93098880}" dt="2019-12-10T14:38:18.271" v="3543" actId="1076"/>
          <ac:picMkLst>
            <pc:docMk/>
            <pc:sldMk cId="2563105515" sldId="423"/>
            <ac:picMk id="24582" creationId="{477ADE1A-A6C6-45F4-A23E-F347AF84402F}"/>
          </ac:picMkLst>
        </pc:picChg>
      </pc:sldChg>
      <pc:sldChg chg="addSp delSp modSp add">
        <pc:chgData name="Mehdi Doubiani" userId="fafca2bd117dfea3" providerId="LiveId" clId="{B632D278-8DA6-48A0-B036-F14A93098880}" dt="2019-12-10T14:40:21.486" v="3554" actId="1076"/>
        <pc:sldMkLst>
          <pc:docMk/>
          <pc:sldMk cId="508158395" sldId="424"/>
        </pc:sldMkLst>
        <pc:picChg chg="del">
          <ac:chgData name="Mehdi Doubiani" userId="fafca2bd117dfea3" providerId="LiveId" clId="{B632D278-8DA6-48A0-B036-F14A93098880}" dt="2019-12-10T14:38:44.897" v="3545" actId="478"/>
          <ac:picMkLst>
            <pc:docMk/>
            <pc:sldMk cId="508158395" sldId="424"/>
            <ac:picMk id="24578" creationId="{3A001E34-FCC0-48D6-A810-C113ABC9F26E}"/>
          </ac:picMkLst>
        </pc:picChg>
        <pc:picChg chg="del">
          <ac:chgData name="Mehdi Doubiani" userId="fafca2bd117dfea3" providerId="LiveId" clId="{B632D278-8DA6-48A0-B036-F14A93098880}" dt="2019-12-10T14:38:46.877" v="3546" actId="478"/>
          <ac:picMkLst>
            <pc:docMk/>
            <pc:sldMk cId="508158395" sldId="424"/>
            <ac:picMk id="24582" creationId="{477ADE1A-A6C6-45F4-A23E-F347AF84402F}"/>
          </ac:picMkLst>
        </pc:picChg>
        <pc:picChg chg="add mod">
          <ac:chgData name="Mehdi Doubiani" userId="fafca2bd117dfea3" providerId="LiveId" clId="{B632D278-8DA6-48A0-B036-F14A93098880}" dt="2019-12-10T14:39:42.407" v="3551" actId="1076"/>
          <ac:picMkLst>
            <pc:docMk/>
            <pc:sldMk cId="508158395" sldId="424"/>
            <ac:picMk id="25602" creationId="{28749BBD-0478-4E1F-B3EF-387D7D29266E}"/>
          </ac:picMkLst>
        </pc:picChg>
        <pc:picChg chg="add mod">
          <ac:chgData name="Mehdi Doubiani" userId="fafca2bd117dfea3" providerId="LiveId" clId="{B632D278-8DA6-48A0-B036-F14A93098880}" dt="2019-12-10T14:40:21.486" v="3554" actId="1076"/>
          <ac:picMkLst>
            <pc:docMk/>
            <pc:sldMk cId="508158395" sldId="424"/>
            <ac:picMk id="25604" creationId="{8018C19B-3B17-43D0-9269-641C11042F6F}"/>
          </ac:picMkLst>
        </pc:picChg>
      </pc:sldChg>
      <pc:sldChg chg="addSp delSp modSp add">
        <pc:chgData name="Mehdi Doubiani" userId="fafca2bd117dfea3" providerId="LiveId" clId="{B632D278-8DA6-48A0-B036-F14A93098880}" dt="2019-12-10T14:44:52.887" v="3565" actId="1076"/>
        <pc:sldMkLst>
          <pc:docMk/>
          <pc:sldMk cId="1384677121" sldId="425"/>
        </pc:sldMkLst>
        <pc:picChg chg="del">
          <ac:chgData name="Mehdi Doubiani" userId="fafca2bd117dfea3" providerId="LiveId" clId="{B632D278-8DA6-48A0-B036-F14A93098880}" dt="2019-12-10T14:43:15.477" v="3556" actId="478"/>
          <ac:picMkLst>
            <pc:docMk/>
            <pc:sldMk cId="1384677121" sldId="425"/>
            <ac:picMk id="25602" creationId="{28749BBD-0478-4E1F-B3EF-387D7D29266E}"/>
          </ac:picMkLst>
        </pc:picChg>
        <pc:picChg chg="del">
          <ac:chgData name="Mehdi Doubiani" userId="fafca2bd117dfea3" providerId="LiveId" clId="{B632D278-8DA6-48A0-B036-F14A93098880}" dt="2019-12-10T14:43:19.131" v="3557" actId="478"/>
          <ac:picMkLst>
            <pc:docMk/>
            <pc:sldMk cId="1384677121" sldId="425"/>
            <ac:picMk id="25604" creationId="{8018C19B-3B17-43D0-9269-641C11042F6F}"/>
          </ac:picMkLst>
        </pc:picChg>
        <pc:picChg chg="add mod">
          <ac:chgData name="Mehdi Doubiani" userId="fafca2bd117dfea3" providerId="LiveId" clId="{B632D278-8DA6-48A0-B036-F14A93098880}" dt="2019-12-10T14:44:05.073" v="3562" actId="1076"/>
          <ac:picMkLst>
            <pc:docMk/>
            <pc:sldMk cId="1384677121" sldId="425"/>
            <ac:picMk id="26626" creationId="{18D9805E-9654-4A5D-92DC-FAF741241235}"/>
          </ac:picMkLst>
        </pc:picChg>
        <pc:picChg chg="add mod">
          <ac:chgData name="Mehdi Doubiani" userId="fafca2bd117dfea3" providerId="LiveId" clId="{B632D278-8DA6-48A0-B036-F14A93098880}" dt="2019-12-10T14:44:52.887" v="3565" actId="1076"/>
          <ac:picMkLst>
            <pc:docMk/>
            <pc:sldMk cId="1384677121" sldId="425"/>
            <ac:picMk id="26628" creationId="{25CA4655-DB6D-4AC8-B694-E2225CF1A1B9}"/>
          </ac:picMkLst>
        </pc:picChg>
      </pc:sldChg>
      <pc:sldChg chg="addSp delSp modSp add">
        <pc:chgData name="Mehdi Doubiani" userId="fafca2bd117dfea3" providerId="LiveId" clId="{B632D278-8DA6-48A0-B036-F14A93098880}" dt="2019-12-10T15:01:40.654" v="3575" actId="1076"/>
        <pc:sldMkLst>
          <pc:docMk/>
          <pc:sldMk cId="2850256667" sldId="426"/>
        </pc:sldMkLst>
        <pc:picChg chg="del">
          <ac:chgData name="Mehdi Doubiani" userId="fafca2bd117dfea3" providerId="LiveId" clId="{B632D278-8DA6-48A0-B036-F14A93098880}" dt="2019-12-10T14:45:03.738" v="3567" actId="478"/>
          <ac:picMkLst>
            <pc:docMk/>
            <pc:sldMk cId="2850256667" sldId="426"/>
            <ac:picMk id="26626" creationId="{18D9805E-9654-4A5D-92DC-FAF741241235}"/>
          </ac:picMkLst>
        </pc:picChg>
        <pc:picChg chg="del">
          <ac:chgData name="Mehdi Doubiani" userId="fafca2bd117dfea3" providerId="LiveId" clId="{B632D278-8DA6-48A0-B036-F14A93098880}" dt="2019-12-10T14:45:07.030" v="3568" actId="478"/>
          <ac:picMkLst>
            <pc:docMk/>
            <pc:sldMk cId="2850256667" sldId="426"/>
            <ac:picMk id="26628" creationId="{25CA4655-DB6D-4AC8-B694-E2225CF1A1B9}"/>
          </ac:picMkLst>
        </pc:picChg>
        <pc:picChg chg="add mod">
          <ac:chgData name="Mehdi Doubiani" userId="fafca2bd117dfea3" providerId="LiveId" clId="{B632D278-8DA6-48A0-B036-F14A93098880}" dt="2019-12-10T14:59:43.684" v="3571" actId="1076"/>
          <ac:picMkLst>
            <pc:docMk/>
            <pc:sldMk cId="2850256667" sldId="426"/>
            <ac:picMk id="27650" creationId="{73F2CC26-3E8E-496D-98C1-594F948F0152}"/>
          </ac:picMkLst>
        </pc:picChg>
        <pc:picChg chg="add mod">
          <ac:chgData name="Mehdi Doubiani" userId="fafca2bd117dfea3" providerId="LiveId" clId="{B632D278-8DA6-48A0-B036-F14A93098880}" dt="2019-12-10T15:01:40.654" v="3575" actId="1076"/>
          <ac:picMkLst>
            <pc:docMk/>
            <pc:sldMk cId="2850256667" sldId="426"/>
            <ac:picMk id="27652" creationId="{98DB8D29-CC26-4411-AD76-5C14D68BDD19}"/>
          </ac:picMkLst>
        </pc:picChg>
      </pc:sldChg>
      <pc:sldChg chg="addSp delSp modSp add">
        <pc:chgData name="Mehdi Doubiani" userId="fafca2bd117dfea3" providerId="LiveId" clId="{B632D278-8DA6-48A0-B036-F14A93098880}" dt="2019-12-10T15:09:38.364" v="3585" actId="478"/>
        <pc:sldMkLst>
          <pc:docMk/>
          <pc:sldMk cId="1364856218" sldId="427"/>
        </pc:sldMkLst>
        <pc:picChg chg="del">
          <ac:chgData name="Mehdi Doubiani" userId="fafca2bd117dfea3" providerId="LiveId" clId="{B632D278-8DA6-48A0-B036-F14A93098880}" dt="2019-12-10T15:04:31.650" v="3577" actId="478"/>
          <ac:picMkLst>
            <pc:docMk/>
            <pc:sldMk cId="1364856218" sldId="427"/>
            <ac:picMk id="27650" creationId="{73F2CC26-3E8E-496D-98C1-594F948F0152}"/>
          </ac:picMkLst>
        </pc:picChg>
        <pc:picChg chg="del">
          <ac:chgData name="Mehdi Doubiani" userId="fafca2bd117dfea3" providerId="LiveId" clId="{B632D278-8DA6-48A0-B036-F14A93098880}" dt="2019-12-10T15:04:33.175" v="3578" actId="478"/>
          <ac:picMkLst>
            <pc:docMk/>
            <pc:sldMk cId="1364856218" sldId="427"/>
            <ac:picMk id="27652" creationId="{98DB8D29-CC26-4411-AD76-5C14D68BDD19}"/>
          </ac:picMkLst>
        </pc:picChg>
        <pc:picChg chg="add del mod">
          <ac:chgData name="Mehdi Doubiani" userId="fafca2bd117dfea3" providerId="LiveId" clId="{B632D278-8DA6-48A0-B036-F14A93098880}" dt="2019-12-10T15:09:38.364" v="3585" actId="478"/>
          <ac:picMkLst>
            <pc:docMk/>
            <pc:sldMk cId="1364856218" sldId="427"/>
            <ac:picMk id="28674" creationId="{68137D88-5EBC-421A-82DE-52109C37A7C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8754-43BB-794F-AD60-C6986A73F4BE}" type="slidenum">
              <a:rPr lang="en-US" smtClean="0"/>
              <a:t>‹#›</a:t>
            </a:fld>
            <a:endParaRPr lang="en-US"/>
          </a:p>
        </p:txBody>
      </p:sp>
    </p:spTree>
    <p:extLst>
      <p:ext uri="{BB962C8B-B14F-4D97-AF65-F5344CB8AC3E}">
        <p14:creationId xmlns:p14="http://schemas.microsoft.com/office/powerpoint/2010/main" val="2051930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4B11F-DEB5-FD42-A446-CCBF89D9B67B}"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CA6B6-07BB-AC45-8702-9912B3FA3398}" type="slidenum">
              <a:rPr lang="en-US" smtClean="0"/>
              <a:t>‹#›</a:t>
            </a:fld>
            <a:endParaRPr lang="en-US"/>
          </a:p>
        </p:txBody>
      </p:sp>
    </p:spTree>
    <p:extLst>
      <p:ext uri="{BB962C8B-B14F-4D97-AF65-F5344CB8AC3E}">
        <p14:creationId xmlns:p14="http://schemas.microsoft.com/office/powerpoint/2010/main" val="165961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1</a:t>
            </a:fld>
            <a:endParaRPr lang="en-US"/>
          </a:p>
        </p:txBody>
      </p:sp>
    </p:spTree>
    <p:extLst>
      <p:ext uri="{BB962C8B-B14F-4D97-AF65-F5344CB8AC3E}">
        <p14:creationId xmlns:p14="http://schemas.microsoft.com/office/powerpoint/2010/main" val="484526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12</a:t>
            </a:fld>
            <a:endParaRPr lang="en-US"/>
          </a:p>
        </p:txBody>
      </p:sp>
    </p:spTree>
    <p:extLst>
      <p:ext uri="{BB962C8B-B14F-4D97-AF65-F5344CB8AC3E}">
        <p14:creationId xmlns:p14="http://schemas.microsoft.com/office/powerpoint/2010/main" val="4120887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13</a:t>
            </a:fld>
            <a:endParaRPr lang="en-US"/>
          </a:p>
        </p:txBody>
      </p:sp>
    </p:spTree>
    <p:extLst>
      <p:ext uri="{BB962C8B-B14F-4D97-AF65-F5344CB8AC3E}">
        <p14:creationId xmlns:p14="http://schemas.microsoft.com/office/powerpoint/2010/main" val="510196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14</a:t>
            </a:fld>
            <a:endParaRPr lang="en-US"/>
          </a:p>
        </p:txBody>
      </p:sp>
    </p:spTree>
    <p:extLst>
      <p:ext uri="{BB962C8B-B14F-4D97-AF65-F5344CB8AC3E}">
        <p14:creationId xmlns:p14="http://schemas.microsoft.com/office/powerpoint/2010/main" val="9378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15</a:t>
            </a:fld>
            <a:endParaRPr lang="en-US"/>
          </a:p>
        </p:txBody>
      </p:sp>
    </p:spTree>
    <p:extLst>
      <p:ext uri="{BB962C8B-B14F-4D97-AF65-F5344CB8AC3E}">
        <p14:creationId xmlns:p14="http://schemas.microsoft.com/office/powerpoint/2010/main" val="3683781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16</a:t>
            </a:fld>
            <a:endParaRPr lang="en-US"/>
          </a:p>
        </p:txBody>
      </p:sp>
    </p:spTree>
    <p:extLst>
      <p:ext uri="{BB962C8B-B14F-4D97-AF65-F5344CB8AC3E}">
        <p14:creationId xmlns:p14="http://schemas.microsoft.com/office/powerpoint/2010/main" val="1385531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17</a:t>
            </a:fld>
            <a:endParaRPr lang="en-US"/>
          </a:p>
        </p:txBody>
      </p:sp>
    </p:spTree>
    <p:extLst>
      <p:ext uri="{BB962C8B-B14F-4D97-AF65-F5344CB8AC3E}">
        <p14:creationId xmlns:p14="http://schemas.microsoft.com/office/powerpoint/2010/main" val="734451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18</a:t>
            </a:fld>
            <a:endParaRPr lang="en-US"/>
          </a:p>
        </p:txBody>
      </p:sp>
    </p:spTree>
    <p:extLst>
      <p:ext uri="{BB962C8B-B14F-4D97-AF65-F5344CB8AC3E}">
        <p14:creationId xmlns:p14="http://schemas.microsoft.com/office/powerpoint/2010/main" val="3602406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19</a:t>
            </a:fld>
            <a:endParaRPr lang="en-US"/>
          </a:p>
        </p:txBody>
      </p:sp>
    </p:spTree>
    <p:extLst>
      <p:ext uri="{BB962C8B-B14F-4D97-AF65-F5344CB8AC3E}">
        <p14:creationId xmlns:p14="http://schemas.microsoft.com/office/powerpoint/2010/main" val="1698209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p>
        </p:txBody>
      </p:sp>
      <p:sp>
        <p:nvSpPr>
          <p:cNvPr id="4" name="Slide Number Placeholder 3"/>
          <p:cNvSpPr>
            <a:spLocks noGrp="1"/>
          </p:cNvSpPr>
          <p:nvPr>
            <p:ph type="sldNum" sz="quarter" idx="10"/>
          </p:nvPr>
        </p:nvSpPr>
        <p:spPr/>
        <p:txBody>
          <a:bodyPr/>
          <a:lstStyle/>
          <a:p>
            <a:fld id="{852CA6B6-07BB-AC45-8702-9912B3FA3398}" type="slidenum">
              <a:rPr lang="en-US" smtClean="0"/>
              <a:t>20</a:t>
            </a:fld>
            <a:endParaRPr lang="en-US"/>
          </a:p>
        </p:txBody>
      </p:sp>
    </p:spTree>
    <p:extLst>
      <p:ext uri="{BB962C8B-B14F-4D97-AF65-F5344CB8AC3E}">
        <p14:creationId xmlns:p14="http://schemas.microsoft.com/office/powerpoint/2010/main" val="3480464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21</a:t>
            </a:fld>
            <a:endParaRPr lang="en-US"/>
          </a:p>
        </p:txBody>
      </p:sp>
    </p:spTree>
    <p:extLst>
      <p:ext uri="{BB962C8B-B14F-4D97-AF65-F5344CB8AC3E}">
        <p14:creationId xmlns:p14="http://schemas.microsoft.com/office/powerpoint/2010/main" val="2424250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a:t>
            </a:fld>
            <a:endParaRPr lang="en-US"/>
          </a:p>
        </p:txBody>
      </p:sp>
    </p:spTree>
    <p:extLst>
      <p:ext uri="{BB962C8B-B14F-4D97-AF65-F5344CB8AC3E}">
        <p14:creationId xmlns:p14="http://schemas.microsoft.com/office/powerpoint/2010/main" val="167136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22</a:t>
            </a:fld>
            <a:endParaRPr lang="en-US"/>
          </a:p>
        </p:txBody>
      </p:sp>
    </p:spTree>
    <p:extLst>
      <p:ext uri="{BB962C8B-B14F-4D97-AF65-F5344CB8AC3E}">
        <p14:creationId xmlns:p14="http://schemas.microsoft.com/office/powerpoint/2010/main" val="1569455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23</a:t>
            </a:fld>
            <a:endParaRPr lang="en-US"/>
          </a:p>
        </p:txBody>
      </p:sp>
    </p:spTree>
    <p:extLst>
      <p:ext uri="{BB962C8B-B14F-4D97-AF65-F5344CB8AC3E}">
        <p14:creationId xmlns:p14="http://schemas.microsoft.com/office/powerpoint/2010/main" val="1288287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24</a:t>
            </a:fld>
            <a:endParaRPr lang="en-US"/>
          </a:p>
        </p:txBody>
      </p:sp>
    </p:spTree>
    <p:extLst>
      <p:ext uri="{BB962C8B-B14F-4D97-AF65-F5344CB8AC3E}">
        <p14:creationId xmlns:p14="http://schemas.microsoft.com/office/powerpoint/2010/main" val="2515506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25</a:t>
            </a:fld>
            <a:endParaRPr lang="en-US"/>
          </a:p>
        </p:txBody>
      </p:sp>
    </p:spTree>
    <p:extLst>
      <p:ext uri="{BB962C8B-B14F-4D97-AF65-F5344CB8AC3E}">
        <p14:creationId xmlns:p14="http://schemas.microsoft.com/office/powerpoint/2010/main" val="21623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26</a:t>
            </a:fld>
            <a:endParaRPr lang="en-US"/>
          </a:p>
        </p:txBody>
      </p:sp>
    </p:spTree>
    <p:extLst>
      <p:ext uri="{BB962C8B-B14F-4D97-AF65-F5344CB8AC3E}">
        <p14:creationId xmlns:p14="http://schemas.microsoft.com/office/powerpoint/2010/main" val="3454456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27</a:t>
            </a:fld>
            <a:endParaRPr lang="en-US"/>
          </a:p>
        </p:txBody>
      </p:sp>
    </p:spTree>
    <p:extLst>
      <p:ext uri="{BB962C8B-B14F-4D97-AF65-F5344CB8AC3E}">
        <p14:creationId xmlns:p14="http://schemas.microsoft.com/office/powerpoint/2010/main" val="471638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28</a:t>
            </a:fld>
            <a:endParaRPr lang="en-US"/>
          </a:p>
        </p:txBody>
      </p:sp>
    </p:spTree>
    <p:extLst>
      <p:ext uri="{BB962C8B-B14F-4D97-AF65-F5344CB8AC3E}">
        <p14:creationId xmlns:p14="http://schemas.microsoft.com/office/powerpoint/2010/main" val="3799251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29</a:t>
            </a:fld>
            <a:endParaRPr lang="en-US"/>
          </a:p>
        </p:txBody>
      </p:sp>
    </p:spTree>
    <p:extLst>
      <p:ext uri="{BB962C8B-B14F-4D97-AF65-F5344CB8AC3E}">
        <p14:creationId xmlns:p14="http://schemas.microsoft.com/office/powerpoint/2010/main" val="1852610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30</a:t>
            </a:fld>
            <a:endParaRPr lang="en-US"/>
          </a:p>
        </p:txBody>
      </p:sp>
    </p:spTree>
    <p:extLst>
      <p:ext uri="{BB962C8B-B14F-4D97-AF65-F5344CB8AC3E}">
        <p14:creationId xmlns:p14="http://schemas.microsoft.com/office/powerpoint/2010/main" val="161419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31</a:t>
            </a:fld>
            <a:endParaRPr lang="en-US"/>
          </a:p>
        </p:txBody>
      </p:sp>
    </p:spTree>
    <p:extLst>
      <p:ext uri="{BB962C8B-B14F-4D97-AF65-F5344CB8AC3E}">
        <p14:creationId xmlns:p14="http://schemas.microsoft.com/office/powerpoint/2010/main" val="64037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5</a:t>
            </a:fld>
            <a:endParaRPr lang="en-US"/>
          </a:p>
        </p:txBody>
      </p:sp>
    </p:spTree>
    <p:extLst>
      <p:ext uri="{BB962C8B-B14F-4D97-AF65-F5344CB8AC3E}">
        <p14:creationId xmlns:p14="http://schemas.microsoft.com/office/powerpoint/2010/main" val="991555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32</a:t>
            </a:fld>
            <a:endParaRPr lang="en-US"/>
          </a:p>
        </p:txBody>
      </p:sp>
    </p:spTree>
    <p:extLst>
      <p:ext uri="{BB962C8B-B14F-4D97-AF65-F5344CB8AC3E}">
        <p14:creationId xmlns:p14="http://schemas.microsoft.com/office/powerpoint/2010/main" val="3460593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33</a:t>
            </a:fld>
            <a:endParaRPr lang="en-US"/>
          </a:p>
        </p:txBody>
      </p:sp>
    </p:spTree>
    <p:extLst>
      <p:ext uri="{BB962C8B-B14F-4D97-AF65-F5344CB8AC3E}">
        <p14:creationId xmlns:p14="http://schemas.microsoft.com/office/powerpoint/2010/main" val="85755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34</a:t>
            </a:fld>
            <a:endParaRPr lang="en-US"/>
          </a:p>
        </p:txBody>
      </p:sp>
    </p:spTree>
    <p:extLst>
      <p:ext uri="{BB962C8B-B14F-4D97-AF65-F5344CB8AC3E}">
        <p14:creationId xmlns:p14="http://schemas.microsoft.com/office/powerpoint/2010/main" val="3919027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35</a:t>
            </a:fld>
            <a:endParaRPr lang="en-US"/>
          </a:p>
        </p:txBody>
      </p:sp>
    </p:spTree>
    <p:extLst>
      <p:ext uri="{BB962C8B-B14F-4D97-AF65-F5344CB8AC3E}">
        <p14:creationId xmlns:p14="http://schemas.microsoft.com/office/powerpoint/2010/main" val="1729038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36</a:t>
            </a:fld>
            <a:endParaRPr lang="en-US"/>
          </a:p>
        </p:txBody>
      </p:sp>
    </p:spTree>
    <p:extLst>
      <p:ext uri="{BB962C8B-B14F-4D97-AF65-F5344CB8AC3E}">
        <p14:creationId xmlns:p14="http://schemas.microsoft.com/office/powerpoint/2010/main" val="231346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37</a:t>
            </a:fld>
            <a:endParaRPr lang="en-US"/>
          </a:p>
        </p:txBody>
      </p:sp>
    </p:spTree>
    <p:extLst>
      <p:ext uri="{BB962C8B-B14F-4D97-AF65-F5344CB8AC3E}">
        <p14:creationId xmlns:p14="http://schemas.microsoft.com/office/powerpoint/2010/main" val="1752768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38</a:t>
            </a:fld>
            <a:endParaRPr lang="en-US"/>
          </a:p>
        </p:txBody>
      </p:sp>
    </p:spTree>
    <p:extLst>
      <p:ext uri="{BB962C8B-B14F-4D97-AF65-F5344CB8AC3E}">
        <p14:creationId xmlns:p14="http://schemas.microsoft.com/office/powerpoint/2010/main" val="688946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39</a:t>
            </a:fld>
            <a:endParaRPr lang="en-US"/>
          </a:p>
        </p:txBody>
      </p:sp>
    </p:spTree>
    <p:extLst>
      <p:ext uri="{BB962C8B-B14F-4D97-AF65-F5344CB8AC3E}">
        <p14:creationId xmlns:p14="http://schemas.microsoft.com/office/powerpoint/2010/main" val="4073743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40</a:t>
            </a:fld>
            <a:endParaRPr lang="en-US"/>
          </a:p>
        </p:txBody>
      </p:sp>
    </p:spTree>
    <p:extLst>
      <p:ext uri="{BB962C8B-B14F-4D97-AF65-F5344CB8AC3E}">
        <p14:creationId xmlns:p14="http://schemas.microsoft.com/office/powerpoint/2010/main" val="3576672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41</a:t>
            </a:fld>
            <a:endParaRPr lang="en-US"/>
          </a:p>
        </p:txBody>
      </p:sp>
    </p:spTree>
    <p:extLst>
      <p:ext uri="{BB962C8B-B14F-4D97-AF65-F5344CB8AC3E}">
        <p14:creationId xmlns:p14="http://schemas.microsoft.com/office/powerpoint/2010/main" val="412156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 y a 6716 données sur les bâtiments et 55 variables pour les deux années 2015 et 2016</a:t>
            </a:r>
          </a:p>
          <a:p>
            <a:r>
              <a:rPr lang="fr-FR" dirty="0"/>
              <a:t>Il y a 33 variables numériques et 22 variables catégorielles</a:t>
            </a:r>
          </a:p>
          <a:p>
            <a:r>
              <a:rPr lang="fr-FR" dirty="0"/>
              <a:t>On se débarrasse des variables qui ne concernent pas le registre d’exploitation commerciale</a:t>
            </a:r>
          </a:p>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6</a:t>
            </a:fld>
            <a:endParaRPr lang="en-US"/>
          </a:p>
        </p:txBody>
      </p:sp>
    </p:spTree>
    <p:extLst>
      <p:ext uri="{BB962C8B-B14F-4D97-AF65-F5344CB8AC3E}">
        <p14:creationId xmlns:p14="http://schemas.microsoft.com/office/powerpoint/2010/main" val="414059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 y a 6716 données sur les bâtiments et 55 variables pour les deux années 2015 et 2016</a:t>
            </a:r>
          </a:p>
          <a:p>
            <a:r>
              <a:rPr lang="fr-FR" dirty="0"/>
              <a:t>Il y a 33 variables numériques et 22 variables catégorielles</a:t>
            </a:r>
          </a:p>
          <a:p>
            <a:r>
              <a:rPr lang="fr-FR" dirty="0"/>
              <a:t>On se débarrasse des variables qui ne concernent pas le registre d’exploitation commerciale</a:t>
            </a:r>
          </a:p>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7</a:t>
            </a:fld>
            <a:endParaRPr lang="en-US"/>
          </a:p>
        </p:txBody>
      </p:sp>
    </p:spTree>
    <p:extLst>
      <p:ext uri="{BB962C8B-B14F-4D97-AF65-F5344CB8AC3E}">
        <p14:creationId xmlns:p14="http://schemas.microsoft.com/office/powerpoint/2010/main" val="1902422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8</a:t>
            </a:fld>
            <a:endParaRPr lang="en-US"/>
          </a:p>
        </p:txBody>
      </p:sp>
    </p:spTree>
    <p:extLst>
      <p:ext uri="{BB962C8B-B14F-4D97-AF65-F5344CB8AC3E}">
        <p14:creationId xmlns:p14="http://schemas.microsoft.com/office/powerpoint/2010/main" val="83753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9</a:t>
            </a:fld>
            <a:endParaRPr lang="en-US"/>
          </a:p>
        </p:txBody>
      </p:sp>
    </p:spTree>
    <p:extLst>
      <p:ext uri="{BB962C8B-B14F-4D97-AF65-F5344CB8AC3E}">
        <p14:creationId xmlns:p14="http://schemas.microsoft.com/office/powerpoint/2010/main" val="282424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10</a:t>
            </a:fld>
            <a:endParaRPr lang="en-US"/>
          </a:p>
        </p:txBody>
      </p:sp>
    </p:spTree>
    <p:extLst>
      <p:ext uri="{BB962C8B-B14F-4D97-AF65-F5344CB8AC3E}">
        <p14:creationId xmlns:p14="http://schemas.microsoft.com/office/powerpoint/2010/main" val="2760370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11</a:t>
            </a:fld>
            <a:endParaRPr lang="en-US"/>
          </a:p>
        </p:txBody>
      </p:sp>
    </p:spTree>
    <p:extLst>
      <p:ext uri="{BB962C8B-B14F-4D97-AF65-F5344CB8AC3E}">
        <p14:creationId xmlns:p14="http://schemas.microsoft.com/office/powerpoint/2010/main" val="3174392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0" y="2220604"/>
            <a:ext cx="4171122" cy="1325563"/>
          </a:xfrm>
        </p:spPr>
        <p:txBody>
          <a:bodyPr anchor="t"/>
          <a:lstStyle/>
          <a:p>
            <a:r>
              <a:rPr lang="en-US" dirty="0"/>
              <a:t>Click to edit Master title style</a:t>
            </a:r>
          </a:p>
        </p:txBody>
      </p:sp>
      <p:sp>
        <p:nvSpPr>
          <p:cNvPr id="4" name="Text Placeholder 8"/>
          <p:cNvSpPr>
            <a:spLocks noGrp="1"/>
          </p:cNvSpPr>
          <p:nvPr>
            <p:ph type="body" sz="quarter" idx="10"/>
          </p:nvPr>
        </p:nvSpPr>
        <p:spPr>
          <a:xfrm>
            <a:off x="6096000" y="3885924"/>
            <a:ext cx="4171122" cy="2216702"/>
          </a:xfrm>
        </p:spPr>
        <p:txBody>
          <a:bodyPr>
            <a:normAutofit/>
          </a:bodyPr>
          <a:lstStyle>
            <a:lvl1pPr marL="0" indent="0" algn="l">
              <a:buNone/>
              <a:defRPr sz="1000"/>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46515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0" y="2220604"/>
            <a:ext cx="4171122" cy="1325563"/>
          </a:xfrm>
        </p:spPr>
        <p:txBody>
          <a:bodyPr anchor="t"/>
          <a:lstStyle>
            <a:lvl1pPr>
              <a:defRPr>
                <a:solidFill>
                  <a:schemeClr val="bg1"/>
                </a:solidFill>
              </a:defRPr>
            </a:lvl1pPr>
          </a:lstStyle>
          <a:p>
            <a:r>
              <a:rPr lang="en-US" dirty="0"/>
              <a:t>Click to edit Master title style</a:t>
            </a:r>
          </a:p>
        </p:txBody>
      </p:sp>
      <p:sp>
        <p:nvSpPr>
          <p:cNvPr id="4" name="Text Placeholder 8"/>
          <p:cNvSpPr>
            <a:spLocks noGrp="1"/>
          </p:cNvSpPr>
          <p:nvPr>
            <p:ph type="body" sz="quarter" idx="10"/>
          </p:nvPr>
        </p:nvSpPr>
        <p:spPr>
          <a:xfrm>
            <a:off x="6096000" y="3429001"/>
            <a:ext cx="4171122" cy="2822712"/>
          </a:xfrm>
        </p:spPr>
        <p:txBody>
          <a:bodyPr>
            <a:normAutofit/>
          </a:bodyPr>
          <a:lstStyle>
            <a:lvl1pPr marL="0" indent="0" algn="l">
              <a:buNone/>
              <a:defRPr sz="1000">
                <a:solidFill>
                  <a:schemeClr val="bg1"/>
                </a:solidFill>
              </a:defRPr>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solidFill>
                  <a:schemeClr val="bg1"/>
                </a:solidFill>
              </a:defRPr>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cxnSp>
        <p:nvCxnSpPr>
          <p:cNvPr id="8" name="Straight Connector 7"/>
          <p:cNvCxnSpPr/>
          <p:nvPr userDrawn="1"/>
        </p:nvCxnSpPr>
        <p:spPr>
          <a:xfrm>
            <a:off x="11451401" y="785580"/>
            <a:ext cx="120623" cy="0"/>
          </a:xfrm>
          <a:prstGeom prst="line">
            <a:avLst/>
          </a:prstGeom>
          <a:ln w="152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451401" y="836164"/>
            <a:ext cx="120623" cy="0"/>
          </a:xfrm>
          <a:prstGeom prst="line">
            <a:avLst/>
          </a:prstGeom>
          <a:ln w="1524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0" y="2220604"/>
            <a:ext cx="4171122" cy="1325563"/>
          </a:xfrm>
        </p:spPr>
        <p:txBody>
          <a:bodyPr anchor="t"/>
          <a:lstStyle>
            <a:lvl1pPr>
              <a:defRPr>
                <a:solidFill>
                  <a:schemeClr val="bg1"/>
                </a:solidFill>
              </a:defRPr>
            </a:lvl1pPr>
          </a:lstStyle>
          <a:p>
            <a:r>
              <a:rPr lang="en-US" dirty="0"/>
              <a:t>Click to edit Master title style</a:t>
            </a:r>
          </a:p>
        </p:txBody>
      </p:sp>
      <p:sp>
        <p:nvSpPr>
          <p:cNvPr id="4" name="Text Placeholder 8"/>
          <p:cNvSpPr>
            <a:spLocks noGrp="1"/>
          </p:cNvSpPr>
          <p:nvPr>
            <p:ph type="body" sz="quarter" idx="10"/>
          </p:nvPr>
        </p:nvSpPr>
        <p:spPr>
          <a:xfrm>
            <a:off x="6096000" y="3059547"/>
            <a:ext cx="4171122" cy="2822712"/>
          </a:xfrm>
        </p:spPr>
        <p:txBody>
          <a:bodyPr>
            <a:normAutofit/>
          </a:bodyPr>
          <a:lstStyle>
            <a:lvl1pPr marL="0" indent="0" algn="l">
              <a:buNone/>
              <a:defRPr sz="1000">
                <a:solidFill>
                  <a:schemeClr val="bg1"/>
                </a:solidFill>
              </a:defRPr>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solidFill>
                  <a:schemeClr val="bg1"/>
                </a:solidFill>
              </a:defRPr>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cxnSp>
        <p:nvCxnSpPr>
          <p:cNvPr id="8" name="Straight Connector 7"/>
          <p:cNvCxnSpPr/>
          <p:nvPr userDrawn="1"/>
        </p:nvCxnSpPr>
        <p:spPr>
          <a:xfrm>
            <a:off x="11451401" y="785580"/>
            <a:ext cx="120623" cy="0"/>
          </a:xfrm>
          <a:prstGeom prst="line">
            <a:avLst/>
          </a:prstGeom>
          <a:ln w="152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451401" y="836164"/>
            <a:ext cx="120623" cy="0"/>
          </a:xfrm>
          <a:prstGeom prst="line">
            <a:avLst/>
          </a:prstGeom>
          <a:ln w="1524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0" y="2220604"/>
            <a:ext cx="4171122" cy="1325563"/>
          </a:xfrm>
        </p:spPr>
        <p:txBody>
          <a:bodyPr anchor="t"/>
          <a:lstStyle/>
          <a:p>
            <a:r>
              <a:rPr lang="en-US" dirty="0"/>
              <a:t>Click to edit Master title style</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12"/>
          <p:cNvSpPr>
            <a:spLocks noGrp="1"/>
          </p:cNvSpPr>
          <p:nvPr>
            <p:ph type="pic" sz="quarter" idx="12"/>
          </p:nvPr>
        </p:nvSpPr>
        <p:spPr>
          <a:xfrm>
            <a:off x="0" y="0"/>
            <a:ext cx="12192000"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2" name="Title 1"/>
          <p:cNvSpPr>
            <a:spLocks noGrp="1"/>
          </p:cNvSpPr>
          <p:nvPr>
            <p:ph type="title"/>
          </p:nvPr>
        </p:nvSpPr>
        <p:spPr>
          <a:xfrm>
            <a:off x="766763" y="2220604"/>
            <a:ext cx="4171122" cy="1325563"/>
          </a:xfrm>
        </p:spPr>
        <p:txBody>
          <a:bodyPr anchor="t"/>
          <a:lstStyle/>
          <a:p>
            <a:r>
              <a:rPr lang="en-US" dirty="0"/>
              <a:t>Click to edit Master title style</a:t>
            </a:r>
          </a:p>
        </p:txBody>
      </p:sp>
      <p:sp>
        <p:nvSpPr>
          <p:cNvPr id="4" name="Text Placeholder 8"/>
          <p:cNvSpPr>
            <a:spLocks noGrp="1"/>
          </p:cNvSpPr>
          <p:nvPr>
            <p:ph type="body" sz="quarter" idx="10"/>
          </p:nvPr>
        </p:nvSpPr>
        <p:spPr>
          <a:xfrm>
            <a:off x="6096000" y="2220604"/>
            <a:ext cx="3057625" cy="3843312"/>
          </a:xfrm>
        </p:spPr>
        <p:txBody>
          <a:bodyPr>
            <a:normAutofit/>
          </a:bodyPr>
          <a:lstStyle>
            <a:lvl1pPr marL="0" indent="0" algn="l">
              <a:buNone/>
              <a:defRPr sz="1000"/>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cxnSp>
        <p:nvCxnSpPr>
          <p:cNvPr id="8" name="Straight Connector 7"/>
          <p:cNvCxnSpPr/>
          <p:nvPr userDrawn="1"/>
        </p:nvCxnSpPr>
        <p:spPr>
          <a:xfrm>
            <a:off x="11451401" y="785580"/>
            <a:ext cx="120623"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451401" y="836164"/>
            <a:ext cx="120623"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Text Placeholder 8"/>
          <p:cNvSpPr>
            <a:spLocks noGrp="1"/>
          </p:cNvSpPr>
          <p:nvPr>
            <p:ph type="body" sz="quarter" idx="10"/>
          </p:nvPr>
        </p:nvSpPr>
        <p:spPr>
          <a:xfrm>
            <a:off x="6095999" y="2220604"/>
            <a:ext cx="4618383" cy="3832326"/>
          </a:xfrm>
        </p:spPr>
        <p:txBody>
          <a:bodyPr>
            <a:normAutofit/>
          </a:bodyPr>
          <a:lstStyle>
            <a:lvl1pPr marL="0" indent="0" algn="l">
              <a:buNone/>
              <a:defRPr sz="1000"/>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3159194" cy="1208396"/>
          </a:xfrm>
        </p:spPr>
        <p:txBody>
          <a:bodyPr anchor="t"/>
          <a:lstStyle/>
          <a:p>
            <a:r>
              <a:rPr lang="en-US" dirty="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Text Placeholder 8"/>
          <p:cNvSpPr>
            <a:spLocks noGrp="1"/>
          </p:cNvSpPr>
          <p:nvPr>
            <p:ph type="body" sz="quarter" idx="10"/>
          </p:nvPr>
        </p:nvSpPr>
        <p:spPr>
          <a:xfrm>
            <a:off x="6095999" y="2220603"/>
            <a:ext cx="4618383" cy="3713057"/>
          </a:xfrm>
        </p:spPr>
        <p:txBody>
          <a:bodyPr numCol="2" spcCol="288000">
            <a:normAutofit/>
          </a:bodyPr>
          <a:lstStyle>
            <a:lvl1pPr marL="0" indent="0" algn="l">
              <a:buNone/>
              <a:defRPr sz="1000"/>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3159194" cy="1208395"/>
          </a:xfrm>
        </p:spPr>
        <p:txBody>
          <a:bodyPr anchor="t"/>
          <a:lstStyle/>
          <a:p>
            <a:r>
              <a:rPr lang="en-US" dirty="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3159194" cy="1208395"/>
          </a:xfrm>
        </p:spPr>
        <p:txBody>
          <a:bodyPr anchor="t"/>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Text Placeholder 8"/>
          <p:cNvSpPr>
            <a:spLocks noGrp="1"/>
          </p:cNvSpPr>
          <p:nvPr>
            <p:ph type="body" sz="quarter" idx="11"/>
          </p:nvPr>
        </p:nvSpPr>
        <p:spPr>
          <a:xfrm>
            <a:off x="5032514"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3159194" cy="1208395"/>
          </a:xfrm>
        </p:spPr>
        <p:txBody>
          <a:bodyPr anchor="t"/>
          <a:lstStyle/>
          <a:p>
            <a:r>
              <a:rPr lang="en-US" dirty="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Text Placeholder 8"/>
          <p:cNvSpPr>
            <a:spLocks noGrp="1"/>
          </p:cNvSpPr>
          <p:nvPr>
            <p:ph type="body" sz="quarter" idx="11"/>
          </p:nvPr>
        </p:nvSpPr>
        <p:spPr>
          <a:xfrm>
            <a:off x="4073236"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7938052"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cxnSp>
        <p:nvCxnSpPr>
          <p:cNvPr id="4" name="Straight Connector 3"/>
          <p:cNvCxnSpPr/>
          <p:nvPr userDrawn="1"/>
        </p:nvCxnSpPr>
        <p:spPr>
          <a:xfrm>
            <a:off x="2697018"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919"/>
            <a:ext cx="9144000" cy="388385"/>
          </a:xfrm>
        </p:spPr>
        <p:txBody>
          <a:bodyPr anchor="ctr">
            <a:normAutofit/>
          </a:bodyPr>
          <a:lstStyle>
            <a:lvl1pPr algn="ctr">
              <a:defRPr sz="2800"/>
            </a:lvl1pPr>
          </a:lstStyle>
          <a:p>
            <a:r>
              <a:rPr lang="en-US" dirty="0"/>
              <a:t>Click to edit Master title style</a:t>
            </a:r>
          </a:p>
        </p:txBody>
      </p:sp>
      <p:sp>
        <p:nvSpPr>
          <p:cNvPr id="9" name="Text Placeholder 8"/>
          <p:cNvSpPr>
            <a:spLocks noGrp="1"/>
          </p:cNvSpPr>
          <p:nvPr>
            <p:ph type="body" sz="quarter" idx="10"/>
          </p:nvPr>
        </p:nvSpPr>
        <p:spPr>
          <a:xfrm>
            <a:off x="2781680" y="1182480"/>
            <a:ext cx="6628640" cy="149363"/>
          </a:xfrm>
        </p:spPr>
        <p:txBody>
          <a:bodyPr>
            <a:normAutofit/>
          </a:bodyPr>
          <a:lstStyle>
            <a:lvl1pPr marL="0" indent="0" algn="ctr">
              <a:buNone/>
              <a:defRPr sz="1000"/>
            </a:lvl1pPr>
          </a:lstStyle>
          <a:p>
            <a:pPr lvl="0"/>
            <a:r>
              <a:rPr lang="en-US"/>
              <a:t>Click to edit Master text styles</a:t>
            </a:r>
          </a:p>
        </p:txBody>
      </p:sp>
    </p:spTree>
    <p:extLst>
      <p:ext uri="{BB962C8B-B14F-4D97-AF65-F5344CB8AC3E}">
        <p14:creationId xmlns:p14="http://schemas.microsoft.com/office/powerpoint/2010/main" val="963677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9"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9" name="Text Placeholder 8"/>
          <p:cNvSpPr>
            <a:spLocks noGrp="1"/>
          </p:cNvSpPr>
          <p:nvPr>
            <p:ph type="body" sz="quarter" idx="11"/>
          </p:nvPr>
        </p:nvSpPr>
        <p:spPr>
          <a:xfrm>
            <a:off x="5016500" y="705402"/>
            <a:ext cx="2560983" cy="199059"/>
          </a:xfrm>
        </p:spPr>
        <p:txBody>
          <a:bodyPr>
            <a:normAutofit/>
          </a:bodyPr>
          <a:lstStyle>
            <a:lvl1pPr marL="0" indent="0" algn="l">
              <a:buNone/>
              <a:defRPr sz="1000"/>
            </a:lvl1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9"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4"/>
          </p:nvPr>
        </p:nvSpPr>
        <p:spPr>
          <a:xfrm>
            <a:off x="5016500" y="1764598"/>
            <a:ext cx="3250045" cy="221442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12"/>
          <p:cNvSpPr>
            <a:spLocks noGrp="1"/>
          </p:cNvSpPr>
          <p:nvPr>
            <p:ph type="pic" sz="quarter" idx="15"/>
          </p:nvPr>
        </p:nvSpPr>
        <p:spPr>
          <a:xfrm>
            <a:off x="8266545" y="2799771"/>
            <a:ext cx="3250045" cy="265892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Picture Placeholder 12"/>
          <p:cNvSpPr>
            <a:spLocks noGrp="1"/>
          </p:cNvSpPr>
          <p:nvPr>
            <p:ph type="pic" sz="quarter" idx="12"/>
          </p:nvPr>
        </p:nvSpPr>
        <p:spPr>
          <a:xfrm>
            <a:off x="7199145" y="3659908"/>
            <a:ext cx="1630820" cy="23876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12"/>
          <p:cNvSpPr>
            <a:spLocks noGrp="1"/>
          </p:cNvSpPr>
          <p:nvPr>
            <p:ph type="pic" sz="quarter" idx="13"/>
          </p:nvPr>
        </p:nvSpPr>
        <p:spPr>
          <a:xfrm>
            <a:off x="9886926" y="1424708"/>
            <a:ext cx="2305073" cy="1771074"/>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7" name="Picture Placeholder 12"/>
          <p:cNvSpPr>
            <a:spLocks noGrp="1"/>
          </p:cNvSpPr>
          <p:nvPr>
            <p:ph type="pic" sz="quarter" idx="14"/>
          </p:nvPr>
        </p:nvSpPr>
        <p:spPr>
          <a:xfrm>
            <a:off x="5016500" y="705402"/>
            <a:ext cx="2640446" cy="376612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1" name="Picture Placeholder 12"/>
          <p:cNvSpPr>
            <a:spLocks noGrp="1"/>
          </p:cNvSpPr>
          <p:nvPr>
            <p:ph type="pic" sz="quarter" idx="15"/>
          </p:nvPr>
        </p:nvSpPr>
        <p:spPr>
          <a:xfrm>
            <a:off x="8544191" y="2302160"/>
            <a:ext cx="2640446" cy="376612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12"/>
          <p:cNvSpPr>
            <a:spLocks noGrp="1"/>
          </p:cNvSpPr>
          <p:nvPr>
            <p:ph type="pic" sz="quarter" idx="15"/>
          </p:nvPr>
        </p:nvSpPr>
        <p:spPr>
          <a:xfrm>
            <a:off x="8434697" y="0"/>
            <a:ext cx="2140200" cy="3052616"/>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12"/>
          <p:cNvSpPr>
            <a:spLocks noGrp="1"/>
          </p:cNvSpPr>
          <p:nvPr>
            <p:ph type="pic" sz="quarter" idx="16"/>
          </p:nvPr>
        </p:nvSpPr>
        <p:spPr>
          <a:xfrm>
            <a:off x="8434697" y="3805384"/>
            <a:ext cx="2140200" cy="3052616"/>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7" name="Picture Placeholder 12"/>
          <p:cNvSpPr>
            <a:spLocks noGrp="1"/>
          </p:cNvSpPr>
          <p:nvPr>
            <p:ph type="pic" sz="quarter" idx="14"/>
          </p:nvPr>
        </p:nvSpPr>
        <p:spPr>
          <a:xfrm>
            <a:off x="7040006" y="1902692"/>
            <a:ext cx="2140200" cy="3052616"/>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7" name="Picture Placeholder 12"/>
          <p:cNvSpPr>
            <a:spLocks noGrp="1"/>
          </p:cNvSpPr>
          <p:nvPr>
            <p:ph type="pic" sz="quarter" idx="14"/>
          </p:nvPr>
        </p:nvSpPr>
        <p:spPr>
          <a:xfrm>
            <a:off x="4453082" y="2419927"/>
            <a:ext cx="2140200" cy="356985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9" name="Picture Placeholder 12"/>
          <p:cNvSpPr>
            <a:spLocks noGrp="1"/>
          </p:cNvSpPr>
          <p:nvPr>
            <p:ph type="pic" sz="quarter" idx="15"/>
          </p:nvPr>
        </p:nvSpPr>
        <p:spPr>
          <a:xfrm>
            <a:off x="6593282" y="1209963"/>
            <a:ext cx="2140200" cy="356985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12"/>
          <p:cNvSpPr>
            <a:spLocks noGrp="1"/>
          </p:cNvSpPr>
          <p:nvPr>
            <p:ph type="pic" sz="quarter" idx="16"/>
          </p:nvPr>
        </p:nvSpPr>
        <p:spPr>
          <a:xfrm>
            <a:off x="8733482" y="0"/>
            <a:ext cx="2140200" cy="356985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Picture Placeholder 12"/>
          <p:cNvSpPr>
            <a:spLocks noGrp="1"/>
          </p:cNvSpPr>
          <p:nvPr>
            <p:ph type="pic" sz="quarter" idx="12"/>
          </p:nvPr>
        </p:nvSpPr>
        <p:spPr>
          <a:xfrm>
            <a:off x="5376000" y="1717963"/>
            <a:ext cx="1440000" cy="1440000"/>
          </a:xfrm>
          <a:prstGeom prst="ellipse">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919"/>
            <a:ext cx="9144000" cy="388385"/>
          </a:xfrm>
        </p:spPr>
        <p:txBody>
          <a:bodyPr anchor="ctr">
            <a:normAutofit/>
          </a:bodyPr>
          <a:lstStyle>
            <a:lvl1pPr algn="ctr">
              <a:defRPr sz="2800"/>
            </a:lvl1pPr>
          </a:lstStyle>
          <a:p>
            <a:r>
              <a:rPr lang="en-US" dirty="0"/>
              <a:t>Click to edit Master title style</a:t>
            </a:r>
          </a:p>
        </p:txBody>
      </p:sp>
      <p:sp>
        <p:nvSpPr>
          <p:cNvPr id="9" name="Text Placeholder 8"/>
          <p:cNvSpPr>
            <a:spLocks noGrp="1"/>
          </p:cNvSpPr>
          <p:nvPr>
            <p:ph type="body" sz="quarter" idx="10"/>
          </p:nvPr>
        </p:nvSpPr>
        <p:spPr>
          <a:xfrm>
            <a:off x="2781680" y="1182480"/>
            <a:ext cx="6628640" cy="149363"/>
          </a:xfrm>
        </p:spPr>
        <p:txBody>
          <a:bodyPr>
            <a:normAutofit/>
          </a:bodyPr>
          <a:lstStyle>
            <a:lvl1pPr marL="0" indent="0" algn="ctr">
              <a:buNone/>
              <a:defRPr sz="1000"/>
            </a:lvl1pPr>
          </a:lstStyle>
          <a:p>
            <a:pPr lvl="0"/>
            <a:r>
              <a:rPr lang="en-US"/>
              <a:t>Click to edit Master text styles</a:t>
            </a:r>
          </a:p>
        </p:txBody>
      </p:sp>
      <p:sp>
        <p:nvSpPr>
          <p:cNvPr id="4" name="Picture Placeholder 12"/>
          <p:cNvSpPr>
            <a:spLocks noGrp="1"/>
          </p:cNvSpPr>
          <p:nvPr>
            <p:ph type="pic" sz="quarter" idx="12"/>
          </p:nvPr>
        </p:nvSpPr>
        <p:spPr>
          <a:xfrm>
            <a:off x="0" y="1570382"/>
            <a:ext cx="12192000" cy="528761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919"/>
            <a:ext cx="9144000" cy="388385"/>
          </a:xfrm>
        </p:spPr>
        <p:txBody>
          <a:bodyPr anchor="ctr">
            <a:normAutofit/>
          </a:bodyPr>
          <a:lstStyle>
            <a:lvl1pPr algn="ctr">
              <a:defRPr sz="2800"/>
            </a:lvl1pPr>
          </a:lstStyle>
          <a:p>
            <a:r>
              <a:rPr lang="en-US" dirty="0"/>
              <a:t>Click to edit Master title style</a:t>
            </a:r>
          </a:p>
        </p:txBody>
      </p:sp>
      <p:sp>
        <p:nvSpPr>
          <p:cNvPr id="9" name="Text Placeholder 8"/>
          <p:cNvSpPr>
            <a:spLocks noGrp="1"/>
          </p:cNvSpPr>
          <p:nvPr>
            <p:ph type="body" sz="quarter" idx="10"/>
          </p:nvPr>
        </p:nvSpPr>
        <p:spPr>
          <a:xfrm>
            <a:off x="2781680" y="1182480"/>
            <a:ext cx="6628640" cy="149363"/>
          </a:xfrm>
        </p:spPr>
        <p:txBody>
          <a:bodyPr>
            <a:normAutofit/>
          </a:bodyPr>
          <a:lstStyle>
            <a:lvl1pPr marL="0" indent="0" algn="ctr">
              <a:buNone/>
              <a:defRPr sz="1000"/>
            </a:lvl1pPr>
          </a:lstStyle>
          <a:p>
            <a:pPr lvl="0"/>
            <a:r>
              <a:rPr lang="en-US"/>
              <a:t>Click to edit Master text styles</a:t>
            </a:r>
          </a:p>
        </p:txBody>
      </p:sp>
      <p:sp>
        <p:nvSpPr>
          <p:cNvPr id="4" name="Picture Placeholder 12"/>
          <p:cNvSpPr>
            <a:spLocks noGrp="1"/>
          </p:cNvSpPr>
          <p:nvPr>
            <p:ph type="pic" sz="quarter" idx="12"/>
          </p:nvPr>
        </p:nvSpPr>
        <p:spPr>
          <a:xfrm>
            <a:off x="1524000"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Picture Placeholder 12"/>
          <p:cNvSpPr>
            <a:spLocks noGrp="1"/>
          </p:cNvSpPr>
          <p:nvPr>
            <p:ph type="pic" sz="quarter" idx="13"/>
          </p:nvPr>
        </p:nvSpPr>
        <p:spPr>
          <a:xfrm>
            <a:off x="4752109"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12"/>
          <p:cNvSpPr>
            <a:spLocks noGrp="1"/>
          </p:cNvSpPr>
          <p:nvPr>
            <p:ph type="pic" sz="quarter" idx="14"/>
          </p:nvPr>
        </p:nvSpPr>
        <p:spPr>
          <a:xfrm>
            <a:off x="7980218"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919"/>
            <a:ext cx="9144000" cy="388385"/>
          </a:xfrm>
        </p:spPr>
        <p:txBody>
          <a:bodyPr anchor="ctr">
            <a:normAutofit/>
          </a:bodyPr>
          <a:lstStyle>
            <a:lvl1pPr algn="ctr">
              <a:defRPr sz="2800"/>
            </a:lvl1pPr>
          </a:lstStyle>
          <a:p>
            <a:r>
              <a:rPr lang="en-US" dirty="0"/>
              <a:t>Click to edit Master title style</a:t>
            </a:r>
          </a:p>
        </p:txBody>
      </p:sp>
      <p:sp>
        <p:nvSpPr>
          <p:cNvPr id="9" name="Text Placeholder 8"/>
          <p:cNvSpPr>
            <a:spLocks noGrp="1"/>
          </p:cNvSpPr>
          <p:nvPr>
            <p:ph type="body" sz="quarter" idx="10"/>
          </p:nvPr>
        </p:nvSpPr>
        <p:spPr>
          <a:xfrm>
            <a:off x="2781680" y="1182480"/>
            <a:ext cx="6628640" cy="149363"/>
          </a:xfrm>
        </p:spPr>
        <p:txBody>
          <a:bodyPr>
            <a:normAutofit/>
          </a:bodyPr>
          <a:lstStyle>
            <a:lvl1pPr marL="0" indent="0" algn="ctr">
              <a:buNone/>
              <a:defRPr sz="1000"/>
            </a:lvl1pPr>
          </a:lstStyle>
          <a:p>
            <a:pPr lvl="0"/>
            <a:r>
              <a:rPr lang="en-US"/>
              <a:t>Click to edit Master text styles</a:t>
            </a:r>
          </a:p>
        </p:txBody>
      </p:sp>
      <p:sp>
        <p:nvSpPr>
          <p:cNvPr id="4" name="Picture Placeholder 12"/>
          <p:cNvSpPr>
            <a:spLocks noGrp="1"/>
          </p:cNvSpPr>
          <p:nvPr>
            <p:ph type="pic" sz="quarter" idx="12"/>
          </p:nvPr>
        </p:nvSpPr>
        <p:spPr>
          <a:xfrm>
            <a:off x="1881909"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Picture Placeholder 12"/>
          <p:cNvSpPr>
            <a:spLocks noGrp="1"/>
          </p:cNvSpPr>
          <p:nvPr>
            <p:ph type="pic" sz="quarter" idx="13"/>
          </p:nvPr>
        </p:nvSpPr>
        <p:spPr>
          <a:xfrm>
            <a:off x="4752109"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12"/>
          <p:cNvSpPr>
            <a:spLocks noGrp="1"/>
          </p:cNvSpPr>
          <p:nvPr>
            <p:ph type="pic" sz="quarter" idx="14"/>
          </p:nvPr>
        </p:nvSpPr>
        <p:spPr>
          <a:xfrm>
            <a:off x="7622309"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7" name="Picture Placeholder 12"/>
          <p:cNvSpPr>
            <a:spLocks noGrp="1"/>
          </p:cNvSpPr>
          <p:nvPr>
            <p:ph type="pic" sz="quarter" idx="15"/>
          </p:nvPr>
        </p:nvSpPr>
        <p:spPr>
          <a:xfrm>
            <a:off x="-988291" y="2059709"/>
            <a:ext cx="2687782" cy="3306618"/>
          </a:xfrm>
          <a:prstGeom prst="rect">
            <a:avLst/>
          </a:prstGeom>
          <a:noFill/>
          <a:ln>
            <a:noFill/>
          </a:ln>
        </p:spPr>
        <p:txBody>
          <a:bodyPr wrap="square" anchor="ctr">
            <a:noAutofit/>
          </a:bodyPr>
          <a:lstStyle>
            <a:lvl1pPr algn="ctr">
              <a:defRPr sz="1200">
                <a:solidFill>
                  <a:schemeClr val="tx1"/>
                </a:solidFill>
              </a:defRPr>
            </a:lvl1pPr>
          </a:lstStyle>
          <a:p>
            <a:endParaRPr lang="en-US"/>
          </a:p>
        </p:txBody>
      </p:sp>
      <p:sp>
        <p:nvSpPr>
          <p:cNvPr id="8" name="Picture Placeholder 12"/>
          <p:cNvSpPr>
            <a:spLocks noGrp="1"/>
          </p:cNvSpPr>
          <p:nvPr>
            <p:ph type="pic" sz="quarter" idx="16"/>
          </p:nvPr>
        </p:nvSpPr>
        <p:spPr>
          <a:xfrm>
            <a:off x="10492509" y="2059709"/>
            <a:ext cx="2687782" cy="3306618"/>
          </a:xfrm>
          <a:prstGeom prst="rect">
            <a:avLst/>
          </a:prstGeom>
          <a:no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Picture Placeholder 12"/>
          <p:cNvSpPr>
            <a:spLocks noGrp="1"/>
          </p:cNvSpPr>
          <p:nvPr>
            <p:ph type="pic" sz="quarter" idx="12"/>
          </p:nvPr>
        </p:nvSpPr>
        <p:spPr>
          <a:xfrm>
            <a:off x="766762" y="3232727"/>
            <a:ext cx="2816947" cy="362527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Picture Placeholder 12"/>
          <p:cNvSpPr>
            <a:spLocks noGrp="1"/>
          </p:cNvSpPr>
          <p:nvPr>
            <p:ph type="pic" sz="quarter" idx="13"/>
          </p:nvPr>
        </p:nvSpPr>
        <p:spPr>
          <a:xfrm>
            <a:off x="3583709" y="0"/>
            <a:ext cx="2816947" cy="323272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12"/>
          <p:cNvSpPr>
            <a:spLocks noGrp="1"/>
          </p:cNvSpPr>
          <p:nvPr>
            <p:ph type="pic" sz="quarter" idx="14"/>
          </p:nvPr>
        </p:nvSpPr>
        <p:spPr>
          <a:xfrm>
            <a:off x="6400655" y="3232727"/>
            <a:ext cx="5791345" cy="362527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12"/>
          <p:cNvSpPr>
            <a:spLocks noGrp="1"/>
          </p:cNvSpPr>
          <p:nvPr>
            <p:ph type="pic" sz="quarter" idx="12"/>
          </p:nvPr>
        </p:nvSpPr>
        <p:spPr>
          <a:xfrm>
            <a:off x="766762" y="1"/>
            <a:ext cx="2447493"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12"/>
          <p:cNvSpPr>
            <a:spLocks noGrp="1"/>
          </p:cNvSpPr>
          <p:nvPr>
            <p:ph type="pic" sz="quarter" idx="14"/>
          </p:nvPr>
        </p:nvSpPr>
        <p:spPr>
          <a:xfrm>
            <a:off x="6400655" y="1"/>
            <a:ext cx="5791345" cy="685799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16499" y="1638714"/>
            <a:ext cx="5531427" cy="815573"/>
          </a:xfrm>
        </p:spPr>
        <p:txBody>
          <a:bodyPr anchor="t"/>
          <a:lstStyle/>
          <a:p>
            <a:r>
              <a:rPr lang="en-US" dirty="0"/>
              <a:t>Click to edit Master title style</a:t>
            </a:r>
          </a:p>
        </p:txBody>
      </p:sp>
      <p:sp>
        <p:nvSpPr>
          <p:cNvPr id="4" name="Text Placeholder 8"/>
          <p:cNvSpPr>
            <a:spLocks noGrp="1"/>
          </p:cNvSpPr>
          <p:nvPr>
            <p:ph type="body" sz="quarter" idx="10"/>
          </p:nvPr>
        </p:nvSpPr>
        <p:spPr>
          <a:xfrm>
            <a:off x="5016500" y="2454287"/>
            <a:ext cx="5531426" cy="3013640"/>
          </a:xfrm>
        </p:spPr>
        <p:txBody>
          <a:bodyPr>
            <a:normAutofit/>
          </a:bodyPr>
          <a:lstStyle>
            <a:lvl1pPr marL="0" indent="0" algn="l">
              <a:buNone/>
              <a:defRPr sz="1000"/>
            </a:lvl1pPr>
          </a:lstStyle>
          <a:p>
            <a:pPr lvl="0"/>
            <a:r>
              <a:rPr lang="en-US" dirty="0"/>
              <a:t>Click to edit Master text styles</a:t>
            </a:r>
          </a:p>
        </p:txBody>
      </p:sp>
      <p:sp>
        <p:nvSpPr>
          <p:cNvPr id="6" name="Text Placeholder 8"/>
          <p:cNvSpPr>
            <a:spLocks noGrp="1"/>
          </p:cNvSpPr>
          <p:nvPr>
            <p:ph type="body" sz="quarter" idx="11"/>
          </p:nvPr>
        </p:nvSpPr>
        <p:spPr>
          <a:xfrm>
            <a:off x="5024582"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763" y="1375778"/>
            <a:ext cx="10587037" cy="1325563"/>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766763" y="2836278"/>
            <a:ext cx="10587037" cy="3323890"/>
          </a:xfrm>
          <a:prstGeom prst="rect">
            <a:avLst/>
          </a:prstGeom>
        </p:spPr>
        <p:txBody>
          <a:bodyPr vert="horz" lIns="0" tIns="0" rIns="0" bIns="0" rtlCol="0">
            <a:norm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tx1">
                    <a:alpha val="30000"/>
                  </a:schemeClr>
                </a:solidFill>
                <a:latin typeface="Open Sans" charset="0"/>
                <a:ea typeface="Open Sans" charset="0"/>
                <a:cs typeface="Open Sans" charset="0"/>
              </a:rPr>
              <a:t>CROWN</a:t>
            </a:r>
          </a:p>
        </p:txBody>
      </p:sp>
      <p:cxnSp>
        <p:nvCxnSpPr>
          <p:cNvPr id="10" name="Straight Connector 9"/>
          <p:cNvCxnSpPr/>
          <p:nvPr userDrawn="1"/>
        </p:nvCxnSpPr>
        <p:spPr>
          <a:xfrm>
            <a:off x="11451401" y="785580"/>
            <a:ext cx="120623"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451401" y="836164"/>
            <a:ext cx="120623"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254771"/>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65" r:id="rId3"/>
    <p:sldLayoutId id="2147483658" r:id="rId4"/>
    <p:sldLayoutId id="2147483668" r:id="rId5"/>
    <p:sldLayoutId id="2147483671" r:id="rId6"/>
    <p:sldLayoutId id="2147483672" r:id="rId7"/>
    <p:sldLayoutId id="2147483673" r:id="rId8"/>
    <p:sldLayoutId id="2147483660" r:id="rId9"/>
    <p:sldLayoutId id="2147483654" r:id="rId10"/>
    <p:sldLayoutId id="2147483661" r:id="rId11"/>
    <p:sldLayoutId id="2147483664" r:id="rId12"/>
    <p:sldLayoutId id="2147483651" r:id="rId13"/>
    <p:sldLayoutId id="2147483652" r:id="rId14"/>
    <p:sldLayoutId id="2147483653" r:id="rId15"/>
    <p:sldLayoutId id="2147483657" r:id="rId16"/>
    <p:sldLayoutId id="2147483655" r:id="rId17"/>
    <p:sldLayoutId id="2147483656" r:id="rId18"/>
    <p:sldLayoutId id="2147483659" r:id="rId19"/>
    <p:sldLayoutId id="2147483662" r:id="rId20"/>
    <p:sldLayoutId id="2147483670" r:id="rId21"/>
    <p:sldLayoutId id="2147483663" r:id="rId22"/>
    <p:sldLayoutId id="2147483666" r:id="rId23"/>
    <p:sldLayoutId id="2147483667" r:id="rId24"/>
    <p:sldLayoutId id="2147483669" r:id="rId25"/>
  </p:sldLayoutIdLst>
  <p:txStyles>
    <p:title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83" userDrawn="1">
          <p15:clr>
            <a:srgbClr val="F26B43"/>
          </p15:clr>
        </p15:guide>
        <p15:guide id="4" pos="3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olist.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fr.ryte.com/wiki/ICP"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fr.ryte.com/wiki/Donn%C3%A9es_d%C3%A9mographique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503BCAC-5303-4D8A-B09B-D18A2F7C5841}"/>
              </a:ext>
            </a:extLst>
          </p:cNvPr>
          <p:cNvPicPr>
            <a:picLocks noGrp="1" noChangeAspect="1"/>
          </p:cNvPicPr>
          <p:nvPr>
            <p:ph type="pic" sz="quarter" idx="12"/>
          </p:nvPr>
        </p:nvPicPr>
        <p:blipFill>
          <a:blip r:embed="rId3"/>
          <a:srcRect l="18981" r="18981"/>
          <a:stretch>
            <a:fillRect/>
          </a:stretch>
        </p:blipFill>
        <p:spPr>
          <a:xfrm>
            <a:off x="949482" y="560261"/>
            <a:ext cx="943104" cy="1365120"/>
          </a:xfrm>
        </p:spPr>
      </p:pic>
      <p:sp>
        <p:nvSpPr>
          <p:cNvPr id="4" name="Title 3"/>
          <p:cNvSpPr>
            <a:spLocks noGrp="1"/>
          </p:cNvSpPr>
          <p:nvPr>
            <p:ph type="title"/>
          </p:nvPr>
        </p:nvSpPr>
        <p:spPr>
          <a:xfrm>
            <a:off x="3297998" y="1925381"/>
            <a:ext cx="8703501" cy="2327498"/>
          </a:xfrm>
        </p:spPr>
        <p:txBody>
          <a:bodyPr>
            <a:normAutofit fontScale="90000"/>
          </a:bodyPr>
          <a:lstStyle/>
          <a:p>
            <a:r>
              <a:rPr lang="fr-FR" sz="1600" b="1" dirty="0"/>
              <a:t> </a:t>
            </a:r>
            <a:r>
              <a:rPr lang="fr-FR" sz="1800" b="1" u="sng" dirty="0">
                <a:latin typeface="Montserrat"/>
              </a:rPr>
              <a:t>Objectif : </a:t>
            </a:r>
            <a:r>
              <a:rPr lang="fr-FR" sz="1800" b="1" dirty="0" err="1">
                <a:latin typeface="Montserrat"/>
              </a:rPr>
              <a:t>Olist</a:t>
            </a:r>
            <a:r>
              <a:rPr lang="fr-FR" sz="1800" dirty="0">
                <a:latin typeface="Montserrat"/>
              </a:rPr>
              <a:t> souhaite que vous fournissiez à ses équipes d'e-commerce une </a:t>
            </a:r>
            <a:r>
              <a:rPr lang="fr-FR" sz="1800" b="1" dirty="0">
                <a:latin typeface="Montserrat"/>
              </a:rPr>
              <a:t>segmentation des clients</a:t>
            </a:r>
            <a:r>
              <a:rPr lang="fr-FR" sz="1800" dirty="0">
                <a:latin typeface="Montserrat"/>
              </a:rPr>
              <a:t> qu’elles pourront utiliser au quotidien pour leurs campagnes de communication.</a:t>
            </a:r>
            <a:br>
              <a:rPr lang="fr-FR" sz="1800" dirty="0">
                <a:latin typeface="Montserrat"/>
              </a:rPr>
            </a:br>
            <a:r>
              <a:rPr lang="fr-FR" sz="1800" dirty="0">
                <a:latin typeface="Montserrat"/>
              </a:rPr>
              <a:t>Votre objectif est de </a:t>
            </a:r>
            <a:r>
              <a:rPr lang="fr-FR" sz="1800" b="1" dirty="0">
                <a:latin typeface="Montserrat"/>
              </a:rPr>
              <a:t>comprendre les différents types d’utilisateurs</a:t>
            </a:r>
            <a:r>
              <a:rPr lang="fr-FR" sz="1800" dirty="0">
                <a:latin typeface="Montserrat"/>
              </a:rPr>
              <a:t> grâce à leur comportement et à leurs données personnelles.</a:t>
            </a:r>
            <a:br>
              <a:rPr lang="fr-FR" sz="1800" dirty="0">
                <a:latin typeface="Montserrat"/>
              </a:rPr>
            </a:br>
            <a:r>
              <a:rPr lang="fr-FR" sz="1800" dirty="0">
                <a:latin typeface="Montserrat"/>
              </a:rPr>
              <a:t>Vous devrez </a:t>
            </a:r>
            <a:r>
              <a:rPr lang="fr-FR" sz="1800" b="1" dirty="0">
                <a:latin typeface="Montserrat"/>
              </a:rPr>
              <a:t>fournir à l’équipe marketing une description « </a:t>
            </a:r>
            <a:r>
              <a:rPr lang="fr-FR" sz="1800" b="1" dirty="0" err="1">
                <a:latin typeface="Montserrat"/>
              </a:rPr>
              <a:t>actionable</a:t>
            </a:r>
            <a:r>
              <a:rPr lang="fr-FR" sz="1800" b="1" dirty="0">
                <a:latin typeface="Montserrat"/>
              </a:rPr>
              <a:t> »</a:t>
            </a:r>
            <a:r>
              <a:rPr lang="fr-FR" sz="1800" dirty="0">
                <a:latin typeface="Montserrat"/>
              </a:rPr>
              <a:t> de votre segmentation et de sa logique sous-jacente pour une utilisation optimale, ainsi qu’une </a:t>
            </a:r>
            <a:r>
              <a:rPr lang="fr-FR" sz="1800" b="1" dirty="0">
                <a:latin typeface="Montserrat"/>
              </a:rPr>
              <a:t>proposition de contrat de maintenance</a:t>
            </a:r>
            <a:r>
              <a:rPr lang="fr-FR" sz="1800" dirty="0">
                <a:latin typeface="Montserrat"/>
              </a:rPr>
              <a:t> basée sur une analyse de la stabilité des segments au cours du temps.</a:t>
            </a:r>
            <a:br>
              <a:rPr lang="fr-FR" sz="1800" dirty="0">
                <a:latin typeface="Montserrat"/>
              </a:rPr>
            </a:br>
            <a:br>
              <a:rPr lang="fr-FR" sz="1600" dirty="0"/>
            </a:br>
            <a:endParaRPr lang="en-US" sz="1600" dirty="0"/>
          </a:p>
        </p:txBody>
      </p:sp>
      <p:sp>
        <p:nvSpPr>
          <p:cNvPr id="6" name="Text Placeholder 5"/>
          <p:cNvSpPr>
            <a:spLocks noGrp="1"/>
          </p:cNvSpPr>
          <p:nvPr>
            <p:ph type="body" sz="quarter" idx="11"/>
          </p:nvPr>
        </p:nvSpPr>
        <p:spPr>
          <a:xfrm>
            <a:off x="3297998" y="154810"/>
            <a:ext cx="5604853" cy="393725"/>
          </a:xfrm>
        </p:spPr>
        <p:txBody>
          <a:bodyPr>
            <a:noAutofit/>
          </a:bodyPr>
          <a:lstStyle/>
          <a:p>
            <a:r>
              <a:rPr lang="en-US" sz="2400" dirty="0" err="1">
                <a:solidFill>
                  <a:schemeClr val="bg2">
                    <a:lumMod val="50000"/>
                  </a:schemeClr>
                </a:solidFill>
              </a:rPr>
              <a:t>Projet</a:t>
            </a:r>
            <a:r>
              <a:rPr lang="en-US" sz="2400" dirty="0">
                <a:solidFill>
                  <a:schemeClr val="bg2">
                    <a:lumMod val="50000"/>
                  </a:schemeClr>
                </a:solidFill>
              </a:rPr>
              <a:t> 4 </a:t>
            </a:r>
            <a:r>
              <a:rPr lang="en-US" sz="2400" dirty="0" err="1">
                <a:solidFill>
                  <a:schemeClr val="bg2">
                    <a:lumMod val="50000"/>
                  </a:schemeClr>
                </a:solidFill>
              </a:rPr>
              <a:t>Parcours</a:t>
            </a:r>
            <a:r>
              <a:rPr lang="en-US" sz="2400" dirty="0">
                <a:solidFill>
                  <a:schemeClr val="bg2">
                    <a:lumMod val="50000"/>
                  </a:schemeClr>
                </a:solidFill>
              </a:rPr>
              <a:t> Machine Learning Engineer</a:t>
            </a:r>
          </a:p>
        </p:txBody>
      </p:sp>
      <p:sp>
        <p:nvSpPr>
          <p:cNvPr id="8" name="TextBox 7"/>
          <p:cNvSpPr txBox="1"/>
          <p:nvPr/>
        </p:nvSpPr>
        <p:spPr>
          <a:xfrm>
            <a:off x="690064" y="1925381"/>
            <a:ext cx="1461939" cy="138499"/>
          </a:xfrm>
          <a:prstGeom prst="rect">
            <a:avLst/>
          </a:prstGeom>
          <a:noFill/>
        </p:spPr>
        <p:txBody>
          <a:bodyPr wrap="none" lIns="0" tIns="0" rIns="0" bIns="0" rtlCol="0">
            <a:spAutoFit/>
          </a:bodyPr>
          <a:lstStyle/>
          <a:p>
            <a:r>
              <a:rPr lang="en-US" sz="900" b="1" spc="200" dirty="0">
                <a:solidFill>
                  <a:schemeClr val="bg1"/>
                </a:solidFill>
                <a:highlight>
                  <a:srgbClr val="000000"/>
                </a:highlight>
                <a:latin typeface="Open Sans" charset="0"/>
                <a:ea typeface="Open Sans" charset="0"/>
                <a:cs typeface="Open Sans" charset="0"/>
              </a:rPr>
              <a:t>OPENCLASSROOMS</a:t>
            </a:r>
            <a:endParaRPr lang="en-US" sz="900" b="1" i="0" spc="200" baseline="0" dirty="0">
              <a:solidFill>
                <a:schemeClr val="bg1"/>
              </a:solidFill>
              <a:highlight>
                <a:srgbClr val="000000"/>
              </a:highlight>
              <a:latin typeface="Open Sans" charset="0"/>
              <a:ea typeface="Open Sans" charset="0"/>
              <a:cs typeface="Open Sans" charset="0"/>
            </a:endParaRPr>
          </a:p>
        </p:txBody>
      </p:sp>
      <p:sp>
        <p:nvSpPr>
          <p:cNvPr id="15" name="Freeform 2156"/>
          <p:cNvSpPr>
            <a:spLocks noEditPoints="1"/>
          </p:cNvSpPr>
          <p:nvPr/>
        </p:nvSpPr>
        <p:spPr bwMode="auto">
          <a:xfrm>
            <a:off x="2595571" y="1980086"/>
            <a:ext cx="546100" cy="368300"/>
          </a:xfrm>
          <a:custGeom>
            <a:avLst/>
            <a:gdLst>
              <a:gd name="T0" fmla="*/ 101 w 160"/>
              <a:gd name="T1" fmla="*/ 14 h 107"/>
              <a:gd name="T2" fmla="*/ 0 w 160"/>
              <a:gd name="T3" fmla="*/ 41 h 107"/>
              <a:gd name="T4" fmla="*/ 19 w 160"/>
              <a:gd name="T5" fmla="*/ 67 h 107"/>
              <a:gd name="T6" fmla="*/ 28 w 160"/>
              <a:gd name="T7" fmla="*/ 83 h 107"/>
              <a:gd name="T8" fmla="*/ 61 w 160"/>
              <a:gd name="T9" fmla="*/ 93 h 107"/>
              <a:gd name="T10" fmla="*/ 101 w 160"/>
              <a:gd name="T11" fmla="*/ 93 h 107"/>
              <a:gd name="T12" fmla="*/ 123 w 160"/>
              <a:gd name="T13" fmla="*/ 96 h 107"/>
              <a:gd name="T14" fmla="*/ 65 w 160"/>
              <a:gd name="T15" fmla="*/ 85 h 107"/>
              <a:gd name="T16" fmla="*/ 27 w 160"/>
              <a:gd name="T17" fmla="*/ 73 h 107"/>
              <a:gd name="T18" fmla="*/ 65 w 160"/>
              <a:gd name="T19" fmla="*/ 85 h 107"/>
              <a:gd name="T20" fmla="*/ 5 w 160"/>
              <a:gd name="T21" fmla="*/ 65 h 107"/>
              <a:gd name="T22" fmla="*/ 13 w 160"/>
              <a:gd name="T23" fmla="*/ 41 h 107"/>
              <a:gd name="T24" fmla="*/ 19 w 160"/>
              <a:gd name="T25" fmla="*/ 61 h 107"/>
              <a:gd name="T26" fmla="*/ 101 w 160"/>
              <a:gd name="T27" fmla="*/ 87 h 107"/>
              <a:gd name="T28" fmla="*/ 112 w 160"/>
              <a:gd name="T29" fmla="*/ 101 h 107"/>
              <a:gd name="T30" fmla="*/ 107 w 160"/>
              <a:gd name="T31" fmla="*/ 12 h 107"/>
              <a:gd name="T32" fmla="*/ 117 w 160"/>
              <a:gd name="T33" fmla="*/ 11 h 107"/>
              <a:gd name="T34" fmla="*/ 147 w 160"/>
              <a:gd name="T35" fmla="*/ 56 h 107"/>
              <a:gd name="T36" fmla="*/ 144 w 160"/>
              <a:gd name="T37" fmla="*/ 51 h 107"/>
              <a:gd name="T38" fmla="*/ 131 w 160"/>
              <a:gd name="T39" fmla="*/ 53 h 107"/>
              <a:gd name="T40" fmla="*/ 139 w 160"/>
              <a:gd name="T41" fmla="*/ 53 h 107"/>
              <a:gd name="T42" fmla="*/ 131 w 160"/>
              <a:gd name="T43" fmla="*/ 53 h 107"/>
              <a:gd name="T44" fmla="*/ 155 w 160"/>
              <a:gd name="T45" fmla="*/ 56 h 107"/>
              <a:gd name="T46" fmla="*/ 157 w 160"/>
              <a:gd name="T47" fmla="*/ 51 h 107"/>
              <a:gd name="T48" fmla="*/ 139 w 160"/>
              <a:gd name="T49" fmla="*/ 13 h 107"/>
              <a:gd name="T50" fmla="*/ 145 w 160"/>
              <a:gd name="T51" fmla="*/ 15 h 107"/>
              <a:gd name="T52" fmla="*/ 139 w 160"/>
              <a:gd name="T53" fmla="*/ 17 h 107"/>
              <a:gd name="T54" fmla="*/ 148 w 160"/>
              <a:gd name="T55" fmla="*/ 3 h 107"/>
              <a:gd name="T56" fmla="*/ 150 w 160"/>
              <a:gd name="T57" fmla="*/ 9 h 107"/>
              <a:gd name="T58" fmla="*/ 131 w 160"/>
              <a:gd name="T59" fmla="*/ 24 h 107"/>
              <a:gd name="T60" fmla="*/ 137 w 160"/>
              <a:gd name="T61" fmla="*/ 19 h 107"/>
              <a:gd name="T62" fmla="*/ 133 w 160"/>
              <a:gd name="T63" fmla="*/ 25 h 107"/>
              <a:gd name="T64" fmla="*/ 137 w 160"/>
              <a:gd name="T65" fmla="*/ 40 h 107"/>
              <a:gd name="T66" fmla="*/ 131 w 160"/>
              <a:gd name="T67" fmla="*/ 39 h 107"/>
              <a:gd name="T68" fmla="*/ 138 w 160"/>
              <a:gd name="T69" fmla="*/ 37 h 107"/>
              <a:gd name="T70" fmla="*/ 145 w 160"/>
              <a:gd name="T71" fmla="*/ 32 h 107"/>
              <a:gd name="T72" fmla="*/ 144 w 160"/>
              <a:gd name="T73" fmla="*/ 37 h 107"/>
              <a:gd name="T74" fmla="*/ 153 w 160"/>
              <a:gd name="T75" fmla="*/ 29 h 107"/>
              <a:gd name="T76" fmla="*/ 157 w 160"/>
              <a:gd name="T77" fmla="*/ 33 h 107"/>
              <a:gd name="T78" fmla="*/ 151 w 160"/>
              <a:gd name="T79" fmla="*/ 32 h 107"/>
              <a:gd name="T80" fmla="*/ 152 w 160"/>
              <a:gd name="T81" fmla="*/ 103 h 107"/>
              <a:gd name="T82" fmla="*/ 147 w 160"/>
              <a:gd name="T83" fmla="*/ 101 h 107"/>
              <a:gd name="T84" fmla="*/ 152 w 160"/>
              <a:gd name="T85" fmla="*/ 99 h 107"/>
              <a:gd name="T86" fmla="*/ 143 w 160"/>
              <a:gd name="T87" fmla="*/ 96 h 107"/>
              <a:gd name="T88" fmla="*/ 139 w 160"/>
              <a:gd name="T89" fmla="*/ 90 h 107"/>
              <a:gd name="T90" fmla="*/ 137 w 160"/>
              <a:gd name="T91" fmla="*/ 84 h 107"/>
              <a:gd name="T92" fmla="*/ 133 w 160"/>
              <a:gd name="T93" fmla="*/ 88 h 107"/>
              <a:gd name="T94" fmla="*/ 135 w 160"/>
              <a:gd name="T95" fmla="*/ 82 h 107"/>
              <a:gd name="T96" fmla="*/ 144 w 160"/>
              <a:gd name="T97" fmla="*/ 69 h 107"/>
              <a:gd name="T98" fmla="*/ 146 w 160"/>
              <a:gd name="T99" fmla="*/ 75 h 107"/>
              <a:gd name="T100" fmla="*/ 141 w 160"/>
              <a:gd name="T101" fmla="*/ 71 h 107"/>
              <a:gd name="T102" fmla="*/ 135 w 160"/>
              <a:gd name="T103" fmla="*/ 72 h 107"/>
              <a:gd name="T104" fmla="*/ 134 w 160"/>
              <a:gd name="T105" fmla="*/ 66 h 107"/>
              <a:gd name="T106" fmla="*/ 159 w 160"/>
              <a:gd name="T107" fmla="*/ 77 h 107"/>
              <a:gd name="T108" fmla="*/ 153 w 160"/>
              <a:gd name="T109" fmla="*/ 78 h 107"/>
              <a:gd name="T110" fmla="*/ 157 w 160"/>
              <a:gd name="T111" fmla="*/ 7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07">
                <a:moveTo>
                  <a:pt x="112" y="0"/>
                </a:moveTo>
                <a:cubicBezTo>
                  <a:pt x="106" y="0"/>
                  <a:pt x="101" y="5"/>
                  <a:pt x="101" y="11"/>
                </a:cubicBezTo>
                <a:cubicBezTo>
                  <a:pt x="101" y="14"/>
                  <a:pt x="101" y="14"/>
                  <a:pt x="101" y="14"/>
                </a:cubicBezTo>
                <a:cubicBezTo>
                  <a:pt x="19" y="40"/>
                  <a:pt x="19" y="40"/>
                  <a:pt x="19" y="40"/>
                </a:cubicBezTo>
                <a:cubicBezTo>
                  <a:pt x="18" y="36"/>
                  <a:pt x="14" y="32"/>
                  <a:pt x="9" y="32"/>
                </a:cubicBezTo>
                <a:cubicBezTo>
                  <a:pt x="4" y="32"/>
                  <a:pt x="0" y="36"/>
                  <a:pt x="0" y="41"/>
                </a:cubicBezTo>
                <a:cubicBezTo>
                  <a:pt x="0" y="65"/>
                  <a:pt x="0" y="65"/>
                  <a:pt x="0" y="65"/>
                </a:cubicBezTo>
                <a:cubicBezTo>
                  <a:pt x="0" y="70"/>
                  <a:pt x="4" y="75"/>
                  <a:pt x="9" y="75"/>
                </a:cubicBezTo>
                <a:cubicBezTo>
                  <a:pt x="14" y="75"/>
                  <a:pt x="18" y="71"/>
                  <a:pt x="19" y="67"/>
                </a:cubicBezTo>
                <a:cubicBezTo>
                  <a:pt x="24" y="68"/>
                  <a:pt x="24" y="68"/>
                  <a:pt x="24" y="68"/>
                </a:cubicBezTo>
                <a:cubicBezTo>
                  <a:pt x="23" y="69"/>
                  <a:pt x="23" y="70"/>
                  <a:pt x="22" y="72"/>
                </a:cubicBezTo>
                <a:cubicBezTo>
                  <a:pt x="21" y="76"/>
                  <a:pt x="23" y="81"/>
                  <a:pt x="28" y="83"/>
                </a:cubicBezTo>
                <a:cubicBezTo>
                  <a:pt x="59" y="93"/>
                  <a:pt x="59" y="93"/>
                  <a:pt x="59" y="93"/>
                </a:cubicBezTo>
                <a:cubicBezTo>
                  <a:pt x="59" y="93"/>
                  <a:pt x="59" y="93"/>
                  <a:pt x="59" y="93"/>
                </a:cubicBezTo>
                <a:cubicBezTo>
                  <a:pt x="60" y="93"/>
                  <a:pt x="60" y="93"/>
                  <a:pt x="61" y="93"/>
                </a:cubicBezTo>
                <a:cubicBezTo>
                  <a:pt x="65" y="93"/>
                  <a:pt x="69" y="91"/>
                  <a:pt x="70" y="87"/>
                </a:cubicBezTo>
                <a:cubicBezTo>
                  <a:pt x="70" y="86"/>
                  <a:pt x="71" y="84"/>
                  <a:pt x="70" y="83"/>
                </a:cubicBezTo>
                <a:cubicBezTo>
                  <a:pt x="101" y="93"/>
                  <a:pt x="101" y="93"/>
                  <a:pt x="101" y="93"/>
                </a:cubicBezTo>
                <a:cubicBezTo>
                  <a:pt x="101" y="96"/>
                  <a:pt x="101" y="96"/>
                  <a:pt x="101" y="96"/>
                </a:cubicBezTo>
                <a:cubicBezTo>
                  <a:pt x="101" y="102"/>
                  <a:pt x="106" y="107"/>
                  <a:pt x="112" y="107"/>
                </a:cubicBezTo>
                <a:cubicBezTo>
                  <a:pt x="118" y="107"/>
                  <a:pt x="123" y="102"/>
                  <a:pt x="123" y="96"/>
                </a:cubicBezTo>
                <a:cubicBezTo>
                  <a:pt x="123" y="11"/>
                  <a:pt x="123" y="11"/>
                  <a:pt x="123" y="11"/>
                </a:cubicBezTo>
                <a:cubicBezTo>
                  <a:pt x="123" y="5"/>
                  <a:pt x="118" y="0"/>
                  <a:pt x="112" y="0"/>
                </a:cubicBezTo>
                <a:close/>
                <a:moveTo>
                  <a:pt x="65" y="85"/>
                </a:moveTo>
                <a:cubicBezTo>
                  <a:pt x="64" y="87"/>
                  <a:pt x="62" y="88"/>
                  <a:pt x="60" y="88"/>
                </a:cubicBezTo>
                <a:cubicBezTo>
                  <a:pt x="30" y="78"/>
                  <a:pt x="30" y="78"/>
                  <a:pt x="30" y="78"/>
                </a:cubicBezTo>
                <a:cubicBezTo>
                  <a:pt x="28" y="77"/>
                  <a:pt x="27" y="75"/>
                  <a:pt x="27" y="73"/>
                </a:cubicBezTo>
                <a:cubicBezTo>
                  <a:pt x="28" y="71"/>
                  <a:pt x="30" y="70"/>
                  <a:pt x="32" y="71"/>
                </a:cubicBezTo>
                <a:cubicBezTo>
                  <a:pt x="63" y="81"/>
                  <a:pt x="63" y="81"/>
                  <a:pt x="63" y="81"/>
                </a:cubicBezTo>
                <a:cubicBezTo>
                  <a:pt x="64" y="81"/>
                  <a:pt x="66" y="83"/>
                  <a:pt x="65" y="85"/>
                </a:cubicBezTo>
                <a:close/>
                <a:moveTo>
                  <a:pt x="13" y="65"/>
                </a:moveTo>
                <a:cubicBezTo>
                  <a:pt x="13" y="68"/>
                  <a:pt x="12" y="69"/>
                  <a:pt x="9" y="69"/>
                </a:cubicBezTo>
                <a:cubicBezTo>
                  <a:pt x="7" y="69"/>
                  <a:pt x="5" y="68"/>
                  <a:pt x="5" y="65"/>
                </a:cubicBezTo>
                <a:cubicBezTo>
                  <a:pt x="5" y="41"/>
                  <a:pt x="5" y="41"/>
                  <a:pt x="5" y="41"/>
                </a:cubicBezTo>
                <a:cubicBezTo>
                  <a:pt x="5" y="39"/>
                  <a:pt x="7" y="37"/>
                  <a:pt x="9" y="37"/>
                </a:cubicBezTo>
                <a:cubicBezTo>
                  <a:pt x="12" y="37"/>
                  <a:pt x="13" y="39"/>
                  <a:pt x="13" y="41"/>
                </a:cubicBezTo>
                <a:cubicBezTo>
                  <a:pt x="13" y="42"/>
                  <a:pt x="13" y="42"/>
                  <a:pt x="13" y="42"/>
                </a:cubicBezTo>
                <a:cubicBezTo>
                  <a:pt x="13" y="65"/>
                  <a:pt x="13" y="65"/>
                  <a:pt x="13" y="65"/>
                </a:cubicBezTo>
                <a:close/>
                <a:moveTo>
                  <a:pt x="19" y="61"/>
                </a:moveTo>
                <a:cubicBezTo>
                  <a:pt x="19" y="46"/>
                  <a:pt x="19" y="46"/>
                  <a:pt x="19" y="46"/>
                </a:cubicBezTo>
                <a:cubicBezTo>
                  <a:pt x="101" y="20"/>
                  <a:pt x="101" y="20"/>
                  <a:pt x="101" y="20"/>
                </a:cubicBezTo>
                <a:cubicBezTo>
                  <a:pt x="101" y="87"/>
                  <a:pt x="101" y="87"/>
                  <a:pt x="101" y="87"/>
                </a:cubicBezTo>
                <a:lnTo>
                  <a:pt x="19" y="61"/>
                </a:lnTo>
                <a:close/>
                <a:moveTo>
                  <a:pt x="117" y="96"/>
                </a:moveTo>
                <a:cubicBezTo>
                  <a:pt x="117" y="99"/>
                  <a:pt x="115" y="101"/>
                  <a:pt x="112" y="101"/>
                </a:cubicBezTo>
                <a:cubicBezTo>
                  <a:pt x="109" y="101"/>
                  <a:pt x="107" y="99"/>
                  <a:pt x="107" y="96"/>
                </a:cubicBezTo>
                <a:cubicBezTo>
                  <a:pt x="107" y="94"/>
                  <a:pt x="107" y="94"/>
                  <a:pt x="107" y="94"/>
                </a:cubicBezTo>
                <a:cubicBezTo>
                  <a:pt x="107" y="12"/>
                  <a:pt x="107" y="12"/>
                  <a:pt x="107" y="12"/>
                </a:cubicBezTo>
                <a:cubicBezTo>
                  <a:pt x="107" y="11"/>
                  <a:pt x="107" y="11"/>
                  <a:pt x="107" y="11"/>
                </a:cubicBezTo>
                <a:cubicBezTo>
                  <a:pt x="107" y="8"/>
                  <a:pt x="109" y="5"/>
                  <a:pt x="112" y="5"/>
                </a:cubicBezTo>
                <a:cubicBezTo>
                  <a:pt x="115" y="5"/>
                  <a:pt x="117" y="8"/>
                  <a:pt x="117" y="11"/>
                </a:cubicBezTo>
                <a:lnTo>
                  <a:pt x="117" y="96"/>
                </a:lnTo>
                <a:close/>
                <a:moveTo>
                  <a:pt x="149" y="53"/>
                </a:moveTo>
                <a:cubicBezTo>
                  <a:pt x="149" y="55"/>
                  <a:pt x="148" y="56"/>
                  <a:pt x="147" y="56"/>
                </a:cubicBezTo>
                <a:cubicBezTo>
                  <a:pt x="144" y="56"/>
                  <a:pt x="144" y="56"/>
                  <a:pt x="144" y="56"/>
                </a:cubicBezTo>
                <a:cubicBezTo>
                  <a:pt x="143" y="56"/>
                  <a:pt x="141" y="55"/>
                  <a:pt x="141" y="53"/>
                </a:cubicBezTo>
                <a:cubicBezTo>
                  <a:pt x="141" y="52"/>
                  <a:pt x="143" y="51"/>
                  <a:pt x="144" y="51"/>
                </a:cubicBezTo>
                <a:cubicBezTo>
                  <a:pt x="147" y="51"/>
                  <a:pt x="147" y="51"/>
                  <a:pt x="147" y="51"/>
                </a:cubicBezTo>
                <a:cubicBezTo>
                  <a:pt x="148" y="51"/>
                  <a:pt x="149" y="52"/>
                  <a:pt x="149" y="53"/>
                </a:cubicBezTo>
                <a:close/>
                <a:moveTo>
                  <a:pt x="131" y="53"/>
                </a:moveTo>
                <a:cubicBezTo>
                  <a:pt x="131" y="52"/>
                  <a:pt x="132" y="51"/>
                  <a:pt x="133" y="51"/>
                </a:cubicBezTo>
                <a:cubicBezTo>
                  <a:pt x="136" y="51"/>
                  <a:pt x="136" y="51"/>
                  <a:pt x="136" y="51"/>
                </a:cubicBezTo>
                <a:cubicBezTo>
                  <a:pt x="137" y="51"/>
                  <a:pt x="139" y="52"/>
                  <a:pt x="139" y="53"/>
                </a:cubicBezTo>
                <a:cubicBezTo>
                  <a:pt x="139" y="55"/>
                  <a:pt x="137" y="56"/>
                  <a:pt x="136" y="56"/>
                </a:cubicBezTo>
                <a:cubicBezTo>
                  <a:pt x="133" y="56"/>
                  <a:pt x="133" y="56"/>
                  <a:pt x="133" y="56"/>
                </a:cubicBezTo>
                <a:cubicBezTo>
                  <a:pt x="132" y="56"/>
                  <a:pt x="131" y="55"/>
                  <a:pt x="131" y="53"/>
                </a:cubicBezTo>
                <a:close/>
                <a:moveTo>
                  <a:pt x="160" y="53"/>
                </a:moveTo>
                <a:cubicBezTo>
                  <a:pt x="160" y="55"/>
                  <a:pt x="159" y="56"/>
                  <a:pt x="157" y="56"/>
                </a:cubicBezTo>
                <a:cubicBezTo>
                  <a:pt x="155" y="56"/>
                  <a:pt x="155" y="56"/>
                  <a:pt x="155" y="56"/>
                </a:cubicBezTo>
                <a:cubicBezTo>
                  <a:pt x="153" y="56"/>
                  <a:pt x="152" y="55"/>
                  <a:pt x="152" y="53"/>
                </a:cubicBezTo>
                <a:cubicBezTo>
                  <a:pt x="152" y="52"/>
                  <a:pt x="153" y="51"/>
                  <a:pt x="155" y="51"/>
                </a:cubicBezTo>
                <a:cubicBezTo>
                  <a:pt x="157" y="51"/>
                  <a:pt x="157" y="51"/>
                  <a:pt x="157" y="51"/>
                </a:cubicBezTo>
                <a:cubicBezTo>
                  <a:pt x="159" y="51"/>
                  <a:pt x="160" y="52"/>
                  <a:pt x="160" y="53"/>
                </a:cubicBezTo>
                <a:close/>
                <a:moveTo>
                  <a:pt x="139" y="17"/>
                </a:moveTo>
                <a:cubicBezTo>
                  <a:pt x="138" y="16"/>
                  <a:pt x="138" y="14"/>
                  <a:pt x="139" y="13"/>
                </a:cubicBezTo>
                <a:cubicBezTo>
                  <a:pt x="141" y="11"/>
                  <a:pt x="141" y="11"/>
                  <a:pt x="141" y="11"/>
                </a:cubicBezTo>
                <a:cubicBezTo>
                  <a:pt x="142" y="10"/>
                  <a:pt x="144" y="10"/>
                  <a:pt x="145" y="11"/>
                </a:cubicBezTo>
                <a:cubicBezTo>
                  <a:pt x="146" y="12"/>
                  <a:pt x="146" y="14"/>
                  <a:pt x="145" y="15"/>
                </a:cubicBezTo>
                <a:cubicBezTo>
                  <a:pt x="143" y="17"/>
                  <a:pt x="143" y="17"/>
                  <a:pt x="143" y="17"/>
                </a:cubicBezTo>
                <a:cubicBezTo>
                  <a:pt x="142" y="17"/>
                  <a:pt x="142" y="17"/>
                  <a:pt x="141" y="17"/>
                </a:cubicBezTo>
                <a:cubicBezTo>
                  <a:pt x="140" y="17"/>
                  <a:pt x="140" y="17"/>
                  <a:pt x="139" y="17"/>
                </a:cubicBezTo>
                <a:close/>
                <a:moveTo>
                  <a:pt x="147" y="9"/>
                </a:moveTo>
                <a:cubicBezTo>
                  <a:pt x="145" y="8"/>
                  <a:pt x="145" y="6"/>
                  <a:pt x="147" y="5"/>
                </a:cubicBezTo>
                <a:cubicBezTo>
                  <a:pt x="148" y="3"/>
                  <a:pt x="148" y="3"/>
                  <a:pt x="148" y="3"/>
                </a:cubicBezTo>
                <a:cubicBezTo>
                  <a:pt x="149" y="2"/>
                  <a:pt x="151" y="2"/>
                  <a:pt x="152" y="3"/>
                </a:cubicBezTo>
                <a:cubicBezTo>
                  <a:pt x="153" y="4"/>
                  <a:pt x="153" y="6"/>
                  <a:pt x="152" y="7"/>
                </a:cubicBezTo>
                <a:cubicBezTo>
                  <a:pt x="150" y="9"/>
                  <a:pt x="150" y="9"/>
                  <a:pt x="150" y="9"/>
                </a:cubicBezTo>
                <a:cubicBezTo>
                  <a:pt x="150" y="10"/>
                  <a:pt x="149" y="10"/>
                  <a:pt x="148" y="10"/>
                </a:cubicBezTo>
                <a:cubicBezTo>
                  <a:pt x="148" y="10"/>
                  <a:pt x="147" y="10"/>
                  <a:pt x="147" y="9"/>
                </a:cubicBezTo>
                <a:close/>
                <a:moveTo>
                  <a:pt x="131" y="24"/>
                </a:moveTo>
                <a:cubicBezTo>
                  <a:pt x="130" y="23"/>
                  <a:pt x="130" y="21"/>
                  <a:pt x="131" y="20"/>
                </a:cubicBezTo>
                <a:cubicBezTo>
                  <a:pt x="133" y="19"/>
                  <a:pt x="133" y="19"/>
                  <a:pt x="133" y="19"/>
                </a:cubicBezTo>
                <a:cubicBezTo>
                  <a:pt x="134" y="17"/>
                  <a:pt x="136" y="17"/>
                  <a:pt x="137" y="19"/>
                </a:cubicBezTo>
                <a:cubicBezTo>
                  <a:pt x="138" y="20"/>
                  <a:pt x="138" y="21"/>
                  <a:pt x="137" y="22"/>
                </a:cubicBezTo>
                <a:cubicBezTo>
                  <a:pt x="135" y="24"/>
                  <a:pt x="135" y="24"/>
                  <a:pt x="135" y="24"/>
                </a:cubicBezTo>
                <a:cubicBezTo>
                  <a:pt x="135" y="25"/>
                  <a:pt x="134" y="25"/>
                  <a:pt x="133" y="25"/>
                </a:cubicBezTo>
                <a:cubicBezTo>
                  <a:pt x="133" y="25"/>
                  <a:pt x="132" y="25"/>
                  <a:pt x="131" y="24"/>
                </a:cubicBezTo>
                <a:close/>
                <a:moveTo>
                  <a:pt x="138" y="37"/>
                </a:moveTo>
                <a:cubicBezTo>
                  <a:pt x="139" y="38"/>
                  <a:pt x="138" y="40"/>
                  <a:pt x="137" y="40"/>
                </a:cubicBezTo>
                <a:cubicBezTo>
                  <a:pt x="134" y="41"/>
                  <a:pt x="134" y="41"/>
                  <a:pt x="134" y="41"/>
                </a:cubicBezTo>
                <a:cubicBezTo>
                  <a:pt x="134" y="41"/>
                  <a:pt x="134" y="41"/>
                  <a:pt x="133" y="41"/>
                </a:cubicBezTo>
                <a:cubicBezTo>
                  <a:pt x="132" y="41"/>
                  <a:pt x="131" y="40"/>
                  <a:pt x="131" y="39"/>
                </a:cubicBezTo>
                <a:cubicBezTo>
                  <a:pt x="130" y="38"/>
                  <a:pt x="131" y="36"/>
                  <a:pt x="132" y="36"/>
                </a:cubicBezTo>
                <a:cubicBezTo>
                  <a:pt x="135" y="35"/>
                  <a:pt x="135" y="35"/>
                  <a:pt x="135" y="35"/>
                </a:cubicBezTo>
                <a:cubicBezTo>
                  <a:pt x="136" y="34"/>
                  <a:pt x="138" y="35"/>
                  <a:pt x="138" y="37"/>
                </a:cubicBezTo>
                <a:close/>
                <a:moveTo>
                  <a:pt x="141" y="36"/>
                </a:moveTo>
                <a:cubicBezTo>
                  <a:pt x="140" y="34"/>
                  <a:pt x="141" y="33"/>
                  <a:pt x="143" y="32"/>
                </a:cubicBezTo>
                <a:cubicBezTo>
                  <a:pt x="145" y="32"/>
                  <a:pt x="145" y="32"/>
                  <a:pt x="145" y="32"/>
                </a:cubicBezTo>
                <a:cubicBezTo>
                  <a:pt x="147" y="31"/>
                  <a:pt x="148" y="32"/>
                  <a:pt x="149" y="33"/>
                </a:cubicBezTo>
                <a:cubicBezTo>
                  <a:pt x="149" y="35"/>
                  <a:pt x="148" y="36"/>
                  <a:pt x="147" y="37"/>
                </a:cubicBezTo>
                <a:cubicBezTo>
                  <a:pt x="144" y="37"/>
                  <a:pt x="144" y="37"/>
                  <a:pt x="144" y="37"/>
                </a:cubicBezTo>
                <a:cubicBezTo>
                  <a:pt x="144" y="38"/>
                  <a:pt x="144" y="38"/>
                  <a:pt x="143" y="38"/>
                </a:cubicBezTo>
                <a:cubicBezTo>
                  <a:pt x="142" y="38"/>
                  <a:pt x="141" y="37"/>
                  <a:pt x="141" y="36"/>
                </a:cubicBezTo>
                <a:close/>
                <a:moveTo>
                  <a:pt x="153" y="29"/>
                </a:moveTo>
                <a:cubicBezTo>
                  <a:pt x="155" y="28"/>
                  <a:pt x="155" y="28"/>
                  <a:pt x="155" y="28"/>
                </a:cubicBezTo>
                <a:cubicBezTo>
                  <a:pt x="157" y="28"/>
                  <a:pt x="158" y="28"/>
                  <a:pt x="159" y="30"/>
                </a:cubicBezTo>
                <a:cubicBezTo>
                  <a:pt x="159" y="31"/>
                  <a:pt x="158" y="33"/>
                  <a:pt x="157" y="33"/>
                </a:cubicBezTo>
                <a:cubicBezTo>
                  <a:pt x="154" y="34"/>
                  <a:pt x="154" y="34"/>
                  <a:pt x="154" y="34"/>
                </a:cubicBezTo>
                <a:cubicBezTo>
                  <a:pt x="154" y="34"/>
                  <a:pt x="154" y="34"/>
                  <a:pt x="154" y="34"/>
                </a:cubicBezTo>
                <a:cubicBezTo>
                  <a:pt x="152" y="34"/>
                  <a:pt x="151" y="34"/>
                  <a:pt x="151" y="32"/>
                </a:cubicBezTo>
                <a:cubicBezTo>
                  <a:pt x="151" y="31"/>
                  <a:pt x="151" y="29"/>
                  <a:pt x="153" y="29"/>
                </a:cubicBezTo>
                <a:close/>
                <a:moveTo>
                  <a:pt x="152" y="99"/>
                </a:moveTo>
                <a:cubicBezTo>
                  <a:pt x="153" y="100"/>
                  <a:pt x="153" y="102"/>
                  <a:pt x="152" y="103"/>
                </a:cubicBezTo>
                <a:cubicBezTo>
                  <a:pt x="152" y="104"/>
                  <a:pt x="151" y="104"/>
                  <a:pt x="150" y="104"/>
                </a:cubicBezTo>
                <a:cubicBezTo>
                  <a:pt x="150" y="104"/>
                  <a:pt x="149" y="104"/>
                  <a:pt x="148" y="103"/>
                </a:cubicBezTo>
                <a:cubicBezTo>
                  <a:pt x="147" y="101"/>
                  <a:pt x="147" y="101"/>
                  <a:pt x="147" y="101"/>
                </a:cubicBezTo>
                <a:cubicBezTo>
                  <a:pt x="145" y="100"/>
                  <a:pt x="145" y="99"/>
                  <a:pt x="147" y="98"/>
                </a:cubicBezTo>
                <a:cubicBezTo>
                  <a:pt x="148" y="97"/>
                  <a:pt x="149" y="97"/>
                  <a:pt x="150" y="98"/>
                </a:cubicBezTo>
                <a:lnTo>
                  <a:pt x="152" y="99"/>
                </a:lnTo>
                <a:close/>
                <a:moveTo>
                  <a:pt x="145" y="92"/>
                </a:moveTo>
                <a:cubicBezTo>
                  <a:pt x="146" y="93"/>
                  <a:pt x="146" y="95"/>
                  <a:pt x="145" y="96"/>
                </a:cubicBezTo>
                <a:cubicBezTo>
                  <a:pt x="144" y="96"/>
                  <a:pt x="143" y="96"/>
                  <a:pt x="143" y="96"/>
                </a:cubicBezTo>
                <a:cubicBezTo>
                  <a:pt x="142" y="96"/>
                  <a:pt x="141" y="96"/>
                  <a:pt x="141" y="96"/>
                </a:cubicBezTo>
                <a:cubicBezTo>
                  <a:pt x="139" y="94"/>
                  <a:pt x="139" y="94"/>
                  <a:pt x="139" y="94"/>
                </a:cubicBezTo>
                <a:cubicBezTo>
                  <a:pt x="138" y="93"/>
                  <a:pt x="138" y="91"/>
                  <a:pt x="139" y="90"/>
                </a:cubicBezTo>
                <a:cubicBezTo>
                  <a:pt x="140" y="89"/>
                  <a:pt x="142" y="89"/>
                  <a:pt x="143" y="90"/>
                </a:cubicBezTo>
                <a:lnTo>
                  <a:pt x="145" y="92"/>
                </a:lnTo>
                <a:close/>
                <a:moveTo>
                  <a:pt x="137" y="84"/>
                </a:moveTo>
                <a:cubicBezTo>
                  <a:pt x="138" y="85"/>
                  <a:pt x="138" y="87"/>
                  <a:pt x="137" y="88"/>
                </a:cubicBezTo>
                <a:cubicBezTo>
                  <a:pt x="137" y="89"/>
                  <a:pt x="136" y="89"/>
                  <a:pt x="135" y="89"/>
                </a:cubicBezTo>
                <a:cubicBezTo>
                  <a:pt x="135" y="89"/>
                  <a:pt x="134" y="89"/>
                  <a:pt x="133" y="88"/>
                </a:cubicBezTo>
                <a:cubicBezTo>
                  <a:pt x="131" y="86"/>
                  <a:pt x="131" y="86"/>
                  <a:pt x="131" y="86"/>
                </a:cubicBezTo>
                <a:cubicBezTo>
                  <a:pt x="130" y="85"/>
                  <a:pt x="130" y="84"/>
                  <a:pt x="131" y="82"/>
                </a:cubicBezTo>
                <a:cubicBezTo>
                  <a:pt x="132" y="81"/>
                  <a:pt x="134" y="81"/>
                  <a:pt x="135" y="82"/>
                </a:cubicBezTo>
                <a:lnTo>
                  <a:pt x="137" y="84"/>
                </a:lnTo>
                <a:close/>
                <a:moveTo>
                  <a:pt x="141" y="71"/>
                </a:moveTo>
                <a:cubicBezTo>
                  <a:pt x="141" y="69"/>
                  <a:pt x="143" y="69"/>
                  <a:pt x="144" y="69"/>
                </a:cubicBezTo>
                <a:cubicBezTo>
                  <a:pt x="147" y="70"/>
                  <a:pt x="147" y="70"/>
                  <a:pt x="147" y="70"/>
                </a:cubicBezTo>
                <a:cubicBezTo>
                  <a:pt x="148" y="71"/>
                  <a:pt x="149" y="72"/>
                  <a:pt x="149" y="73"/>
                </a:cubicBezTo>
                <a:cubicBezTo>
                  <a:pt x="148" y="75"/>
                  <a:pt x="147" y="75"/>
                  <a:pt x="146" y="75"/>
                </a:cubicBezTo>
                <a:cubicBezTo>
                  <a:pt x="146" y="75"/>
                  <a:pt x="145" y="75"/>
                  <a:pt x="145" y="75"/>
                </a:cubicBezTo>
                <a:cubicBezTo>
                  <a:pt x="143" y="74"/>
                  <a:pt x="143" y="74"/>
                  <a:pt x="143" y="74"/>
                </a:cubicBezTo>
                <a:cubicBezTo>
                  <a:pt x="141" y="74"/>
                  <a:pt x="140" y="72"/>
                  <a:pt x="141" y="71"/>
                </a:cubicBezTo>
                <a:close/>
                <a:moveTo>
                  <a:pt x="138" y="70"/>
                </a:moveTo>
                <a:cubicBezTo>
                  <a:pt x="138" y="71"/>
                  <a:pt x="137" y="72"/>
                  <a:pt x="136" y="72"/>
                </a:cubicBezTo>
                <a:cubicBezTo>
                  <a:pt x="136" y="72"/>
                  <a:pt x="135" y="72"/>
                  <a:pt x="135" y="72"/>
                </a:cubicBezTo>
                <a:cubicBezTo>
                  <a:pt x="132" y="71"/>
                  <a:pt x="132" y="71"/>
                  <a:pt x="132" y="71"/>
                </a:cubicBezTo>
                <a:cubicBezTo>
                  <a:pt x="131" y="70"/>
                  <a:pt x="130" y="69"/>
                  <a:pt x="131" y="68"/>
                </a:cubicBezTo>
                <a:cubicBezTo>
                  <a:pt x="131" y="66"/>
                  <a:pt x="133" y="65"/>
                  <a:pt x="134" y="66"/>
                </a:cubicBezTo>
                <a:cubicBezTo>
                  <a:pt x="137" y="67"/>
                  <a:pt x="137" y="67"/>
                  <a:pt x="137" y="67"/>
                </a:cubicBezTo>
                <a:cubicBezTo>
                  <a:pt x="138" y="67"/>
                  <a:pt x="139" y="69"/>
                  <a:pt x="138" y="70"/>
                </a:cubicBezTo>
                <a:close/>
                <a:moveTo>
                  <a:pt x="159" y="77"/>
                </a:moveTo>
                <a:cubicBezTo>
                  <a:pt x="158" y="78"/>
                  <a:pt x="157" y="79"/>
                  <a:pt x="156" y="79"/>
                </a:cubicBezTo>
                <a:cubicBezTo>
                  <a:pt x="156" y="79"/>
                  <a:pt x="156" y="79"/>
                  <a:pt x="155" y="78"/>
                </a:cubicBezTo>
                <a:cubicBezTo>
                  <a:pt x="153" y="78"/>
                  <a:pt x="153" y="78"/>
                  <a:pt x="153" y="78"/>
                </a:cubicBezTo>
                <a:cubicBezTo>
                  <a:pt x="151" y="77"/>
                  <a:pt x="151" y="76"/>
                  <a:pt x="151" y="74"/>
                </a:cubicBezTo>
                <a:cubicBezTo>
                  <a:pt x="152" y="73"/>
                  <a:pt x="153" y="72"/>
                  <a:pt x="154" y="73"/>
                </a:cubicBezTo>
                <a:cubicBezTo>
                  <a:pt x="157" y="73"/>
                  <a:pt x="157" y="73"/>
                  <a:pt x="157" y="73"/>
                </a:cubicBezTo>
                <a:cubicBezTo>
                  <a:pt x="158" y="74"/>
                  <a:pt x="159" y="75"/>
                  <a:pt x="159" y="7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Title 3">
            <a:extLst>
              <a:ext uri="{FF2B5EF4-FFF2-40B4-BE49-F238E27FC236}">
                <a16:creationId xmlns:a16="http://schemas.microsoft.com/office/drawing/2014/main" id="{50889D09-59BD-4EDB-9CF5-8CD813D0D4F0}"/>
              </a:ext>
            </a:extLst>
          </p:cNvPr>
          <p:cNvSpPr txBox="1">
            <a:spLocks/>
          </p:cNvSpPr>
          <p:nvPr/>
        </p:nvSpPr>
        <p:spPr>
          <a:xfrm>
            <a:off x="3297997" y="902133"/>
            <a:ext cx="5755523" cy="664140"/>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a:lstStyle>
          <a:p>
            <a:r>
              <a:rPr lang="fr-FR" sz="1600" b="1" dirty="0"/>
              <a:t> </a:t>
            </a:r>
            <a:r>
              <a:rPr lang="fr-FR" sz="1600" b="1" u="sng" dirty="0">
                <a:latin typeface="Montserrat"/>
              </a:rPr>
              <a:t>Contexte : </a:t>
            </a:r>
            <a:r>
              <a:rPr lang="fr-FR" sz="1600" dirty="0">
                <a:latin typeface="Montserrat"/>
              </a:rPr>
              <a:t>Vous êtes consultant pour </a:t>
            </a:r>
            <a:r>
              <a:rPr lang="fr-FR" sz="1600" b="1" u="sng" dirty="0" err="1">
                <a:latin typeface="Montserrat"/>
                <a:hlinkClick r:id="rId4"/>
              </a:rPr>
              <a:t>Olist</a:t>
            </a:r>
            <a:r>
              <a:rPr lang="fr-FR" sz="1600" dirty="0">
                <a:latin typeface="Montserrat"/>
              </a:rPr>
              <a:t>, une solution de vente sur les marketplaces en ligne au Brésil</a:t>
            </a:r>
            <a:endParaRPr lang="en-US" sz="1600" dirty="0">
              <a:latin typeface="Montserrat"/>
            </a:endParaRPr>
          </a:p>
        </p:txBody>
      </p:sp>
      <p:sp>
        <p:nvSpPr>
          <p:cNvPr id="17" name="Freeform 2101">
            <a:extLst>
              <a:ext uri="{FF2B5EF4-FFF2-40B4-BE49-F238E27FC236}">
                <a16:creationId xmlns:a16="http://schemas.microsoft.com/office/drawing/2014/main" id="{83D9665F-F314-4B2D-8E37-D0A089A88EFC}"/>
              </a:ext>
            </a:extLst>
          </p:cNvPr>
          <p:cNvSpPr>
            <a:spLocks noEditPoints="1"/>
          </p:cNvSpPr>
          <p:nvPr/>
        </p:nvSpPr>
        <p:spPr bwMode="auto">
          <a:xfrm>
            <a:off x="2773370" y="1004701"/>
            <a:ext cx="368301" cy="476239"/>
          </a:xfrm>
          <a:custGeom>
            <a:avLst/>
            <a:gdLst>
              <a:gd name="T0" fmla="*/ 154 w 154"/>
              <a:gd name="T1" fmla="*/ 22 h 160"/>
              <a:gd name="T2" fmla="*/ 77 w 154"/>
              <a:gd name="T3" fmla="*/ 0 h 160"/>
              <a:gd name="T4" fmla="*/ 0 w 154"/>
              <a:gd name="T5" fmla="*/ 22 h 160"/>
              <a:gd name="T6" fmla="*/ 6 w 154"/>
              <a:gd name="T7" fmla="*/ 30 h 160"/>
              <a:gd name="T8" fmla="*/ 58 w 154"/>
              <a:gd name="T9" fmla="*/ 102 h 160"/>
              <a:gd name="T10" fmla="*/ 58 w 154"/>
              <a:gd name="T11" fmla="*/ 156 h 160"/>
              <a:gd name="T12" fmla="*/ 60 w 154"/>
              <a:gd name="T13" fmla="*/ 159 h 160"/>
              <a:gd name="T14" fmla="*/ 62 w 154"/>
              <a:gd name="T15" fmla="*/ 160 h 160"/>
              <a:gd name="T16" fmla="*/ 95 w 154"/>
              <a:gd name="T17" fmla="*/ 127 h 160"/>
              <a:gd name="T18" fmla="*/ 95 w 154"/>
              <a:gd name="T19" fmla="*/ 102 h 160"/>
              <a:gd name="T20" fmla="*/ 148 w 154"/>
              <a:gd name="T21" fmla="*/ 30 h 160"/>
              <a:gd name="T22" fmla="*/ 148 w 154"/>
              <a:gd name="T23" fmla="*/ 30 h 160"/>
              <a:gd name="T24" fmla="*/ 154 w 154"/>
              <a:gd name="T25" fmla="*/ 22 h 160"/>
              <a:gd name="T26" fmla="*/ 77 w 154"/>
              <a:gd name="T27" fmla="*/ 6 h 160"/>
              <a:gd name="T28" fmla="*/ 147 w 154"/>
              <a:gd name="T29" fmla="*/ 22 h 160"/>
              <a:gd name="T30" fmla="*/ 144 w 154"/>
              <a:gd name="T31" fmla="*/ 26 h 160"/>
              <a:gd name="T32" fmla="*/ 144 w 154"/>
              <a:gd name="T33" fmla="*/ 26 h 160"/>
              <a:gd name="T34" fmla="*/ 144 w 154"/>
              <a:gd name="T35" fmla="*/ 26 h 160"/>
              <a:gd name="T36" fmla="*/ 77 w 154"/>
              <a:gd name="T37" fmla="*/ 37 h 160"/>
              <a:gd name="T38" fmla="*/ 10 w 154"/>
              <a:gd name="T39" fmla="*/ 26 h 160"/>
              <a:gd name="T40" fmla="*/ 10 w 154"/>
              <a:gd name="T41" fmla="*/ 26 h 160"/>
              <a:gd name="T42" fmla="*/ 8 w 154"/>
              <a:gd name="T43" fmla="*/ 25 h 160"/>
              <a:gd name="T44" fmla="*/ 6 w 154"/>
              <a:gd name="T45" fmla="*/ 22 h 160"/>
              <a:gd name="T46" fmla="*/ 77 w 154"/>
              <a:gd name="T47" fmla="*/ 6 h 160"/>
              <a:gd name="T48" fmla="*/ 89 w 154"/>
              <a:gd name="T49" fmla="*/ 125 h 160"/>
              <a:gd name="T50" fmla="*/ 65 w 154"/>
              <a:gd name="T51" fmla="*/ 149 h 160"/>
              <a:gd name="T52" fmla="*/ 65 w 154"/>
              <a:gd name="T53" fmla="*/ 104 h 160"/>
              <a:gd name="T54" fmla="*/ 89 w 154"/>
              <a:gd name="T55" fmla="*/ 104 h 160"/>
              <a:gd name="T56" fmla="*/ 89 w 154"/>
              <a:gd name="T57" fmla="*/ 125 h 160"/>
              <a:gd name="T58" fmla="*/ 91 w 154"/>
              <a:gd name="T59" fmla="*/ 98 h 160"/>
              <a:gd name="T60" fmla="*/ 63 w 154"/>
              <a:gd name="T61" fmla="*/ 98 h 160"/>
              <a:gd name="T62" fmla="*/ 17 w 154"/>
              <a:gd name="T63" fmla="*/ 36 h 160"/>
              <a:gd name="T64" fmla="*/ 77 w 154"/>
              <a:gd name="T65" fmla="*/ 43 h 160"/>
              <a:gd name="T66" fmla="*/ 136 w 154"/>
              <a:gd name="T67" fmla="*/ 36 h 160"/>
              <a:gd name="T68" fmla="*/ 91 w 154"/>
              <a:gd name="T69" fmla="*/ 9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60">
                <a:moveTo>
                  <a:pt x="154" y="22"/>
                </a:moveTo>
                <a:cubicBezTo>
                  <a:pt x="154" y="7"/>
                  <a:pt x="115" y="0"/>
                  <a:pt x="77" y="0"/>
                </a:cubicBezTo>
                <a:cubicBezTo>
                  <a:pt x="39" y="0"/>
                  <a:pt x="0" y="7"/>
                  <a:pt x="0" y="22"/>
                </a:cubicBezTo>
                <a:cubicBezTo>
                  <a:pt x="0" y="25"/>
                  <a:pt x="2" y="28"/>
                  <a:pt x="6" y="30"/>
                </a:cubicBezTo>
                <a:cubicBezTo>
                  <a:pt x="58" y="102"/>
                  <a:pt x="58" y="102"/>
                  <a:pt x="58" y="102"/>
                </a:cubicBezTo>
                <a:cubicBezTo>
                  <a:pt x="58" y="156"/>
                  <a:pt x="58" y="156"/>
                  <a:pt x="58" y="156"/>
                </a:cubicBezTo>
                <a:cubicBezTo>
                  <a:pt x="58" y="158"/>
                  <a:pt x="59" y="159"/>
                  <a:pt x="60" y="159"/>
                </a:cubicBezTo>
                <a:cubicBezTo>
                  <a:pt x="62" y="160"/>
                  <a:pt x="62" y="160"/>
                  <a:pt x="62" y="160"/>
                </a:cubicBezTo>
                <a:cubicBezTo>
                  <a:pt x="95" y="127"/>
                  <a:pt x="95" y="127"/>
                  <a:pt x="95" y="127"/>
                </a:cubicBezTo>
                <a:cubicBezTo>
                  <a:pt x="95" y="102"/>
                  <a:pt x="95" y="102"/>
                  <a:pt x="95" y="102"/>
                </a:cubicBezTo>
                <a:cubicBezTo>
                  <a:pt x="148" y="30"/>
                  <a:pt x="148" y="30"/>
                  <a:pt x="148" y="30"/>
                </a:cubicBezTo>
                <a:cubicBezTo>
                  <a:pt x="148" y="30"/>
                  <a:pt x="148" y="30"/>
                  <a:pt x="148" y="30"/>
                </a:cubicBezTo>
                <a:cubicBezTo>
                  <a:pt x="152" y="28"/>
                  <a:pt x="154" y="25"/>
                  <a:pt x="154" y="22"/>
                </a:cubicBezTo>
                <a:close/>
                <a:moveTo>
                  <a:pt x="77" y="6"/>
                </a:moveTo>
                <a:cubicBezTo>
                  <a:pt x="120" y="6"/>
                  <a:pt x="147" y="15"/>
                  <a:pt x="147" y="22"/>
                </a:cubicBezTo>
                <a:cubicBezTo>
                  <a:pt x="147" y="23"/>
                  <a:pt x="146" y="24"/>
                  <a:pt x="144" y="26"/>
                </a:cubicBezTo>
                <a:cubicBezTo>
                  <a:pt x="144" y="26"/>
                  <a:pt x="144" y="26"/>
                  <a:pt x="144" y="26"/>
                </a:cubicBezTo>
                <a:cubicBezTo>
                  <a:pt x="144" y="26"/>
                  <a:pt x="144" y="26"/>
                  <a:pt x="144" y="26"/>
                </a:cubicBezTo>
                <a:cubicBezTo>
                  <a:pt x="135" y="31"/>
                  <a:pt x="111" y="37"/>
                  <a:pt x="77" y="37"/>
                </a:cubicBezTo>
                <a:cubicBezTo>
                  <a:pt x="43" y="37"/>
                  <a:pt x="18" y="31"/>
                  <a:pt x="10" y="26"/>
                </a:cubicBezTo>
                <a:cubicBezTo>
                  <a:pt x="10" y="26"/>
                  <a:pt x="10" y="26"/>
                  <a:pt x="10" y="26"/>
                </a:cubicBezTo>
                <a:cubicBezTo>
                  <a:pt x="8" y="25"/>
                  <a:pt x="8" y="25"/>
                  <a:pt x="8" y="25"/>
                </a:cubicBezTo>
                <a:cubicBezTo>
                  <a:pt x="7" y="24"/>
                  <a:pt x="6" y="23"/>
                  <a:pt x="6" y="22"/>
                </a:cubicBezTo>
                <a:cubicBezTo>
                  <a:pt x="6" y="15"/>
                  <a:pt x="34" y="6"/>
                  <a:pt x="77" y="6"/>
                </a:cubicBezTo>
                <a:close/>
                <a:moveTo>
                  <a:pt x="89" y="125"/>
                </a:moveTo>
                <a:cubicBezTo>
                  <a:pt x="65" y="149"/>
                  <a:pt x="65" y="149"/>
                  <a:pt x="65" y="149"/>
                </a:cubicBezTo>
                <a:cubicBezTo>
                  <a:pt x="65" y="104"/>
                  <a:pt x="65" y="104"/>
                  <a:pt x="65" y="104"/>
                </a:cubicBezTo>
                <a:cubicBezTo>
                  <a:pt x="89" y="104"/>
                  <a:pt x="89" y="104"/>
                  <a:pt x="89" y="104"/>
                </a:cubicBezTo>
                <a:lnTo>
                  <a:pt x="89" y="125"/>
                </a:lnTo>
                <a:close/>
                <a:moveTo>
                  <a:pt x="91" y="98"/>
                </a:moveTo>
                <a:cubicBezTo>
                  <a:pt x="63" y="98"/>
                  <a:pt x="63" y="98"/>
                  <a:pt x="63" y="98"/>
                </a:cubicBezTo>
                <a:cubicBezTo>
                  <a:pt x="17" y="36"/>
                  <a:pt x="17" y="36"/>
                  <a:pt x="17" y="36"/>
                </a:cubicBezTo>
                <a:cubicBezTo>
                  <a:pt x="32" y="40"/>
                  <a:pt x="54" y="43"/>
                  <a:pt x="77" y="43"/>
                </a:cubicBezTo>
                <a:cubicBezTo>
                  <a:pt x="99" y="43"/>
                  <a:pt x="122" y="40"/>
                  <a:pt x="136" y="36"/>
                </a:cubicBezTo>
                <a:lnTo>
                  <a:pt x="91"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2106">
            <a:extLst>
              <a:ext uri="{FF2B5EF4-FFF2-40B4-BE49-F238E27FC236}">
                <a16:creationId xmlns:a16="http://schemas.microsoft.com/office/drawing/2014/main" id="{CAEF4FD6-4CE2-46AE-9650-A1020D9232E2}"/>
              </a:ext>
            </a:extLst>
          </p:cNvPr>
          <p:cNvSpPr>
            <a:spLocks noEditPoints="1"/>
          </p:cNvSpPr>
          <p:nvPr/>
        </p:nvSpPr>
        <p:spPr bwMode="auto">
          <a:xfrm>
            <a:off x="2595571" y="4071218"/>
            <a:ext cx="546100" cy="550863"/>
          </a:xfrm>
          <a:custGeom>
            <a:avLst/>
            <a:gdLst>
              <a:gd name="T0" fmla="*/ 157 w 160"/>
              <a:gd name="T1" fmla="*/ 58 h 160"/>
              <a:gd name="T2" fmla="*/ 154 w 160"/>
              <a:gd name="T3" fmla="*/ 39 h 160"/>
              <a:gd name="T4" fmla="*/ 148 w 160"/>
              <a:gd name="T5" fmla="*/ 39 h 160"/>
              <a:gd name="T6" fmla="*/ 140 w 160"/>
              <a:gd name="T7" fmla="*/ 27 h 160"/>
              <a:gd name="T8" fmla="*/ 123 w 160"/>
              <a:gd name="T9" fmla="*/ 12 h 160"/>
              <a:gd name="T10" fmla="*/ 124 w 160"/>
              <a:gd name="T11" fmla="*/ 11 h 160"/>
              <a:gd name="T12" fmla="*/ 112 w 160"/>
              <a:gd name="T13" fmla="*/ 7 h 160"/>
              <a:gd name="T14" fmla="*/ 80 w 160"/>
              <a:gd name="T15" fmla="*/ 0 h 160"/>
              <a:gd name="T16" fmla="*/ 48 w 160"/>
              <a:gd name="T17" fmla="*/ 7 h 160"/>
              <a:gd name="T18" fmla="*/ 36 w 160"/>
              <a:gd name="T19" fmla="*/ 11 h 160"/>
              <a:gd name="T20" fmla="*/ 37 w 160"/>
              <a:gd name="T21" fmla="*/ 12 h 160"/>
              <a:gd name="T22" fmla="*/ 20 w 160"/>
              <a:gd name="T23" fmla="*/ 27 h 160"/>
              <a:gd name="T24" fmla="*/ 12 w 160"/>
              <a:gd name="T25" fmla="*/ 39 h 160"/>
              <a:gd name="T26" fmla="*/ 6 w 160"/>
              <a:gd name="T27" fmla="*/ 39 h 160"/>
              <a:gd name="T28" fmla="*/ 3 w 160"/>
              <a:gd name="T29" fmla="*/ 58 h 160"/>
              <a:gd name="T30" fmla="*/ 3 w 160"/>
              <a:gd name="T31" fmla="*/ 102 h 160"/>
              <a:gd name="T32" fmla="*/ 6 w 160"/>
              <a:gd name="T33" fmla="*/ 121 h 160"/>
              <a:gd name="T34" fmla="*/ 12 w 160"/>
              <a:gd name="T35" fmla="*/ 121 h 160"/>
              <a:gd name="T36" fmla="*/ 20 w 160"/>
              <a:gd name="T37" fmla="*/ 133 h 160"/>
              <a:gd name="T38" fmla="*/ 37 w 160"/>
              <a:gd name="T39" fmla="*/ 148 h 160"/>
              <a:gd name="T40" fmla="*/ 36 w 160"/>
              <a:gd name="T41" fmla="*/ 149 h 160"/>
              <a:gd name="T42" fmla="*/ 48 w 160"/>
              <a:gd name="T43" fmla="*/ 153 h 160"/>
              <a:gd name="T44" fmla="*/ 80 w 160"/>
              <a:gd name="T45" fmla="*/ 160 h 160"/>
              <a:gd name="T46" fmla="*/ 112 w 160"/>
              <a:gd name="T47" fmla="*/ 153 h 160"/>
              <a:gd name="T48" fmla="*/ 124 w 160"/>
              <a:gd name="T49" fmla="*/ 149 h 160"/>
              <a:gd name="T50" fmla="*/ 123 w 160"/>
              <a:gd name="T51" fmla="*/ 148 h 160"/>
              <a:gd name="T52" fmla="*/ 140 w 160"/>
              <a:gd name="T53" fmla="*/ 133 h 160"/>
              <a:gd name="T54" fmla="*/ 148 w 160"/>
              <a:gd name="T55" fmla="*/ 121 h 160"/>
              <a:gd name="T56" fmla="*/ 154 w 160"/>
              <a:gd name="T57" fmla="*/ 121 h 160"/>
              <a:gd name="T58" fmla="*/ 157 w 160"/>
              <a:gd name="T59" fmla="*/ 102 h 160"/>
              <a:gd name="T60" fmla="*/ 95 w 160"/>
              <a:gd name="T61" fmla="*/ 120 h 160"/>
              <a:gd name="T62" fmla="*/ 41 w 160"/>
              <a:gd name="T63" fmla="*/ 144 h 160"/>
              <a:gd name="T64" fmla="*/ 57 w 160"/>
              <a:gd name="T65" fmla="*/ 151 h 160"/>
              <a:gd name="T66" fmla="*/ 65 w 160"/>
              <a:gd name="T67" fmla="*/ 40 h 160"/>
              <a:gd name="T68" fmla="*/ 37 w 160"/>
              <a:gd name="T69" fmla="*/ 80 h 160"/>
              <a:gd name="T70" fmla="*/ 43 w 160"/>
              <a:gd name="T71" fmla="*/ 80 h 160"/>
              <a:gd name="T72" fmla="*/ 119 w 160"/>
              <a:gd name="T73" fmla="*/ 16 h 160"/>
              <a:gd name="T74" fmla="*/ 103 w 160"/>
              <a:gd name="T75" fmla="*/ 9 h 160"/>
              <a:gd name="T76" fmla="*/ 122 w 160"/>
              <a:gd name="T77" fmla="*/ 70 h 160"/>
              <a:gd name="T78" fmla="*/ 70 w 160"/>
              <a:gd name="T79" fmla="*/ 38 h 160"/>
              <a:gd name="T80" fmla="*/ 80 w 160"/>
              <a:gd name="T81" fmla="*/ 123 h 160"/>
              <a:gd name="T82" fmla="*/ 9 w 160"/>
              <a:gd name="T83" fmla="*/ 11 h 160"/>
              <a:gd name="T84" fmla="*/ 9 w 160"/>
              <a:gd name="T85" fmla="*/ 15 h 160"/>
              <a:gd name="T86" fmla="*/ 8 w 160"/>
              <a:gd name="T87" fmla="*/ 28 h 160"/>
              <a:gd name="T88" fmla="*/ 26 w 160"/>
              <a:gd name="T89" fmla="*/ 11 h 160"/>
              <a:gd name="T90" fmla="*/ 152 w 160"/>
              <a:gd name="T91" fmla="*/ 28 h 160"/>
              <a:gd name="T92" fmla="*/ 149 w 160"/>
              <a:gd name="T93" fmla="*/ 9 h 160"/>
              <a:gd name="T94" fmla="*/ 132 w 160"/>
              <a:gd name="T95" fmla="*/ 8 h 160"/>
              <a:gd name="T96" fmla="*/ 132 w 160"/>
              <a:gd name="T97" fmla="*/ 8 h 160"/>
              <a:gd name="T98" fmla="*/ 145 w 160"/>
              <a:gd name="T99" fmla="*/ 147 h 160"/>
              <a:gd name="T100" fmla="*/ 132 w 160"/>
              <a:gd name="T101" fmla="*/ 152 h 160"/>
              <a:gd name="T102" fmla="*/ 152 w 160"/>
              <a:gd name="T103" fmla="*/ 140 h 160"/>
              <a:gd name="T104" fmla="*/ 26 w 160"/>
              <a:gd name="T105" fmla="*/ 154 h 160"/>
              <a:gd name="T106" fmla="*/ 8 w 160"/>
              <a:gd name="T107" fmla="*/ 140 h 160"/>
              <a:gd name="T108" fmla="*/ 8 w 160"/>
              <a:gd name="T109" fmla="*/ 140 h 160"/>
              <a:gd name="T110" fmla="*/ 9 w 160"/>
              <a:gd name="T111" fmla="*/ 14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60">
                <a:moveTo>
                  <a:pt x="157" y="102"/>
                </a:moveTo>
                <a:cubicBezTo>
                  <a:pt x="157" y="102"/>
                  <a:pt x="157" y="102"/>
                  <a:pt x="157" y="102"/>
                </a:cubicBezTo>
                <a:cubicBezTo>
                  <a:pt x="159" y="95"/>
                  <a:pt x="160" y="87"/>
                  <a:pt x="160" y="80"/>
                </a:cubicBezTo>
                <a:cubicBezTo>
                  <a:pt x="160" y="73"/>
                  <a:pt x="159" y="65"/>
                  <a:pt x="157" y="58"/>
                </a:cubicBezTo>
                <a:cubicBezTo>
                  <a:pt x="157" y="58"/>
                  <a:pt x="157" y="58"/>
                  <a:pt x="157" y="58"/>
                </a:cubicBezTo>
                <a:cubicBezTo>
                  <a:pt x="157" y="58"/>
                  <a:pt x="157" y="58"/>
                  <a:pt x="157" y="58"/>
                </a:cubicBezTo>
                <a:cubicBezTo>
                  <a:pt x="156" y="56"/>
                  <a:pt x="155" y="53"/>
                  <a:pt x="154" y="51"/>
                </a:cubicBezTo>
                <a:cubicBezTo>
                  <a:pt x="154" y="50"/>
                  <a:pt x="154" y="50"/>
                  <a:pt x="154" y="50"/>
                </a:cubicBezTo>
                <a:cubicBezTo>
                  <a:pt x="154" y="49"/>
                  <a:pt x="154" y="48"/>
                  <a:pt x="153" y="48"/>
                </a:cubicBezTo>
                <a:cubicBezTo>
                  <a:pt x="152" y="45"/>
                  <a:pt x="151" y="43"/>
                  <a:pt x="150" y="41"/>
                </a:cubicBezTo>
                <a:cubicBezTo>
                  <a:pt x="150" y="42"/>
                  <a:pt x="151" y="42"/>
                  <a:pt x="152" y="42"/>
                </a:cubicBezTo>
                <a:cubicBezTo>
                  <a:pt x="153" y="42"/>
                  <a:pt x="154" y="41"/>
                  <a:pt x="154" y="39"/>
                </a:cubicBezTo>
                <a:cubicBezTo>
                  <a:pt x="154" y="36"/>
                  <a:pt x="154" y="36"/>
                  <a:pt x="154" y="36"/>
                </a:cubicBezTo>
                <a:cubicBezTo>
                  <a:pt x="154" y="35"/>
                  <a:pt x="153" y="34"/>
                  <a:pt x="152" y="34"/>
                </a:cubicBezTo>
                <a:cubicBezTo>
                  <a:pt x="150" y="34"/>
                  <a:pt x="149" y="35"/>
                  <a:pt x="149" y="36"/>
                </a:cubicBezTo>
                <a:cubicBezTo>
                  <a:pt x="149" y="39"/>
                  <a:pt x="149" y="39"/>
                  <a:pt x="149" y="39"/>
                </a:cubicBezTo>
                <a:cubicBezTo>
                  <a:pt x="149" y="39"/>
                  <a:pt x="149" y="39"/>
                  <a:pt x="149" y="40"/>
                </a:cubicBezTo>
                <a:cubicBezTo>
                  <a:pt x="149" y="39"/>
                  <a:pt x="149" y="39"/>
                  <a:pt x="148" y="39"/>
                </a:cubicBezTo>
                <a:cubicBezTo>
                  <a:pt x="148" y="39"/>
                  <a:pt x="148" y="39"/>
                  <a:pt x="148" y="38"/>
                </a:cubicBezTo>
                <a:cubicBezTo>
                  <a:pt x="148" y="38"/>
                  <a:pt x="148" y="38"/>
                  <a:pt x="148" y="38"/>
                </a:cubicBezTo>
                <a:cubicBezTo>
                  <a:pt x="148" y="37"/>
                  <a:pt x="148" y="37"/>
                  <a:pt x="148" y="37"/>
                </a:cubicBezTo>
                <a:cubicBezTo>
                  <a:pt x="146" y="35"/>
                  <a:pt x="144" y="32"/>
                  <a:pt x="142" y="29"/>
                </a:cubicBezTo>
                <a:cubicBezTo>
                  <a:pt x="142" y="29"/>
                  <a:pt x="142" y="29"/>
                  <a:pt x="142" y="29"/>
                </a:cubicBezTo>
                <a:cubicBezTo>
                  <a:pt x="141" y="29"/>
                  <a:pt x="141" y="28"/>
                  <a:pt x="140" y="27"/>
                </a:cubicBezTo>
                <a:cubicBezTo>
                  <a:pt x="140" y="27"/>
                  <a:pt x="140" y="27"/>
                  <a:pt x="140" y="27"/>
                </a:cubicBezTo>
                <a:cubicBezTo>
                  <a:pt x="138" y="25"/>
                  <a:pt x="135" y="22"/>
                  <a:pt x="133" y="20"/>
                </a:cubicBezTo>
                <a:cubicBezTo>
                  <a:pt x="133" y="20"/>
                  <a:pt x="133" y="20"/>
                  <a:pt x="133" y="20"/>
                </a:cubicBezTo>
                <a:cubicBezTo>
                  <a:pt x="132" y="19"/>
                  <a:pt x="131" y="19"/>
                  <a:pt x="131" y="18"/>
                </a:cubicBezTo>
                <a:cubicBezTo>
                  <a:pt x="131" y="18"/>
                  <a:pt x="131" y="18"/>
                  <a:pt x="131" y="18"/>
                </a:cubicBezTo>
                <a:cubicBezTo>
                  <a:pt x="128" y="16"/>
                  <a:pt x="125" y="14"/>
                  <a:pt x="123" y="12"/>
                </a:cubicBezTo>
                <a:cubicBezTo>
                  <a:pt x="123" y="12"/>
                  <a:pt x="123" y="12"/>
                  <a:pt x="122" y="12"/>
                </a:cubicBezTo>
                <a:cubicBezTo>
                  <a:pt x="122" y="12"/>
                  <a:pt x="122" y="12"/>
                  <a:pt x="122" y="12"/>
                </a:cubicBezTo>
                <a:cubicBezTo>
                  <a:pt x="121" y="12"/>
                  <a:pt x="121" y="12"/>
                  <a:pt x="121" y="12"/>
                </a:cubicBezTo>
                <a:cubicBezTo>
                  <a:pt x="121" y="11"/>
                  <a:pt x="121" y="11"/>
                  <a:pt x="120" y="11"/>
                </a:cubicBezTo>
                <a:cubicBezTo>
                  <a:pt x="121" y="11"/>
                  <a:pt x="121" y="11"/>
                  <a:pt x="121" y="11"/>
                </a:cubicBezTo>
                <a:cubicBezTo>
                  <a:pt x="124" y="11"/>
                  <a:pt x="124" y="11"/>
                  <a:pt x="124" y="11"/>
                </a:cubicBezTo>
                <a:cubicBezTo>
                  <a:pt x="125" y="11"/>
                  <a:pt x="126" y="10"/>
                  <a:pt x="126" y="8"/>
                </a:cubicBezTo>
                <a:cubicBezTo>
                  <a:pt x="126" y="7"/>
                  <a:pt x="125" y="6"/>
                  <a:pt x="124" y="6"/>
                </a:cubicBezTo>
                <a:cubicBezTo>
                  <a:pt x="121" y="6"/>
                  <a:pt x="121" y="6"/>
                  <a:pt x="121" y="6"/>
                </a:cubicBezTo>
                <a:cubicBezTo>
                  <a:pt x="119" y="6"/>
                  <a:pt x="118" y="7"/>
                  <a:pt x="118" y="8"/>
                </a:cubicBezTo>
                <a:cubicBezTo>
                  <a:pt x="118" y="9"/>
                  <a:pt x="118" y="10"/>
                  <a:pt x="119" y="10"/>
                </a:cubicBezTo>
                <a:cubicBezTo>
                  <a:pt x="117" y="9"/>
                  <a:pt x="115" y="8"/>
                  <a:pt x="112" y="7"/>
                </a:cubicBezTo>
                <a:cubicBezTo>
                  <a:pt x="112" y="6"/>
                  <a:pt x="111" y="6"/>
                  <a:pt x="110" y="6"/>
                </a:cubicBezTo>
                <a:cubicBezTo>
                  <a:pt x="109" y="6"/>
                  <a:pt x="109" y="6"/>
                  <a:pt x="109" y="6"/>
                </a:cubicBezTo>
                <a:cubicBezTo>
                  <a:pt x="107" y="5"/>
                  <a:pt x="104" y="4"/>
                  <a:pt x="102" y="3"/>
                </a:cubicBezTo>
                <a:cubicBezTo>
                  <a:pt x="102" y="3"/>
                  <a:pt x="102" y="3"/>
                  <a:pt x="102" y="3"/>
                </a:cubicBezTo>
                <a:cubicBezTo>
                  <a:pt x="102" y="3"/>
                  <a:pt x="102" y="3"/>
                  <a:pt x="102" y="3"/>
                </a:cubicBezTo>
                <a:cubicBezTo>
                  <a:pt x="95" y="1"/>
                  <a:pt x="87" y="0"/>
                  <a:pt x="80" y="0"/>
                </a:cubicBezTo>
                <a:cubicBezTo>
                  <a:pt x="73" y="0"/>
                  <a:pt x="65" y="1"/>
                  <a:pt x="58" y="3"/>
                </a:cubicBezTo>
                <a:cubicBezTo>
                  <a:pt x="58" y="3"/>
                  <a:pt x="58" y="3"/>
                  <a:pt x="58" y="3"/>
                </a:cubicBezTo>
                <a:cubicBezTo>
                  <a:pt x="58" y="3"/>
                  <a:pt x="58" y="3"/>
                  <a:pt x="58" y="3"/>
                </a:cubicBezTo>
                <a:cubicBezTo>
                  <a:pt x="56" y="4"/>
                  <a:pt x="53" y="5"/>
                  <a:pt x="51" y="6"/>
                </a:cubicBezTo>
                <a:cubicBezTo>
                  <a:pt x="50" y="6"/>
                  <a:pt x="50" y="6"/>
                  <a:pt x="50" y="6"/>
                </a:cubicBezTo>
                <a:cubicBezTo>
                  <a:pt x="49" y="6"/>
                  <a:pt x="48" y="6"/>
                  <a:pt x="48" y="7"/>
                </a:cubicBezTo>
                <a:cubicBezTo>
                  <a:pt x="45" y="8"/>
                  <a:pt x="43" y="9"/>
                  <a:pt x="41" y="10"/>
                </a:cubicBezTo>
                <a:cubicBezTo>
                  <a:pt x="42" y="10"/>
                  <a:pt x="42" y="9"/>
                  <a:pt x="42" y="8"/>
                </a:cubicBezTo>
                <a:cubicBezTo>
                  <a:pt x="42" y="7"/>
                  <a:pt x="41" y="6"/>
                  <a:pt x="39" y="6"/>
                </a:cubicBezTo>
                <a:cubicBezTo>
                  <a:pt x="36" y="6"/>
                  <a:pt x="36" y="6"/>
                  <a:pt x="36" y="6"/>
                </a:cubicBezTo>
                <a:cubicBezTo>
                  <a:pt x="35" y="6"/>
                  <a:pt x="34" y="7"/>
                  <a:pt x="34" y="8"/>
                </a:cubicBezTo>
                <a:cubicBezTo>
                  <a:pt x="34" y="10"/>
                  <a:pt x="35" y="11"/>
                  <a:pt x="36" y="11"/>
                </a:cubicBezTo>
                <a:cubicBezTo>
                  <a:pt x="39" y="11"/>
                  <a:pt x="39" y="11"/>
                  <a:pt x="39" y="11"/>
                </a:cubicBezTo>
                <a:cubicBezTo>
                  <a:pt x="39" y="11"/>
                  <a:pt x="39" y="11"/>
                  <a:pt x="40" y="11"/>
                </a:cubicBezTo>
                <a:cubicBezTo>
                  <a:pt x="39" y="11"/>
                  <a:pt x="39" y="11"/>
                  <a:pt x="39" y="12"/>
                </a:cubicBezTo>
                <a:cubicBezTo>
                  <a:pt x="39" y="12"/>
                  <a:pt x="39" y="12"/>
                  <a:pt x="38" y="12"/>
                </a:cubicBezTo>
                <a:cubicBezTo>
                  <a:pt x="38" y="12"/>
                  <a:pt x="38" y="12"/>
                  <a:pt x="38" y="12"/>
                </a:cubicBezTo>
                <a:cubicBezTo>
                  <a:pt x="37" y="12"/>
                  <a:pt x="37" y="12"/>
                  <a:pt x="37" y="12"/>
                </a:cubicBezTo>
                <a:cubicBezTo>
                  <a:pt x="35" y="14"/>
                  <a:pt x="32" y="16"/>
                  <a:pt x="29" y="18"/>
                </a:cubicBezTo>
                <a:cubicBezTo>
                  <a:pt x="29" y="18"/>
                  <a:pt x="29" y="18"/>
                  <a:pt x="29" y="18"/>
                </a:cubicBezTo>
                <a:cubicBezTo>
                  <a:pt x="29" y="19"/>
                  <a:pt x="28" y="19"/>
                  <a:pt x="27" y="20"/>
                </a:cubicBezTo>
                <a:cubicBezTo>
                  <a:pt x="27" y="20"/>
                  <a:pt x="27" y="20"/>
                  <a:pt x="27" y="20"/>
                </a:cubicBezTo>
                <a:cubicBezTo>
                  <a:pt x="25" y="22"/>
                  <a:pt x="22" y="25"/>
                  <a:pt x="20" y="27"/>
                </a:cubicBezTo>
                <a:cubicBezTo>
                  <a:pt x="20" y="27"/>
                  <a:pt x="20" y="27"/>
                  <a:pt x="20" y="27"/>
                </a:cubicBezTo>
                <a:cubicBezTo>
                  <a:pt x="19" y="28"/>
                  <a:pt x="19" y="29"/>
                  <a:pt x="18" y="29"/>
                </a:cubicBezTo>
                <a:cubicBezTo>
                  <a:pt x="18" y="29"/>
                  <a:pt x="18" y="29"/>
                  <a:pt x="18" y="29"/>
                </a:cubicBezTo>
                <a:cubicBezTo>
                  <a:pt x="16" y="32"/>
                  <a:pt x="14" y="35"/>
                  <a:pt x="12" y="37"/>
                </a:cubicBezTo>
                <a:cubicBezTo>
                  <a:pt x="12" y="37"/>
                  <a:pt x="12" y="38"/>
                  <a:pt x="12" y="38"/>
                </a:cubicBezTo>
                <a:cubicBezTo>
                  <a:pt x="12" y="38"/>
                  <a:pt x="12" y="38"/>
                  <a:pt x="12" y="39"/>
                </a:cubicBezTo>
                <a:cubicBezTo>
                  <a:pt x="12" y="39"/>
                  <a:pt x="12" y="39"/>
                  <a:pt x="12" y="39"/>
                </a:cubicBezTo>
                <a:cubicBezTo>
                  <a:pt x="11" y="39"/>
                  <a:pt x="11" y="39"/>
                  <a:pt x="11" y="40"/>
                </a:cubicBezTo>
                <a:cubicBezTo>
                  <a:pt x="11" y="39"/>
                  <a:pt x="11" y="39"/>
                  <a:pt x="11" y="39"/>
                </a:cubicBezTo>
                <a:cubicBezTo>
                  <a:pt x="11" y="36"/>
                  <a:pt x="11" y="36"/>
                  <a:pt x="11" y="36"/>
                </a:cubicBezTo>
                <a:cubicBezTo>
                  <a:pt x="11" y="35"/>
                  <a:pt x="10" y="34"/>
                  <a:pt x="8" y="34"/>
                </a:cubicBezTo>
                <a:cubicBezTo>
                  <a:pt x="7" y="34"/>
                  <a:pt x="6" y="35"/>
                  <a:pt x="6" y="36"/>
                </a:cubicBezTo>
                <a:cubicBezTo>
                  <a:pt x="6" y="39"/>
                  <a:pt x="6" y="39"/>
                  <a:pt x="6" y="39"/>
                </a:cubicBezTo>
                <a:cubicBezTo>
                  <a:pt x="6" y="41"/>
                  <a:pt x="7" y="42"/>
                  <a:pt x="8" y="42"/>
                </a:cubicBezTo>
                <a:cubicBezTo>
                  <a:pt x="9" y="42"/>
                  <a:pt x="10" y="42"/>
                  <a:pt x="10" y="41"/>
                </a:cubicBezTo>
                <a:cubicBezTo>
                  <a:pt x="9" y="43"/>
                  <a:pt x="8" y="45"/>
                  <a:pt x="7" y="48"/>
                </a:cubicBezTo>
                <a:cubicBezTo>
                  <a:pt x="6" y="48"/>
                  <a:pt x="6" y="49"/>
                  <a:pt x="6" y="50"/>
                </a:cubicBezTo>
                <a:cubicBezTo>
                  <a:pt x="6" y="51"/>
                  <a:pt x="6" y="51"/>
                  <a:pt x="6" y="51"/>
                </a:cubicBezTo>
                <a:cubicBezTo>
                  <a:pt x="5" y="53"/>
                  <a:pt x="4" y="56"/>
                  <a:pt x="3" y="58"/>
                </a:cubicBezTo>
                <a:cubicBezTo>
                  <a:pt x="3" y="58"/>
                  <a:pt x="3" y="58"/>
                  <a:pt x="3" y="58"/>
                </a:cubicBezTo>
                <a:cubicBezTo>
                  <a:pt x="3" y="58"/>
                  <a:pt x="3" y="58"/>
                  <a:pt x="3" y="58"/>
                </a:cubicBezTo>
                <a:cubicBezTo>
                  <a:pt x="1" y="65"/>
                  <a:pt x="0" y="73"/>
                  <a:pt x="0" y="80"/>
                </a:cubicBezTo>
                <a:cubicBezTo>
                  <a:pt x="0" y="87"/>
                  <a:pt x="1" y="95"/>
                  <a:pt x="3" y="102"/>
                </a:cubicBezTo>
                <a:cubicBezTo>
                  <a:pt x="3" y="102"/>
                  <a:pt x="3" y="102"/>
                  <a:pt x="3" y="102"/>
                </a:cubicBezTo>
                <a:cubicBezTo>
                  <a:pt x="3" y="102"/>
                  <a:pt x="3" y="102"/>
                  <a:pt x="3" y="102"/>
                </a:cubicBezTo>
                <a:cubicBezTo>
                  <a:pt x="4" y="104"/>
                  <a:pt x="5" y="107"/>
                  <a:pt x="6" y="109"/>
                </a:cubicBezTo>
                <a:cubicBezTo>
                  <a:pt x="6" y="110"/>
                  <a:pt x="6" y="110"/>
                  <a:pt x="6" y="110"/>
                </a:cubicBezTo>
                <a:cubicBezTo>
                  <a:pt x="6" y="111"/>
                  <a:pt x="6" y="112"/>
                  <a:pt x="7" y="112"/>
                </a:cubicBezTo>
                <a:cubicBezTo>
                  <a:pt x="8" y="115"/>
                  <a:pt x="9" y="117"/>
                  <a:pt x="10" y="119"/>
                </a:cubicBezTo>
                <a:cubicBezTo>
                  <a:pt x="10" y="118"/>
                  <a:pt x="9" y="118"/>
                  <a:pt x="8" y="118"/>
                </a:cubicBezTo>
                <a:cubicBezTo>
                  <a:pt x="7" y="118"/>
                  <a:pt x="6" y="119"/>
                  <a:pt x="6" y="121"/>
                </a:cubicBezTo>
                <a:cubicBezTo>
                  <a:pt x="6" y="124"/>
                  <a:pt x="6" y="124"/>
                  <a:pt x="6" y="124"/>
                </a:cubicBezTo>
                <a:cubicBezTo>
                  <a:pt x="6" y="125"/>
                  <a:pt x="7" y="126"/>
                  <a:pt x="8" y="126"/>
                </a:cubicBezTo>
                <a:cubicBezTo>
                  <a:pt x="10" y="126"/>
                  <a:pt x="11" y="125"/>
                  <a:pt x="11" y="124"/>
                </a:cubicBezTo>
                <a:cubicBezTo>
                  <a:pt x="11" y="121"/>
                  <a:pt x="11" y="121"/>
                  <a:pt x="11" y="121"/>
                </a:cubicBezTo>
                <a:cubicBezTo>
                  <a:pt x="11" y="121"/>
                  <a:pt x="11" y="121"/>
                  <a:pt x="11" y="120"/>
                </a:cubicBezTo>
                <a:cubicBezTo>
                  <a:pt x="11" y="121"/>
                  <a:pt x="11" y="121"/>
                  <a:pt x="12" y="121"/>
                </a:cubicBezTo>
                <a:cubicBezTo>
                  <a:pt x="12" y="121"/>
                  <a:pt x="12" y="121"/>
                  <a:pt x="12" y="121"/>
                </a:cubicBezTo>
                <a:cubicBezTo>
                  <a:pt x="12" y="122"/>
                  <a:pt x="12" y="122"/>
                  <a:pt x="12" y="122"/>
                </a:cubicBezTo>
                <a:cubicBezTo>
                  <a:pt x="12" y="123"/>
                  <a:pt x="12" y="123"/>
                  <a:pt x="12" y="123"/>
                </a:cubicBezTo>
                <a:cubicBezTo>
                  <a:pt x="14" y="125"/>
                  <a:pt x="16" y="128"/>
                  <a:pt x="18" y="131"/>
                </a:cubicBezTo>
                <a:cubicBezTo>
                  <a:pt x="18" y="131"/>
                  <a:pt x="18" y="131"/>
                  <a:pt x="18" y="131"/>
                </a:cubicBezTo>
                <a:cubicBezTo>
                  <a:pt x="19" y="132"/>
                  <a:pt x="19" y="132"/>
                  <a:pt x="20" y="133"/>
                </a:cubicBezTo>
                <a:cubicBezTo>
                  <a:pt x="20" y="133"/>
                  <a:pt x="20" y="133"/>
                  <a:pt x="20" y="133"/>
                </a:cubicBezTo>
                <a:cubicBezTo>
                  <a:pt x="22" y="135"/>
                  <a:pt x="25" y="138"/>
                  <a:pt x="27" y="140"/>
                </a:cubicBezTo>
                <a:cubicBezTo>
                  <a:pt x="27" y="140"/>
                  <a:pt x="27" y="140"/>
                  <a:pt x="27" y="140"/>
                </a:cubicBezTo>
                <a:cubicBezTo>
                  <a:pt x="28" y="141"/>
                  <a:pt x="29" y="141"/>
                  <a:pt x="29" y="142"/>
                </a:cubicBezTo>
                <a:cubicBezTo>
                  <a:pt x="29" y="142"/>
                  <a:pt x="29" y="142"/>
                  <a:pt x="29" y="142"/>
                </a:cubicBezTo>
                <a:cubicBezTo>
                  <a:pt x="32" y="144"/>
                  <a:pt x="35" y="146"/>
                  <a:pt x="37" y="148"/>
                </a:cubicBezTo>
                <a:cubicBezTo>
                  <a:pt x="37" y="148"/>
                  <a:pt x="38" y="148"/>
                  <a:pt x="38" y="148"/>
                </a:cubicBezTo>
                <a:cubicBezTo>
                  <a:pt x="38" y="148"/>
                  <a:pt x="38" y="148"/>
                  <a:pt x="38" y="148"/>
                </a:cubicBezTo>
                <a:cubicBezTo>
                  <a:pt x="39" y="148"/>
                  <a:pt x="39" y="148"/>
                  <a:pt x="39" y="148"/>
                </a:cubicBezTo>
                <a:cubicBezTo>
                  <a:pt x="39" y="149"/>
                  <a:pt x="39" y="149"/>
                  <a:pt x="40" y="149"/>
                </a:cubicBezTo>
                <a:cubicBezTo>
                  <a:pt x="39" y="149"/>
                  <a:pt x="39" y="149"/>
                  <a:pt x="39" y="149"/>
                </a:cubicBezTo>
                <a:cubicBezTo>
                  <a:pt x="36" y="149"/>
                  <a:pt x="36" y="149"/>
                  <a:pt x="36" y="149"/>
                </a:cubicBezTo>
                <a:cubicBezTo>
                  <a:pt x="35" y="149"/>
                  <a:pt x="34" y="150"/>
                  <a:pt x="34" y="152"/>
                </a:cubicBezTo>
                <a:cubicBezTo>
                  <a:pt x="34" y="153"/>
                  <a:pt x="35" y="154"/>
                  <a:pt x="36" y="154"/>
                </a:cubicBezTo>
                <a:cubicBezTo>
                  <a:pt x="39" y="154"/>
                  <a:pt x="39" y="154"/>
                  <a:pt x="39" y="154"/>
                </a:cubicBezTo>
                <a:cubicBezTo>
                  <a:pt x="41" y="154"/>
                  <a:pt x="42" y="153"/>
                  <a:pt x="42" y="152"/>
                </a:cubicBezTo>
                <a:cubicBezTo>
                  <a:pt x="42" y="151"/>
                  <a:pt x="42" y="150"/>
                  <a:pt x="41" y="150"/>
                </a:cubicBezTo>
                <a:cubicBezTo>
                  <a:pt x="43" y="151"/>
                  <a:pt x="45" y="152"/>
                  <a:pt x="48" y="153"/>
                </a:cubicBezTo>
                <a:cubicBezTo>
                  <a:pt x="48" y="154"/>
                  <a:pt x="49" y="154"/>
                  <a:pt x="50" y="154"/>
                </a:cubicBezTo>
                <a:cubicBezTo>
                  <a:pt x="51" y="154"/>
                  <a:pt x="51" y="154"/>
                  <a:pt x="51" y="154"/>
                </a:cubicBezTo>
                <a:cubicBezTo>
                  <a:pt x="53" y="155"/>
                  <a:pt x="56" y="156"/>
                  <a:pt x="58" y="157"/>
                </a:cubicBezTo>
                <a:cubicBezTo>
                  <a:pt x="58" y="157"/>
                  <a:pt x="58" y="157"/>
                  <a:pt x="58" y="157"/>
                </a:cubicBezTo>
                <a:cubicBezTo>
                  <a:pt x="58" y="157"/>
                  <a:pt x="58" y="157"/>
                  <a:pt x="58" y="157"/>
                </a:cubicBezTo>
                <a:cubicBezTo>
                  <a:pt x="65" y="159"/>
                  <a:pt x="73" y="160"/>
                  <a:pt x="80" y="160"/>
                </a:cubicBezTo>
                <a:cubicBezTo>
                  <a:pt x="87" y="160"/>
                  <a:pt x="95" y="159"/>
                  <a:pt x="102" y="157"/>
                </a:cubicBezTo>
                <a:cubicBezTo>
                  <a:pt x="102" y="157"/>
                  <a:pt x="102" y="157"/>
                  <a:pt x="102" y="157"/>
                </a:cubicBezTo>
                <a:cubicBezTo>
                  <a:pt x="102" y="157"/>
                  <a:pt x="102" y="157"/>
                  <a:pt x="102" y="157"/>
                </a:cubicBezTo>
                <a:cubicBezTo>
                  <a:pt x="104" y="156"/>
                  <a:pt x="107" y="155"/>
                  <a:pt x="109" y="154"/>
                </a:cubicBezTo>
                <a:cubicBezTo>
                  <a:pt x="110" y="154"/>
                  <a:pt x="110" y="154"/>
                  <a:pt x="110" y="154"/>
                </a:cubicBezTo>
                <a:cubicBezTo>
                  <a:pt x="111" y="154"/>
                  <a:pt x="112" y="154"/>
                  <a:pt x="112" y="153"/>
                </a:cubicBezTo>
                <a:cubicBezTo>
                  <a:pt x="115" y="152"/>
                  <a:pt x="117" y="151"/>
                  <a:pt x="119" y="150"/>
                </a:cubicBezTo>
                <a:cubicBezTo>
                  <a:pt x="118" y="150"/>
                  <a:pt x="118" y="151"/>
                  <a:pt x="118" y="152"/>
                </a:cubicBezTo>
                <a:cubicBezTo>
                  <a:pt x="118" y="153"/>
                  <a:pt x="119" y="154"/>
                  <a:pt x="121" y="154"/>
                </a:cubicBezTo>
                <a:cubicBezTo>
                  <a:pt x="124" y="154"/>
                  <a:pt x="124" y="154"/>
                  <a:pt x="124" y="154"/>
                </a:cubicBezTo>
                <a:cubicBezTo>
                  <a:pt x="125" y="154"/>
                  <a:pt x="126" y="153"/>
                  <a:pt x="126" y="152"/>
                </a:cubicBezTo>
                <a:cubicBezTo>
                  <a:pt x="126" y="150"/>
                  <a:pt x="125" y="149"/>
                  <a:pt x="124" y="149"/>
                </a:cubicBezTo>
                <a:cubicBezTo>
                  <a:pt x="121" y="149"/>
                  <a:pt x="121" y="149"/>
                  <a:pt x="121" y="149"/>
                </a:cubicBezTo>
                <a:cubicBezTo>
                  <a:pt x="121" y="149"/>
                  <a:pt x="121" y="149"/>
                  <a:pt x="120" y="149"/>
                </a:cubicBezTo>
                <a:cubicBezTo>
                  <a:pt x="121" y="149"/>
                  <a:pt x="121" y="149"/>
                  <a:pt x="121" y="148"/>
                </a:cubicBezTo>
                <a:cubicBezTo>
                  <a:pt x="121" y="148"/>
                  <a:pt x="121" y="148"/>
                  <a:pt x="122" y="148"/>
                </a:cubicBezTo>
                <a:cubicBezTo>
                  <a:pt x="122" y="148"/>
                  <a:pt x="122" y="148"/>
                  <a:pt x="122" y="148"/>
                </a:cubicBezTo>
                <a:cubicBezTo>
                  <a:pt x="123" y="148"/>
                  <a:pt x="123" y="148"/>
                  <a:pt x="123" y="148"/>
                </a:cubicBezTo>
                <a:cubicBezTo>
                  <a:pt x="125" y="146"/>
                  <a:pt x="128" y="144"/>
                  <a:pt x="131" y="142"/>
                </a:cubicBezTo>
                <a:cubicBezTo>
                  <a:pt x="131" y="142"/>
                  <a:pt x="131" y="142"/>
                  <a:pt x="131" y="142"/>
                </a:cubicBezTo>
                <a:cubicBezTo>
                  <a:pt x="132" y="141"/>
                  <a:pt x="132" y="141"/>
                  <a:pt x="133" y="140"/>
                </a:cubicBezTo>
                <a:cubicBezTo>
                  <a:pt x="133" y="140"/>
                  <a:pt x="133" y="140"/>
                  <a:pt x="133" y="140"/>
                </a:cubicBezTo>
                <a:cubicBezTo>
                  <a:pt x="135" y="138"/>
                  <a:pt x="138" y="135"/>
                  <a:pt x="140" y="133"/>
                </a:cubicBezTo>
                <a:cubicBezTo>
                  <a:pt x="140" y="133"/>
                  <a:pt x="140" y="133"/>
                  <a:pt x="140" y="133"/>
                </a:cubicBezTo>
                <a:cubicBezTo>
                  <a:pt x="141" y="132"/>
                  <a:pt x="141" y="131"/>
                  <a:pt x="142" y="131"/>
                </a:cubicBezTo>
                <a:cubicBezTo>
                  <a:pt x="142" y="131"/>
                  <a:pt x="142" y="131"/>
                  <a:pt x="142" y="131"/>
                </a:cubicBezTo>
                <a:cubicBezTo>
                  <a:pt x="144" y="128"/>
                  <a:pt x="146" y="125"/>
                  <a:pt x="148" y="123"/>
                </a:cubicBezTo>
                <a:cubicBezTo>
                  <a:pt x="148" y="123"/>
                  <a:pt x="148" y="123"/>
                  <a:pt x="148" y="122"/>
                </a:cubicBezTo>
                <a:cubicBezTo>
                  <a:pt x="148" y="122"/>
                  <a:pt x="148" y="122"/>
                  <a:pt x="148" y="121"/>
                </a:cubicBezTo>
                <a:cubicBezTo>
                  <a:pt x="148" y="121"/>
                  <a:pt x="148" y="121"/>
                  <a:pt x="148" y="121"/>
                </a:cubicBezTo>
                <a:cubicBezTo>
                  <a:pt x="149" y="121"/>
                  <a:pt x="149" y="121"/>
                  <a:pt x="149" y="120"/>
                </a:cubicBezTo>
                <a:cubicBezTo>
                  <a:pt x="149" y="121"/>
                  <a:pt x="149" y="121"/>
                  <a:pt x="149" y="121"/>
                </a:cubicBezTo>
                <a:cubicBezTo>
                  <a:pt x="149" y="124"/>
                  <a:pt x="149" y="124"/>
                  <a:pt x="149" y="124"/>
                </a:cubicBezTo>
                <a:cubicBezTo>
                  <a:pt x="149" y="125"/>
                  <a:pt x="150" y="126"/>
                  <a:pt x="152" y="126"/>
                </a:cubicBezTo>
                <a:cubicBezTo>
                  <a:pt x="153" y="126"/>
                  <a:pt x="154" y="125"/>
                  <a:pt x="154" y="124"/>
                </a:cubicBezTo>
                <a:cubicBezTo>
                  <a:pt x="154" y="121"/>
                  <a:pt x="154" y="121"/>
                  <a:pt x="154" y="121"/>
                </a:cubicBezTo>
                <a:cubicBezTo>
                  <a:pt x="154" y="119"/>
                  <a:pt x="153" y="118"/>
                  <a:pt x="152" y="118"/>
                </a:cubicBezTo>
                <a:cubicBezTo>
                  <a:pt x="151" y="118"/>
                  <a:pt x="150" y="118"/>
                  <a:pt x="150" y="119"/>
                </a:cubicBezTo>
                <a:cubicBezTo>
                  <a:pt x="151" y="117"/>
                  <a:pt x="152" y="115"/>
                  <a:pt x="153" y="112"/>
                </a:cubicBezTo>
                <a:cubicBezTo>
                  <a:pt x="154" y="112"/>
                  <a:pt x="154" y="111"/>
                  <a:pt x="154" y="110"/>
                </a:cubicBezTo>
                <a:cubicBezTo>
                  <a:pt x="154" y="109"/>
                  <a:pt x="154" y="109"/>
                  <a:pt x="154" y="109"/>
                </a:cubicBezTo>
                <a:cubicBezTo>
                  <a:pt x="155" y="107"/>
                  <a:pt x="156" y="104"/>
                  <a:pt x="157" y="102"/>
                </a:cubicBezTo>
                <a:cubicBezTo>
                  <a:pt x="157" y="102"/>
                  <a:pt x="157" y="102"/>
                  <a:pt x="157" y="102"/>
                </a:cubicBezTo>
                <a:close/>
                <a:moveTo>
                  <a:pt x="144" y="119"/>
                </a:moveTo>
                <a:cubicBezTo>
                  <a:pt x="137" y="129"/>
                  <a:pt x="129" y="137"/>
                  <a:pt x="119" y="144"/>
                </a:cubicBezTo>
                <a:cubicBezTo>
                  <a:pt x="119" y="144"/>
                  <a:pt x="119" y="144"/>
                  <a:pt x="118" y="144"/>
                </a:cubicBezTo>
                <a:cubicBezTo>
                  <a:pt x="114" y="147"/>
                  <a:pt x="108" y="149"/>
                  <a:pt x="103" y="151"/>
                </a:cubicBezTo>
                <a:cubicBezTo>
                  <a:pt x="95" y="120"/>
                  <a:pt x="95" y="120"/>
                  <a:pt x="95" y="120"/>
                </a:cubicBezTo>
                <a:cubicBezTo>
                  <a:pt x="107" y="116"/>
                  <a:pt x="116" y="107"/>
                  <a:pt x="120" y="95"/>
                </a:cubicBezTo>
                <a:cubicBezTo>
                  <a:pt x="151" y="103"/>
                  <a:pt x="151" y="103"/>
                  <a:pt x="151" y="103"/>
                </a:cubicBezTo>
                <a:cubicBezTo>
                  <a:pt x="149" y="108"/>
                  <a:pt x="147" y="114"/>
                  <a:pt x="144" y="119"/>
                </a:cubicBezTo>
                <a:cubicBezTo>
                  <a:pt x="144" y="119"/>
                  <a:pt x="144" y="119"/>
                  <a:pt x="144" y="119"/>
                </a:cubicBezTo>
                <a:close/>
                <a:moveTo>
                  <a:pt x="42" y="144"/>
                </a:moveTo>
                <a:cubicBezTo>
                  <a:pt x="41" y="144"/>
                  <a:pt x="41" y="144"/>
                  <a:pt x="41" y="144"/>
                </a:cubicBezTo>
                <a:cubicBezTo>
                  <a:pt x="31" y="137"/>
                  <a:pt x="23" y="129"/>
                  <a:pt x="16" y="119"/>
                </a:cubicBezTo>
                <a:cubicBezTo>
                  <a:pt x="16" y="119"/>
                  <a:pt x="16" y="119"/>
                  <a:pt x="16" y="119"/>
                </a:cubicBezTo>
                <a:cubicBezTo>
                  <a:pt x="13" y="114"/>
                  <a:pt x="11" y="108"/>
                  <a:pt x="9" y="103"/>
                </a:cubicBezTo>
                <a:cubicBezTo>
                  <a:pt x="40" y="95"/>
                  <a:pt x="40" y="95"/>
                  <a:pt x="40" y="95"/>
                </a:cubicBezTo>
                <a:cubicBezTo>
                  <a:pt x="44" y="107"/>
                  <a:pt x="53" y="116"/>
                  <a:pt x="65" y="120"/>
                </a:cubicBezTo>
                <a:cubicBezTo>
                  <a:pt x="57" y="151"/>
                  <a:pt x="57" y="151"/>
                  <a:pt x="57" y="151"/>
                </a:cubicBezTo>
                <a:cubicBezTo>
                  <a:pt x="52" y="149"/>
                  <a:pt x="46" y="147"/>
                  <a:pt x="42" y="144"/>
                </a:cubicBezTo>
                <a:close/>
                <a:moveTo>
                  <a:pt x="16" y="41"/>
                </a:moveTo>
                <a:cubicBezTo>
                  <a:pt x="23" y="31"/>
                  <a:pt x="31" y="23"/>
                  <a:pt x="41" y="16"/>
                </a:cubicBezTo>
                <a:cubicBezTo>
                  <a:pt x="41" y="16"/>
                  <a:pt x="41" y="16"/>
                  <a:pt x="42" y="16"/>
                </a:cubicBezTo>
                <a:cubicBezTo>
                  <a:pt x="46" y="13"/>
                  <a:pt x="52" y="11"/>
                  <a:pt x="57" y="9"/>
                </a:cubicBezTo>
                <a:cubicBezTo>
                  <a:pt x="65" y="40"/>
                  <a:pt x="65" y="40"/>
                  <a:pt x="65" y="40"/>
                </a:cubicBezTo>
                <a:cubicBezTo>
                  <a:pt x="53" y="44"/>
                  <a:pt x="44" y="53"/>
                  <a:pt x="40" y="65"/>
                </a:cubicBezTo>
                <a:cubicBezTo>
                  <a:pt x="9" y="57"/>
                  <a:pt x="9" y="57"/>
                  <a:pt x="9" y="57"/>
                </a:cubicBezTo>
                <a:cubicBezTo>
                  <a:pt x="11" y="52"/>
                  <a:pt x="13" y="46"/>
                  <a:pt x="16" y="41"/>
                </a:cubicBezTo>
                <a:cubicBezTo>
                  <a:pt x="16" y="41"/>
                  <a:pt x="16" y="41"/>
                  <a:pt x="16" y="41"/>
                </a:cubicBezTo>
                <a:close/>
                <a:moveTo>
                  <a:pt x="38" y="70"/>
                </a:moveTo>
                <a:cubicBezTo>
                  <a:pt x="38" y="73"/>
                  <a:pt x="37" y="77"/>
                  <a:pt x="37" y="80"/>
                </a:cubicBezTo>
                <a:cubicBezTo>
                  <a:pt x="37" y="83"/>
                  <a:pt x="38" y="87"/>
                  <a:pt x="38" y="90"/>
                </a:cubicBezTo>
                <a:cubicBezTo>
                  <a:pt x="8" y="98"/>
                  <a:pt x="8" y="98"/>
                  <a:pt x="8" y="98"/>
                </a:cubicBezTo>
                <a:cubicBezTo>
                  <a:pt x="6" y="92"/>
                  <a:pt x="6" y="86"/>
                  <a:pt x="6" y="80"/>
                </a:cubicBezTo>
                <a:cubicBezTo>
                  <a:pt x="6" y="74"/>
                  <a:pt x="6" y="68"/>
                  <a:pt x="8" y="62"/>
                </a:cubicBezTo>
                <a:lnTo>
                  <a:pt x="38" y="70"/>
                </a:lnTo>
                <a:close/>
                <a:moveTo>
                  <a:pt x="43" y="80"/>
                </a:moveTo>
                <a:cubicBezTo>
                  <a:pt x="43" y="59"/>
                  <a:pt x="59" y="43"/>
                  <a:pt x="80" y="43"/>
                </a:cubicBezTo>
                <a:cubicBezTo>
                  <a:pt x="101" y="43"/>
                  <a:pt x="117" y="59"/>
                  <a:pt x="117" y="80"/>
                </a:cubicBezTo>
                <a:cubicBezTo>
                  <a:pt x="117" y="101"/>
                  <a:pt x="101" y="117"/>
                  <a:pt x="80" y="117"/>
                </a:cubicBezTo>
                <a:cubicBezTo>
                  <a:pt x="59" y="117"/>
                  <a:pt x="43" y="101"/>
                  <a:pt x="43" y="80"/>
                </a:cubicBezTo>
                <a:close/>
                <a:moveTo>
                  <a:pt x="118" y="16"/>
                </a:moveTo>
                <a:cubicBezTo>
                  <a:pt x="119" y="16"/>
                  <a:pt x="119" y="16"/>
                  <a:pt x="119" y="16"/>
                </a:cubicBezTo>
                <a:cubicBezTo>
                  <a:pt x="129" y="23"/>
                  <a:pt x="137" y="31"/>
                  <a:pt x="144" y="41"/>
                </a:cubicBezTo>
                <a:cubicBezTo>
                  <a:pt x="144" y="41"/>
                  <a:pt x="144" y="41"/>
                  <a:pt x="144" y="42"/>
                </a:cubicBezTo>
                <a:cubicBezTo>
                  <a:pt x="147" y="46"/>
                  <a:pt x="149" y="52"/>
                  <a:pt x="151" y="57"/>
                </a:cubicBezTo>
                <a:cubicBezTo>
                  <a:pt x="120" y="65"/>
                  <a:pt x="120" y="65"/>
                  <a:pt x="120" y="65"/>
                </a:cubicBezTo>
                <a:cubicBezTo>
                  <a:pt x="116" y="53"/>
                  <a:pt x="107" y="44"/>
                  <a:pt x="95" y="40"/>
                </a:cubicBezTo>
                <a:cubicBezTo>
                  <a:pt x="103" y="9"/>
                  <a:pt x="103" y="9"/>
                  <a:pt x="103" y="9"/>
                </a:cubicBezTo>
                <a:cubicBezTo>
                  <a:pt x="108" y="11"/>
                  <a:pt x="114" y="13"/>
                  <a:pt x="118" y="16"/>
                </a:cubicBezTo>
                <a:close/>
                <a:moveTo>
                  <a:pt x="154" y="80"/>
                </a:moveTo>
                <a:cubicBezTo>
                  <a:pt x="154" y="86"/>
                  <a:pt x="154" y="92"/>
                  <a:pt x="152" y="98"/>
                </a:cubicBezTo>
                <a:cubicBezTo>
                  <a:pt x="122" y="90"/>
                  <a:pt x="122" y="90"/>
                  <a:pt x="122" y="90"/>
                </a:cubicBezTo>
                <a:cubicBezTo>
                  <a:pt x="122" y="87"/>
                  <a:pt x="123" y="83"/>
                  <a:pt x="123" y="80"/>
                </a:cubicBezTo>
                <a:cubicBezTo>
                  <a:pt x="123" y="77"/>
                  <a:pt x="122" y="73"/>
                  <a:pt x="122" y="70"/>
                </a:cubicBezTo>
                <a:cubicBezTo>
                  <a:pt x="152" y="62"/>
                  <a:pt x="152" y="62"/>
                  <a:pt x="152" y="62"/>
                </a:cubicBezTo>
                <a:cubicBezTo>
                  <a:pt x="154" y="68"/>
                  <a:pt x="154" y="74"/>
                  <a:pt x="154" y="80"/>
                </a:cubicBezTo>
                <a:close/>
                <a:moveTo>
                  <a:pt x="98" y="8"/>
                </a:moveTo>
                <a:cubicBezTo>
                  <a:pt x="90" y="38"/>
                  <a:pt x="90" y="38"/>
                  <a:pt x="90" y="38"/>
                </a:cubicBezTo>
                <a:cubicBezTo>
                  <a:pt x="87" y="38"/>
                  <a:pt x="83" y="37"/>
                  <a:pt x="80" y="37"/>
                </a:cubicBezTo>
                <a:cubicBezTo>
                  <a:pt x="77" y="37"/>
                  <a:pt x="73" y="38"/>
                  <a:pt x="70" y="38"/>
                </a:cubicBezTo>
                <a:cubicBezTo>
                  <a:pt x="62" y="8"/>
                  <a:pt x="62" y="8"/>
                  <a:pt x="62" y="8"/>
                </a:cubicBezTo>
                <a:cubicBezTo>
                  <a:pt x="68" y="6"/>
                  <a:pt x="74" y="6"/>
                  <a:pt x="80" y="6"/>
                </a:cubicBezTo>
                <a:cubicBezTo>
                  <a:pt x="86" y="6"/>
                  <a:pt x="92" y="6"/>
                  <a:pt x="98" y="8"/>
                </a:cubicBezTo>
                <a:close/>
                <a:moveTo>
                  <a:pt x="62" y="152"/>
                </a:moveTo>
                <a:cubicBezTo>
                  <a:pt x="70" y="122"/>
                  <a:pt x="70" y="122"/>
                  <a:pt x="70" y="122"/>
                </a:cubicBezTo>
                <a:cubicBezTo>
                  <a:pt x="73" y="122"/>
                  <a:pt x="77" y="123"/>
                  <a:pt x="80" y="123"/>
                </a:cubicBezTo>
                <a:cubicBezTo>
                  <a:pt x="83" y="123"/>
                  <a:pt x="87" y="122"/>
                  <a:pt x="90" y="122"/>
                </a:cubicBezTo>
                <a:cubicBezTo>
                  <a:pt x="98" y="152"/>
                  <a:pt x="98" y="152"/>
                  <a:pt x="98" y="152"/>
                </a:cubicBezTo>
                <a:cubicBezTo>
                  <a:pt x="92" y="154"/>
                  <a:pt x="86" y="154"/>
                  <a:pt x="80" y="154"/>
                </a:cubicBezTo>
                <a:cubicBezTo>
                  <a:pt x="74" y="154"/>
                  <a:pt x="68" y="154"/>
                  <a:pt x="62" y="152"/>
                </a:cubicBezTo>
                <a:close/>
                <a:moveTo>
                  <a:pt x="9" y="15"/>
                </a:moveTo>
                <a:cubicBezTo>
                  <a:pt x="8" y="14"/>
                  <a:pt x="8" y="12"/>
                  <a:pt x="9" y="11"/>
                </a:cubicBezTo>
                <a:cubicBezTo>
                  <a:pt x="9" y="10"/>
                  <a:pt x="10" y="9"/>
                  <a:pt x="11" y="9"/>
                </a:cubicBezTo>
                <a:cubicBezTo>
                  <a:pt x="12" y="8"/>
                  <a:pt x="14" y="8"/>
                  <a:pt x="15" y="9"/>
                </a:cubicBezTo>
                <a:cubicBezTo>
                  <a:pt x="16" y="10"/>
                  <a:pt x="16" y="12"/>
                  <a:pt x="15" y="13"/>
                </a:cubicBezTo>
                <a:cubicBezTo>
                  <a:pt x="14" y="13"/>
                  <a:pt x="14" y="14"/>
                  <a:pt x="13" y="15"/>
                </a:cubicBezTo>
                <a:cubicBezTo>
                  <a:pt x="13" y="15"/>
                  <a:pt x="12" y="16"/>
                  <a:pt x="11" y="16"/>
                </a:cubicBezTo>
                <a:cubicBezTo>
                  <a:pt x="10" y="16"/>
                  <a:pt x="10" y="15"/>
                  <a:pt x="9" y="15"/>
                </a:cubicBezTo>
                <a:close/>
                <a:moveTo>
                  <a:pt x="6" y="26"/>
                </a:moveTo>
                <a:cubicBezTo>
                  <a:pt x="6" y="23"/>
                  <a:pt x="6" y="23"/>
                  <a:pt x="6" y="23"/>
                </a:cubicBezTo>
                <a:cubicBezTo>
                  <a:pt x="6" y="21"/>
                  <a:pt x="7" y="20"/>
                  <a:pt x="8" y="20"/>
                </a:cubicBezTo>
                <a:cubicBezTo>
                  <a:pt x="10" y="20"/>
                  <a:pt x="11" y="21"/>
                  <a:pt x="11" y="23"/>
                </a:cubicBezTo>
                <a:cubicBezTo>
                  <a:pt x="11" y="26"/>
                  <a:pt x="11" y="26"/>
                  <a:pt x="11" y="26"/>
                </a:cubicBezTo>
                <a:cubicBezTo>
                  <a:pt x="11" y="27"/>
                  <a:pt x="10" y="28"/>
                  <a:pt x="8" y="28"/>
                </a:cubicBezTo>
                <a:cubicBezTo>
                  <a:pt x="7" y="28"/>
                  <a:pt x="6" y="27"/>
                  <a:pt x="6" y="26"/>
                </a:cubicBezTo>
                <a:close/>
                <a:moveTo>
                  <a:pt x="20" y="8"/>
                </a:moveTo>
                <a:cubicBezTo>
                  <a:pt x="20" y="7"/>
                  <a:pt x="21" y="6"/>
                  <a:pt x="23" y="6"/>
                </a:cubicBezTo>
                <a:cubicBezTo>
                  <a:pt x="26" y="6"/>
                  <a:pt x="26" y="6"/>
                  <a:pt x="26" y="6"/>
                </a:cubicBezTo>
                <a:cubicBezTo>
                  <a:pt x="27" y="6"/>
                  <a:pt x="28" y="7"/>
                  <a:pt x="28" y="8"/>
                </a:cubicBezTo>
                <a:cubicBezTo>
                  <a:pt x="28" y="10"/>
                  <a:pt x="27" y="11"/>
                  <a:pt x="26" y="11"/>
                </a:cubicBezTo>
                <a:cubicBezTo>
                  <a:pt x="23" y="11"/>
                  <a:pt x="23" y="11"/>
                  <a:pt x="23" y="11"/>
                </a:cubicBezTo>
                <a:cubicBezTo>
                  <a:pt x="21" y="11"/>
                  <a:pt x="20" y="10"/>
                  <a:pt x="20" y="8"/>
                </a:cubicBezTo>
                <a:close/>
                <a:moveTo>
                  <a:pt x="152" y="20"/>
                </a:moveTo>
                <a:cubicBezTo>
                  <a:pt x="153" y="20"/>
                  <a:pt x="154" y="21"/>
                  <a:pt x="154" y="23"/>
                </a:cubicBezTo>
                <a:cubicBezTo>
                  <a:pt x="154" y="26"/>
                  <a:pt x="154" y="26"/>
                  <a:pt x="154" y="26"/>
                </a:cubicBezTo>
                <a:cubicBezTo>
                  <a:pt x="154" y="27"/>
                  <a:pt x="153" y="28"/>
                  <a:pt x="152" y="28"/>
                </a:cubicBezTo>
                <a:cubicBezTo>
                  <a:pt x="150" y="28"/>
                  <a:pt x="149" y="27"/>
                  <a:pt x="149" y="26"/>
                </a:cubicBezTo>
                <a:cubicBezTo>
                  <a:pt x="149" y="23"/>
                  <a:pt x="149" y="23"/>
                  <a:pt x="149" y="23"/>
                </a:cubicBezTo>
                <a:cubicBezTo>
                  <a:pt x="149" y="21"/>
                  <a:pt x="150" y="20"/>
                  <a:pt x="152" y="20"/>
                </a:cubicBezTo>
                <a:close/>
                <a:moveTo>
                  <a:pt x="145" y="13"/>
                </a:moveTo>
                <a:cubicBezTo>
                  <a:pt x="144" y="12"/>
                  <a:pt x="144" y="10"/>
                  <a:pt x="145" y="9"/>
                </a:cubicBezTo>
                <a:cubicBezTo>
                  <a:pt x="146" y="8"/>
                  <a:pt x="148" y="8"/>
                  <a:pt x="149" y="9"/>
                </a:cubicBezTo>
                <a:cubicBezTo>
                  <a:pt x="150" y="9"/>
                  <a:pt x="151" y="10"/>
                  <a:pt x="151" y="11"/>
                </a:cubicBezTo>
                <a:cubicBezTo>
                  <a:pt x="152" y="12"/>
                  <a:pt x="152" y="14"/>
                  <a:pt x="151" y="15"/>
                </a:cubicBezTo>
                <a:cubicBezTo>
                  <a:pt x="150" y="15"/>
                  <a:pt x="150" y="16"/>
                  <a:pt x="149" y="16"/>
                </a:cubicBezTo>
                <a:cubicBezTo>
                  <a:pt x="148" y="16"/>
                  <a:pt x="147" y="15"/>
                  <a:pt x="147" y="15"/>
                </a:cubicBezTo>
                <a:cubicBezTo>
                  <a:pt x="147" y="14"/>
                  <a:pt x="146" y="14"/>
                  <a:pt x="145" y="13"/>
                </a:cubicBezTo>
                <a:close/>
                <a:moveTo>
                  <a:pt x="132" y="8"/>
                </a:moveTo>
                <a:cubicBezTo>
                  <a:pt x="132" y="7"/>
                  <a:pt x="133" y="6"/>
                  <a:pt x="134" y="6"/>
                </a:cubicBezTo>
                <a:cubicBezTo>
                  <a:pt x="137" y="6"/>
                  <a:pt x="137" y="6"/>
                  <a:pt x="137" y="6"/>
                </a:cubicBezTo>
                <a:cubicBezTo>
                  <a:pt x="139" y="6"/>
                  <a:pt x="140" y="7"/>
                  <a:pt x="140" y="8"/>
                </a:cubicBezTo>
                <a:cubicBezTo>
                  <a:pt x="140" y="10"/>
                  <a:pt x="139" y="11"/>
                  <a:pt x="137" y="11"/>
                </a:cubicBezTo>
                <a:cubicBezTo>
                  <a:pt x="134" y="11"/>
                  <a:pt x="134" y="11"/>
                  <a:pt x="134" y="11"/>
                </a:cubicBezTo>
                <a:cubicBezTo>
                  <a:pt x="133" y="11"/>
                  <a:pt x="132" y="10"/>
                  <a:pt x="132" y="8"/>
                </a:cubicBezTo>
                <a:close/>
                <a:moveTo>
                  <a:pt x="151" y="145"/>
                </a:moveTo>
                <a:cubicBezTo>
                  <a:pt x="152" y="146"/>
                  <a:pt x="152" y="148"/>
                  <a:pt x="151" y="149"/>
                </a:cubicBezTo>
                <a:cubicBezTo>
                  <a:pt x="151" y="150"/>
                  <a:pt x="150" y="151"/>
                  <a:pt x="149" y="151"/>
                </a:cubicBezTo>
                <a:cubicBezTo>
                  <a:pt x="148" y="152"/>
                  <a:pt x="148" y="152"/>
                  <a:pt x="147" y="152"/>
                </a:cubicBezTo>
                <a:cubicBezTo>
                  <a:pt x="146" y="152"/>
                  <a:pt x="146" y="152"/>
                  <a:pt x="145" y="151"/>
                </a:cubicBezTo>
                <a:cubicBezTo>
                  <a:pt x="144" y="150"/>
                  <a:pt x="144" y="148"/>
                  <a:pt x="145" y="147"/>
                </a:cubicBezTo>
                <a:cubicBezTo>
                  <a:pt x="146" y="147"/>
                  <a:pt x="146" y="146"/>
                  <a:pt x="147" y="145"/>
                </a:cubicBezTo>
                <a:cubicBezTo>
                  <a:pt x="148" y="144"/>
                  <a:pt x="150" y="144"/>
                  <a:pt x="151" y="145"/>
                </a:cubicBezTo>
                <a:close/>
                <a:moveTo>
                  <a:pt x="140" y="152"/>
                </a:moveTo>
                <a:cubicBezTo>
                  <a:pt x="140" y="153"/>
                  <a:pt x="139" y="154"/>
                  <a:pt x="137" y="154"/>
                </a:cubicBezTo>
                <a:cubicBezTo>
                  <a:pt x="134" y="154"/>
                  <a:pt x="134" y="154"/>
                  <a:pt x="134" y="154"/>
                </a:cubicBezTo>
                <a:cubicBezTo>
                  <a:pt x="133" y="154"/>
                  <a:pt x="132" y="153"/>
                  <a:pt x="132" y="152"/>
                </a:cubicBezTo>
                <a:cubicBezTo>
                  <a:pt x="132" y="150"/>
                  <a:pt x="133" y="149"/>
                  <a:pt x="134" y="149"/>
                </a:cubicBezTo>
                <a:cubicBezTo>
                  <a:pt x="137" y="149"/>
                  <a:pt x="137" y="149"/>
                  <a:pt x="137" y="149"/>
                </a:cubicBezTo>
                <a:cubicBezTo>
                  <a:pt x="139" y="149"/>
                  <a:pt x="140" y="150"/>
                  <a:pt x="140" y="152"/>
                </a:cubicBezTo>
                <a:close/>
                <a:moveTo>
                  <a:pt x="154" y="134"/>
                </a:moveTo>
                <a:cubicBezTo>
                  <a:pt x="154" y="137"/>
                  <a:pt x="154" y="137"/>
                  <a:pt x="154" y="137"/>
                </a:cubicBezTo>
                <a:cubicBezTo>
                  <a:pt x="154" y="139"/>
                  <a:pt x="153" y="140"/>
                  <a:pt x="152" y="140"/>
                </a:cubicBezTo>
                <a:cubicBezTo>
                  <a:pt x="150" y="140"/>
                  <a:pt x="149" y="139"/>
                  <a:pt x="149" y="137"/>
                </a:cubicBezTo>
                <a:cubicBezTo>
                  <a:pt x="149" y="134"/>
                  <a:pt x="149" y="134"/>
                  <a:pt x="149" y="134"/>
                </a:cubicBezTo>
                <a:cubicBezTo>
                  <a:pt x="149" y="133"/>
                  <a:pt x="150" y="132"/>
                  <a:pt x="152" y="132"/>
                </a:cubicBezTo>
                <a:cubicBezTo>
                  <a:pt x="153" y="132"/>
                  <a:pt x="154" y="133"/>
                  <a:pt x="154" y="134"/>
                </a:cubicBezTo>
                <a:close/>
                <a:moveTo>
                  <a:pt x="28" y="152"/>
                </a:moveTo>
                <a:cubicBezTo>
                  <a:pt x="28" y="153"/>
                  <a:pt x="27" y="154"/>
                  <a:pt x="26" y="154"/>
                </a:cubicBezTo>
                <a:cubicBezTo>
                  <a:pt x="23" y="154"/>
                  <a:pt x="23" y="154"/>
                  <a:pt x="23" y="154"/>
                </a:cubicBezTo>
                <a:cubicBezTo>
                  <a:pt x="21" y="154"/>
                  <a:pt x="20" y="153"/>
                  <a:pt x="20" y="152"/>
                </a:cubicBezTo>
                <a:cubicBezTo>
                  <a:pt x="20" y="150"/>
                  <a:pt x="21" y="149"/>
                  <a:pt x="23" y="149"/>
                </a:cubicBezTo>
                <a:cubicBezTo>
                  <a:pt x="26" y="149"/>
                  <a:pt x="26" y="149"/>
                  <a:pt x="26" y="149"/>
                </a:cubicBezTo>
                <a:cubicBezTo>
                  <a:pt x="27" y="149"/>
                  <a:pt x="28" y="150"/>
                  <a:pt x="28" y="152"/>
                </a:cubicBezTo>
                <a:close/>
                <a:moveTo>
                  <a:pt x="8" y="140"/>
                </a:moveTo>
                <a:cubicBezTo>
                  <a:pt x="7" y="140"/>
                  <a:pt x="6" y="139"/>
                  <a:pt x="6" y="137"/>
                </a:cubicBezTo>
                <a:cubicBezTo>
                  <a:pt x="6" y="134"/>
                  <a:pt x="6" y="134"/>
                  <a:pt x="6" y="134"/>
                </a:cubicBezTo>
                <a:cubicBezTo>
                  <a:pt x="6" y="133"/>
                  <a:pt x="7" y="132"/>
                  <a:pt x="8" y="132"/>
                </a:cubicBezTo>
                <a:cubicBezTo>
                  <a:pt x="10" y="132"/>
                  <a:pt x="11" y="133"/>
                  <a:pt x="11" y="134"/>
                </a:cubicBezTo>
                <a:cubicBezTo>
                  <a:pt x="11" y="137"/>
                  <a:pt x="11" y="137"/>
                  <a:pt x="11" y="137"/>
                </a:cubicBezTo>
                <a:cubicBezTo>
                  <a:pt x="11" y="139"/>
                  <a:pt x="10" y="140"/>
                  <a:pt x="8" y="140"/>
                </a:cubicBezTo>
                <a:close/>
                <a:moveTo>
                  <a:pt x="15" y="147"/>
                </a:moveTo>
                <a:cubicBezTo>
                  <a:pt x="16" y="148"/>
                  <a:pt x="16" y="150"/>
                  <a:pt x="15" y="151"/>
                </a:cubicBezTo>
                <a:cubicBezTo>
                  <a:pt x="14" y="151"/>
                  <a:pt x="14" y="152"/>
                  <a:pt x="13" y="152"/>
                </a:cubicBezTo>
                <a:cubicBezTo>
                  <a:pt x="12" y="152"/>
                  <a:pt x="12" y="152"/>
                  <a:pt x="11" y="151"/>
                </a:cubicBezTo>
                <a:cubicBezTo>
                  <a:pt x="10" y="151"/>
                  <a:pt x="9" y="150"/>
                  <a:pt x="9" y="149"/>
                </a:cubicBezTo>
                <a:cubicBezTo>
                  <a:pt x="8" y="148"/>
                  <a:pt x="8" y="146"/>
                  <a:pt x="9" y="145"/>
                </a:cubicBezTo>
                <a:cubicBezTo>
                  <a:pt x="10" y="144"/>
                  <a:pt x="12" y="144"/>
                  <a:pt x="13" y="145"/>
                </a:cubicBezTo>
                <a:cubicBezTo>
                  <a:pt x="13" y="146"/>
                  <a:pt x="14" y="146"/>
                  <a:pt x="15" y="1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Title 3">
            <a:extLst>
              <a:ext uri="{FF2B5EF4-FFF2-40B4-BE49-F238E27FC236}">
                <a16:creationId xmlns:a16="http://schemas.microsoft.com/office/drawing/2014/main" id="{A4C32EBB-DC7E-4AC4-8957-20D5D2D3BE0B}"/>
              </a:ext>
            </a:extLst>
          </p:cNvPr>
          <p:cNvSpPr txBox="1">
            <a:spLocks/>
          </p:cNvSpPr>
          <p:nvPr/>
        </p:nvSpPr>
        <p:spPr>
          <a:xfrm>
            <a:off x="3297997" y="4208304"/>
            <a:ext cx="8703502" cy="2630939"/>
          </a:xfrm>
          <a:prstGeom prst="rect">
            <a:avLst/>
          </a:prstGeom>
        </p:spPr>
        <p:txBody>
          <a:bodyPr vert="horz" lIns="0" tIns="0" rIns="0" bIns="0" rtlCol="0" anchor="t">
            <a:normAutofit/>
          </a:bodyPr>
          <a:lst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a:lstStyle>
          <a:p>
            <a:pPr>
              <a:buFont typeface="Arial" panose="020B0604020202020204" pitchFamily="34" charset="0"/>
              <a:buChar char="•"/>
            </a:pPr>
            <a:r>
              <a:rPr lang="fr-FR" sz="1600" b="1" dirty="0"/>
              <a:t> </a:t>
            </a:r>
            <a:r>
              <a:rPr lang="fr-FR" sz="1600" b="1" u="sng" dirty="0"/>
              <a:t>Contraintes : </a:t>
            </a:r>
            <a:r>
              <a:rPr lang="fr-FR" sz="1600" dirty="0">
                <a:solidFill>
                  <a:srgbClr val="000000"/>
                </a:solidFill>
                <a:latin typeface="Montserrat"/>
              </a:rPr>
              <a:t>La segmentation proposée doit être exploitable et facile d’utilisation pour l’équipe marketing.</a:t>
            </a:r>
          </a:p>
          <a:p>
            <a:pPr>
              <a:buFont typeface="Arial" panose="020B0604020202020204" pitchFamily="34" charset="0"/>
              <a:buChar char="•"/>
            </a:pPr>
            <a:r>
              <a:rPr lang="fr-FR" sz="1600" dirty="0">
                <a:solidFill>
                  <a:srgbClr val="000000"/>
                </a:solidFill>
                <a:latin typeface="Montserrat"/>
              </a:rPr>
              <a:t>Evaluation la fréquence à laquelle la segmentation doit être mise à jour, afin de pouvoir effectuer un devis de contrat de maintenance.</a:t>
            </a:r>
          </a:p>
          <a:p>
            <a:pPr>
              <a:buFont typeface="Arial" panose="020B0604020202020204" pitchFamily="34" charset="0"/>
              <a:buChar char="•"/>
            </a:pPr>
            <a:r>
              <a:rPr lang="fr-FR" sz="1600" dirty="0">
                <a:solidFill>
                  <a:srgbClr val="000000"/>
                </a:solidFill>
                <a:latin typeface="Montserrat"/>
              </a:rPr>
              <a:t>Le code fourni doit respecter la convention PEP8, pour être utilisable par </a:t>
            </a:r>
            <a:r>
              <a:rPr lang="fr-FR" sz="1600" dirty="0" err="1">
                <a:solidFill>
                  <a:srgbClr val="000000"/>
                </a:solidFill>
                <a:latin typeface="Montserrat"/>
              </a:rPr>
              <a:t>Olist</a:t>
            </a:r>
            <a:r>
              <a:rPr lang="fr-FR" sz="1600" dirty="0">
                <a:solidFill>
                  <a:srgbClr val="000000"/>
                </a:solidFill>
                <a:latin typeface="Montserrat"/>
              </a:rPr>
              <a:t>.</a:t>
            </a:r>
          </a:p>
          <a:p>
            <a:pPr>
              <a:buFont typeface="Arial" panose="020B0604020202020204" pitchFamily="34" charset="0"/>
              <a:buChar char="•"/>
            </a:pPr>
            <a:r>
              <a:rPr lang="fr-FR" sz="1600" dirty="0">
                <a:latin typeface="Montserrat"/>
              </a:rPr>
              <a:t>Pour des raisons de confidentialité, </a:t>
            </a:r>
            <a:r>
              <a:rPr lang="fr-FR" sz="1600" dirty="0" err="1">
                <a:latin typeface="Montserrat"/>
              </a:rPr>
              <a:t>Olist</a:t>
            </a:r>
            <a:r>
              <a:rPr lang="fr-FR" sz="1600" dirty="0">
                <a:latin typeface="Montserrat"/>
              </a:rPr>
              <a:t> ne fournit pas beaucoup de données, à vous de fouiller dans celles dont vous disposez et de créer les meilleures </a:t>
            </a:r>
            <a:r>
              <a:rPr lang="fr-FR" sz="1600" dirty="0" err="1">
                <a:latin typeface="Montserrat"/>
              </a:rPr>
              <a:t>features</a:t>
            </a:r>
            <a:r>
              <a:rPr lang="fr-FR" sz="1600" dirty="0">
                <a:latin typeface="Montserrat"/>
              </a:rPr>
              <a:t> pour les exploiter.</a:t>
            </a:r>
            <a:endParaRPr lang="fr-FR" sz="1600" dirty="0">
              <a:solidFill>
                <a:srgbClr val="000000"/>
              </a:solidFill>
              <a:latin typeface="Montserrat"/>
            </a:endParaRPr>
          </a:p>
          <a:p>
            <a:pPr>
              <a:buFont typeface="Arial" panose="020B0604020202020204" pitchFamily="34" charset="0"/>
              <a:buChar char="•"/>
            </a:pPr>
            <a:endParaRPr lang="fr-FR" sz="1600" dirty="0">
              <a:solidFill>
                <a:srgbClr val="000000"/>
              </a:solidFill>
              <a:latin typeface="Montserrat"/>
            </a:endParaRPr>
          </a:p>
          <a:p>
            <a:pPr>
              <a:buFont typeface="Arial" panose="020B0604020202020204" pitchFamily="34" charset="0"/>
              <a:buChar char="•"/>
            </a:pPr>
            <a:endParaRPr lang="fr-FR" sz="1600" dirty="0">
              <a:solidFill>
                <a:srgbClr val="000000"/>
              </a:solidFill>
              <a:latin typeface="Montserrat"/>
            </a:endParaRPr>
          </a:p>
          <a:p>
            <a:endParaRPr lang="en-US" sz="1600" dirty="0"/>
          </a:p>
        </p:txBody>
      </p:sp>
      <p:pic>
        <p:nvPicPr>
          <p:cNvPr id="1026" name="Picture 2" descr="Image result for olist">
            <a:extLst>
              <a:ext uri="{FF2B5EF4-FFF2-40B4-BE49-F238E27FC236}">
                <a16:creationId xmlns:a16="http://schemas.microsoft.com/office/drawing/2014/main" id="{56213BC0-044D-40CF-A8C0-D8E0BF519D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14" y="2424527"/>
            <a:ext cx="2586037" cy="2021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565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21906" y="118665"/>
            <a:ext cx="10911098" cy="5065624"/>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b="1" u="sng" dirty="0" err="1"/>
              <a:t>Création</a:t>
            </a:r>
            <a:r>
              <a:rPr lang="en-US" b="1" u="sng" dirty="0"/>
              <a:t> de </a:t>
            </a:r>
            <a:r>
              <a:rPr lang="en-US" b="1" u="sng" dirty="0" err="1"/>
              <a:t>nouvelles</a:t>
            </a:r>
            <a:r>
              <a:rPr lang="en-US" b="1" u="sng" dirty="0"/>
              <a:t> variables à </a:t>
            </a:r>
            <a:r>
              <a:rPr lang="en-US" b="1" u="sng" dirty="0" err="1"/>
              <a:t>partir</a:t>
            </a:r>
            <a:r>
              <a:rPr lang="en-US" b="1" u="sng" dirty="0"/>
              <a:t> des </a:t>
            </a:r>
            <a:r>
              <a:rPr lang="en-US" b="1" u="sng" dirty="0" err="1"/>
              <a:t>données</a:t>
            </a:r>
            <a:r>
              <a:rPr lang="en-US" b="1" u="sng" dirty="0"/>
              <a:t> </a:t>
            </a:r>
            <a:r>
              <a:rPr lang="en-US" b="1" u="sng" dirty="0" err="1"/>
              <a:t>initiales</a:t>
            </a:r>
            <a:r>
              <a:rPr lang="en-US" b="1" u="sng" dirty="0"/>
              <a:t>:</a:t>
            </a:r>
            <a:br>
              <a:rPr lang="en-US" dirty="0"/>
            </a:br>
            <a:r>
              <a:rPr lang="en-US" dirty="0"/>
              <a:t>1°) Prix </a:t>
            </a:r>
            <a:r>
              <a:rPr lang="en-US" dirty="0" err="1"/>
              <a:t>moyen</a:t>
            </a:r>
            <a:r>
              <a:rPr lang="en-US" dirty="0"/>
              <a:t> total </a:t>
            </a:r>
            <a:r>
              <a:rPr lang="en-US" dirty="0" err="1"/>
              <a:t>dépensé</a:t>
            </a:r>
            <a:r>
              <a:rPr lang="en-US" dirty="0"/>
              <a:t> par </a:t>
            </a:r>
            <a:r>
              <a:rPr lang="en-US" dirty="0" err="1"/>
              <a:t>chaque</a:t>
            </a:r>
            <a:r>
              <a:rPr lang="en-US" dirty="0"/>
              <a:t> client. (panier </a:t>
            </a:r>
            <a:r>
              <a:rPr lang="en-US" dirty="0" err="1"/>
              <a:t>moyen</a:t>
            </a:r>
            <a:r>
              <a:rPr lang="en-US" dirty="0"/>
              <a:t>)</a:t>
            </a:r>
            <a:br>
              <a:rPr lang="en-US" dirty="0"/>
            </a:br>
            <a:r>
              <a:rPr lang="en-US" dirty="0"/>
              <a:t>2°) Review score </a:t>
            </a:r>
            <a:r>
              <a:rPr lang="en-US" dirty="0" err="1"/>
              <a:t>moyen</a:t>
            </a:r>
            <a:r>
              <a:rPr lang="en-US" dirty="0"/>
              <a:t> pour </a:t>
            </a:r>
            <a:r>
              <a:rPr lang="en-US" dirty="0" err="1"/>
              <a:t>chaque</a:t>
            </a:r>
            <a:r>
              <a:rPr lang="en-US" dirty="0"/>
              <a:t> client (note Moyenne pour </a:t>
            </a:r>
            <a:r>
              <a:rPr lang="en-US" dirty="0" err="1"/>
              <a:t>l’ensemble</a:t>
            </a:r>
            <a:r>
              <a:rPr lang="en-US" dirty="0"/>
              <a:t> des </a:t>
            </a:r>
            <a:r>
              <a:rPr lang="en-US" dirty="0" err="1"/>
              <a:t>commandes</a:t>
            </a:r>
            <a:r>
              <a:rPr lang="en-US" dirty="0"/>
              <a:t> </a:t>
            </a:r>
            <a:r>
              <a:rPr lang="en-US" dirty="0" err="1"/>
              <a:t>passées</a:t>
            </a:r>
            <a:r>
              <a:rPr lang="en-US" dirty="0"/>
              <a:t> sur le site)</a:t>
            </a:r>
            <a:br>
              <a:rPr lang="en-US" dirty="0"/>
            </a:br>
            <a:r>
              <a:rPr lang="en-US" dirty="0"/>
              <a:t>3°) </a:t>
            </a:r>
            <a:r>
              <a:rPr lang="en-US" dirty="0" err="1"/>
              <a:t>Quantité</a:t>
            </a:r>
            <a:r>
              <a:rPr lang="en-US" dirty="0"/>
              <a:t> Moyenne de </a:t>
            </a:r>
            <a:r>
              <a:rPr lang="en-US" dirty="0" err="1"/>
              <a:t>produits</a:t>
            </a:r>
            <a:r>
              <a:rPr lang="en-US" dirty="0"/>
              <a:t> </a:t>
            </a:r>
            <a:r>
              <a:rPr lang="en-US" dirty="0" err="1"/>
              <a:t>commandés</a:t>
            </a:r>
            <a:r>
              <a:rPr lang="en-US" dirty="0"/>
              <a:t> pour </a:t>
            </a:r>
            <a:r>
              <a:rPr lang="en-US" dirty="0" err="1"/>
              <a:t>chaque</a:t>
            </a:r>
            <a:r>
              <a:rPr lang="en-US" dirty="0"/>
              <a:t> client (pour </a:t>
            </a:r>
            <a:r>
              <a:rPr lang="en-US" dirty="0" err="1"/>
              <a:t>l’ensemble</a:t>
            </a:r>
            <a:r>
              <a:rPr lang="en-US" dirty="0"/>
              <a:t> des </a:t>
            </a:r>
            <a:r>
              <a:rPr lang="en-US" dirty="0" err="1"/>
              <a:t>commandes</a:t>
            </a:r>
            <a:r>
              <a:rPr lang="en-US" dirty="0"/>
              <a:t> </a:t>
            </a:r>
            <a:r>
              <a:rPr lang="en-US" dirty="0" err="1"/>
              <a:t>passées</a:t>
            </a:r>
            <a:r>
              <a:rPr lang="en-US" dirty="0"/>
              <a:t> sur le site)</a:t>
            </a:r>
            <a:br>
              <a:rPr lang="en-US" dirty="0"/>
            </a:br>
            <a:r>
              <a:rPr lang="en-US" dirty="0"/>
              <a:t>4°) </a:t>
            </a:r>
            <a:r>
              <a:rPr lang="en-US" dirty="0" err="1"/>
              <a:t>Quantité</a:t>
            </a:r>
            <a:r>
              <a:rPr lang="en-US" dirty="0"/>
              <a:t> de </a:t>
            </a:r>
            <a:r>
              <a:rPr lang="en-US" dirty="0" err="1"/>
              <a:t>produits</a:t>
            </a:r>
            <a:r>
              <a:rPr lang="en-US" dirty="0"/>
              <a:t> </a:t>
            </a:r>
            <a:r>
              <a:rPr lang="en-US" dirty="0" err="1"/>
              <a:t>commandés</a:t>
            </a:r>
            <a:r>
              <a:rPr lang="en-US" dirty="0"/>
              <a:t> par </a:t>
            </a:r>
            <a:r>
              <a:rPr lang="en-US" dirty="0" err="1"/>
              <a:t>chaque</a:t>
            </a:r>
            <a:r>
              <a:rPr lang="en-US" dirty="0"/>
              <a:t> client (pour </a:t>
            </a:r>
            <a:r>
              <a:rPr lang="en-US" dirty="0" err="1"/>
              <a:t>l’ensemble</a:t>
            </a:r>
            <a:r>
              <a:rPr lang="en-US" dirty="0"/>
              <a:t> des </a:t>
            </a:r>
            <a:r>
              <a:rPr lang="en-US" dirty="0" err="1"/>
              <a:t>commandes</a:t>
            </a:r>
            <a:r>
              <a:rPr lang="en-US" dirty="0"/>
              <a:t> </a:t>
            </a:r>
            <a:r>
              <a:rPr lang="en-US" dirty="0" err="1"/>
              <a:t>passées</a:t>
            </a:r>
            <a:r>
              <a:rPr lang="en-US" dirty="0"/>
              <a:t> sur le site)</a:t>
            </a:r>
            <a:br>
              <a:rPr lang="en-US" dirty="0"/>
            </a:br>
            <a:r>
              <a:rPr lang="en-US" dirty="0"/>
              <a:t>5°) </a:t>
            </a:r>
            <a:r>
              <a:rPr lang="en-US" dirty="0" err="1"/>
              <a:t>Quantité</a:t>
            </a:r>
            <a:r>
              <a:rPr lang="en-US" dirty="0"/>
              <a:t> de </a:t>
            </a:r>
            <a:r>
              <a:rPr lang="en-US" dirty="0" err="1"/>
              <a:t>produits</a:t>
            </a:r>
            <a:r>
              <a:rPr lang="en-US" dirty="0"/>
              <a:t> </a:t>
            </a:r>
            <a:r>
              <a:rPr lang="en-US" dirty="0" err="1"/>
              <a:t>commandés</a:t>
            </a:r>
            <a:r>
              <a:rPr lang="en-US" dirty="0"/>
              <a:t> par </a:t>
            </a:r>
            <a:r>
              <a:rPr lang="en-US" dirty="0" err="1"/>
              <a:t>catégorie</a:t>
            </a:r>
            <a:r>
              <a:rPr lang="en-US" dirty="0"/>
              <a:t> de </a:t>
            </a:r>
            <a:r>
              <a:rPr lang="en-US" dirty="0" err="1"/>
              <a:t>produit</a:t>
            </a:r>
            <a:r>
              <a:rPr lang="en-US" dirty="0"/>
              <a:t> pour </a:t>
            </a:r>
            <a:r>
              <a:rPr lang="en-US" dirty="0" err="1"/>
              <a:t>chaque</a:t>
            </a:r>
            <a:r>
              <a:rPr lang="en-US" dirty="0"/>
              <a:t> client</a:t>
            </a:r>
          </a:p>
        </p:txBody>
      </p:sp>
    </p:spTree>
    <p:extLst>
      <p:ext uri="{BB962C8B-B14F-4D97-AF65-F5344CB8AC3E}">
        <p14:creationId xmlns:p14="http://schemas.microsoft.com/office/powerpoint/2010/main" val="4023472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a:solidFill>
            <a:schemeClr val="bg1"/>
          </a:solidFill>
          <a:effectLst>
            <a:outerShdw blurRad="63500" sx="102000" sy="102000" algn="ctr" rotWithShape="0">
              <a:prstClr val="black">
                <a:alpha val="40000"/>
              </a:prstClr>
            </a:outerShdw>
          </a:effectLst>
        </p:spPr>
        <p:txBody>
          <a:bodyPr>
            <a:normAutofit/>
          </a:bodyPr>
          <a:lstStyle/>
          <a:p>
            <a:r>
              <a:rPr lang="en-US" dirty="0"/>
              <a:t>1. </a:t>
            </a:r>
            <a:r>
              <a:rPr lang="en-US" dirty="0" err="1"/>
              <a:t>Nettoyage</a:t>
            </a:r>
            <a:r>
              <a:rPr lang="en-US" dirty="0"/>
              <a:t> des </a:t>
            </a:r>
            <a:r>
              <a:rPr lang="en-US" dirty="0" err="1"/>
              <a:t>données</a:t>
            </a:r>
            <a:r>
              <a:rPr lang="en-US" dirty="0"/>
              <a:t> et </a:t>
            </a:r>
            <a:r>
              <a:rPr lang="en-US" dirty="0" err="1"/>
              <a:t>formatage</a:t>
            </a:r>
            <a:br>
              <a:rPr lang="en-US" dirty="0"/>
            </a:br>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dirty="0"/>
              <a:t>3. </a:t>
            </a:r>
            <a:r>
              <a:rPr lang="en-US" dirty="0" err="1"/>
              <a:t>Séléction</a:t>
            </a:r>
            <a:r>
              <a:rPr lang="en-US" dirty="0"/>
              <a:t> et Extraction des variables </a:t>
            </a:r>
            <a:r>
              <a:rPr lang="en-US" dirty="0" err="1"/>
              <a:t>explicatives</a:t>
            </a:r>
            <a:r>
              <a:rPr lang="en-US" dirty="0"/>
              <a:t> (Feature Engineering)</a:t>
            </a:r>
            <a:br>
              <a:rPr lang="en-US" dirty="0"/>
            </a:br>
            <a:r>
              <a:rPr lang="en-US" dirty="0"/>
              <a:t>4. </a:t>
            </a:r>
            <a:r>
              <a:rPr lang="en-US" dirty="0" err="1"/>
              <a:t>Comparaison</a:t>
            </a:r>
            <a:r>
              <a:rPr lang="en-US" dirty="0"/>
              <a:t> de </a:t>
            </a:r>
            <a:r>
              <a:rPr lang="en-US" dirty="0" err="1"/>
              <a:t>plusieurs</a:t>
            </a:r>
            <a:r>
              <a:rPr lang="en-US" dirty="0"/>
              <a:t> </a:t>
            </a:r>
            <a:r>
              <a:rPr lang="en-US" dirty="0" err="1"/>
              <a:t>modèles</a:t>
            </a:r>
            <a:r>
              <a:rPr lang="en-US" dirty="0"/>
              <a:t> de Machine Learning </a:t>
            </a:r>
            <a:r>
              <a:rPr lang="en-US" dirty="0" err="1"/>
              <a:t>selon</a:t>
            </a:r>
            <a:r>
              <a:rPr lang="en-US" dirty="0"/>
              <a:t> </a:t>
            </a:r>
            <a:r>
              <a:rPr lang="en-US" dirty="0" err="1"/>
              <a:t>différentes</a:t>
            </a:r>
            <a:r>
              <a:rPr lang="en-US" dirty="0"/>
              <a:t> </a:t>
            </a:r>
            <a:r>
              <a:rPr lang="en-US" dirty="0" err="1"/>
              <a:t>métriques</a:t>
            </a:r>
            <a:br>
              <a:rPr lang="en-US" dirty="0"/>
            </a:br>
            <a:r>
              <a:rPr lang="en-US" dirty="0"/>
              <a:t>5. </a:t>
            </a:r>
            <a:r>
              <a:rPr lang="en-US" dirty="0" err="1"/>
              <a:t>Amélioration</a:t>
            </a:r>
            <a:r>
              <a:rPr lang="en-US" dirty="0"/>
              <a:t> des </a:t>
            </a:r>
            <a:r>
              <a:rPr lang="en-US" dirty="0" err="1"/>
              <a:t>Hyperparamètres</a:t>
            </a:r>
            <a:r>
              <a:rPr lang="en-US" dirty="0"/>
              <a:t> sur le </a:t>
            </a:r>
            <a:r>
              <a:rPr lang="en-US" dirty="0" err="1"/>
              <a:t>meilleur</a:t>
            </a:r>
            <a:r>
              <a:rPr lang="en-US" dirty="0"/>
              <a:t> </a:t>
            </a:r>
            <a:r>
              <a:rPr lang="en-US" dirty="0" err="1"/>
              <a:t>modèle</a:t>
            </a:r>
            <a:r>
              <a:rPr lang="en-US" dirty="0"/>
              <a:t>.</a:t>
            </a:r>
            <a:br>
              <a:rPr lang="en-US" dirty="0"/>
            </a:br>
            <a:r>
              <a:rPr lang="en-US" dirty="0"/>
              <a:t>6 . Interpretation des </a:t>
            </a:r>
            <a:r>
              <a:rPr lang="en-US" dirty="0" err="1"/>
              <a:t>résultats</a:t>
            </a:r>
            <a:r>
              <a:rPr lang="en-US" dirty="0"/>
              <a:t> du </a:t>
            </a:r>
            <a:r>
              <a:rPr lang="en-US" dirty="0" err="1"/>
              <a:t>modèle</a:t>
            </a:r>
            <a:br>
              <a:rPr lang="en-US" dirty="0"/>
            </a:br>
            <a:r>
              <a:rPr lang="en-US" dirty="0"/>
              <a:t>7. Conclusions et recommendations</a:t>
            </a: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Tree>
    <p:extLst>
      <p:ext uri="{BB962C8B-B14F-4D97-AF65-F5344CB8AC3E}">
        <p14:creationId xmlns:p14="http://schemas.microsoft.com/office/powerpoint/2010/main" val="228025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10410"/>
            <a:ext cx="10215783" cy="5591303"/>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dirty="0"/>
              <a:t>V</a:t>
            </a:r>
            <a:r>
              <a:rPr lang="en-US" b="1" u="sng" dirty="0"/>
              <a:t>ariables </a:t>
            </a:r>
            <a:r>
              <a:rPr lang="en-US" b="1" u="sng" dirty="0" err="1"/>
              <a:t>unitaires</a:t>
            </a:r>
            <a:r>
              <a:rPr lang="en-US" b="1" u="sng" dirty="0"/>
              <a:t> :</a:t>
            </a:r>
            <a:br>
              <a:rPr lang="en-US" dirty="0"/>
            </a:br>
            <a:br>
              <a:rPr lang="en-US" dirty="0"/>
            </a:br>
            <a:endParaRPr lang="en-US" dirty="0"/>
          </a:p>
        </p:txBody>
      </p:sp>
      <p:sp>
        <p:nvSpPr>
          <p:cNvPr id="5" name="Text Placeholder 4">
            <a:extLst>
              <a:ext uri="{FF2B5EF4-FFF2-40B4-BE49-F238E27FC236}">
                <a16:creationId xmlns:a16="http://schemas.microsoft.com/office/drawing/2014/main" id="{E67213B7-DE4A-4B24-AF9B-D6B33FEB8913}"/>
              </a:ext>
            </a:extLst>
          </p:cNvPr>
          <p:cNvSpPr>
            <a:spLocks noGrp="1"/>
          </p:cNvSpPr>
          <p:nvPr>
            <p:ph type="body" sz="quarter" idx="10"/>
          </p:nvPr>
        </p:nvSpPr>
        <p:spPr>
          <a:xfrm>
            <a:off x="1009650" y="6029646"/>
            <a:ext cx="3690238" cy="312426"/>
          </a:xfrm>
          <a:solidFill>
            <a:schemeClr val="bg2">
              <a:lumMod val="75000"/>
            </a:schemeClr>
          </a:solidFill>
        </p:spPr>
        <p:txBody>
          <a:bodyPr>
            <a:noAutofit/>
          </a:bodyPr>
          <a:lstStyle/>
          <a:p>
            <a:pPr algn="ctr"/>
            <a:r>
              <a:rPr lang="fr-FR" sz="1600" dirty="0"/>
              <a:t>Nombre de produits par commandes</a:t>
            </a:r>
          </a:p>
        </p:txBody>
      </p:sp>
      <p:pic>
        <p:nvPicPr>
          <p:cNvPr id="5122" name="Picture 2">
            <a:extLst>
              <a:ext uri="{FF2B5EF4-FFF2-40B4-BE49-F238E27FC236}">
                <a16:creationId xmlns:a16="http://schemas.microsoft.com/office/drawing/2014/main" id="{295740AE-4F32-4861-9328-00B7E2A91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02" y="3183687"/>
            <a:ext cx="4289486" cy="27860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F2DED07-2E54-472F-8C09-7ECF688230FA}"/>
              </a:ext>
            </a:extLst>
          </p:cNvPr>
          <p:cNvSpPr/>
          <p:nvPr/>
        </p:nvSpPr>
        <p:spPr>
          <a:xfrm>
            <a:off x="314324" y="886082"/>
            <a:ext cx="11591925" cy="1477328"/>
          </a:xfrm>
          <a:prstGeom prst="rect">
            <a:avLst/>
          </a:prstGeom>
        </p:spPr>
        <p:txBody>
          <a:bodyPr wrap="square">
            <a:spAutoFit/>
          </a:bodyPr>
          <a:lstStyle/>
          <a:p>
            <a:r>
              <a:rPr lang="fr-FR" dirty="0"/>
              <a:t> </a:t>
            </a:r>
            <a:r>
              <a:rPr lang="fr-FR" u="sng" dirty="0"/>
              <a:t>nous notons plusieurs observations:</a:t>
            </a:r>
          </a:p>
          <a:p>
            <a:r>
              <a:rPr lang="fr-FR" dirty="0"/>
              <a:t>• 90% des commandes sont composées d'un seul article.</a:t>
            </a:r>
          </a:p>
          <a:p>
            <a:r>
              <a:rPr lang="fr-FR" dirty="0"/>
              <a:t>• Plus de 95% des clients ont commandé avec </a:t>
            </a:r>
            <a:r>
              <a:rPr lang="fr-FR" dirty="0" err="1"/>
              <a:t>Olist</a:t>
            </a:r>
            <a:r>
              <a:rPr lang="fr-FR" dirty="0"/>
              <a:t> une seule fois. </a:t>
            </a:r>
          </a:p>
          <a:p>
            <a:r>
              <a:rPr lang="fr-FR" dirty="0"/>
              <a:t>• En général, les gens ont tendance à opter pour des commandes bon marché. Le prix moyen d'une commande est</a:t>
            </a:r>
          </a:p>
          <a:p>
            <a:r>
              <a:rPr lang="fr-FR" dirty="0"/>
              <a:t>140 Real et la médiane est 92 Real, la distribution donc déséquilibrée</a:t>
            </a:r>
          </a:p>
        </p:txBody>
      </p:sp>
      <p:pic>
        <p:nvPicPr>
          <p:cNvPr id="5124" name="Picture 4">
            <a:extLst>
              <a:ext uri="{FF2B5EF4-FFF2-40B4-BE49-F238E27FC236}">
                <a16:creationId xmlns:a16="http://schemas.microsoft.com/office/drawing/2014/main" id="{9EB1A07C-A312-4307-9A21-C0F19143E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023" y="3183687"/>
            <a:ext cx="4172151" cy="275715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4">
            <a:extLst>
              <a:ext uri="{FF2B5EF4-FFF2-40B4-BE49-F238E27FC236}">
                <a16:creationId xmlns:a16="http://schemas.microsoft.com/office/drawing/2014/main" id="{A95ABC64-678E-4FE0-8758-8771D1641D06}"/>
              </a:ext>
            </a:extLst>
          </p:cNvPr>
          <p:cNvSpPr txBox="1">
            <a:spLocks/>
          </p:cNvSpPr>
          <p:nvPr/>
        </p:nvSpPr>
        <p:spPr>
          <a:xfrm>
            <a:off x="5905500" y="6020442"/>
            <a:ext cx="3690238" cy="312426"/>
          </a:xfrm>
          <a:prstGeom prst="rect">
            <a:avLst/>
          </a:prstGeom>
          <a:solidFill>
            <a:schemeClr val="bg2">
              <a:lumMod val="75000"/>
            </a:schemeClr>
          </a:solidFill>
        </p:spPr>
        <p:txBody>
          <a:bodyPr vert="horz" lIns="0" tIns="0" rIns="0" bIns="0" rtlCol="0">
            <a:noAutofit/>
          </a:bodyPr>
          <a:lstStyle>
            <a:lvl1pPr marL="0" indent="0" algn="l" defTabSz="914400" rtl="0" eaLnBrk="1" latinLnBrk="0" hangingPunct="1">
              <a:lnSpc>
                <a:spcPct val="120000"/>
              </a:lnSpc>
              <a:spcBef>
                <a:spcPts val="1000"/>
              </a:spcBef>
              <a:buFont typeface="Arial"/>
              <a:buNone/>
              <a:defRPr sz="1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fr-FR" sz="1600" dirty="0"/>
              <a:t>Nombre de commandes par clients</a:t>
            </a:r>
          </a:p>
        </p:txBody>
      </p:sp>
    </p:spTree>
    <p:extLst>
      <p:ext uri="{BB962C8B-B14F-4D97-AF65-F5344CB8AC3E}">
        <p14:creationId xmlns:p14="http://schemas.microsoft.com/office/powerpoint/2010/main" val="402776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90488" y="28575"/>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a:t>Variables </a:t>
            </a:r>
            <a:r>
              <a:rPr lang="en-US" b="1" u="sng" dirty="0" err="1"/>
              <a:t>unitaires</a:t>
            </a:r>
            <a:r>
              <a:rPr lang="en-US" b="1" u="sng" dirty="0"/>
              <a:t> :</a:t>
            </a:r>
            <a:br>
              <a:rPr lang="en-US" dirty="0"/>
            </a:br>
            <a:br>
              <a:rPr lang="en-US" dirty="0">
                <a:solidFill>
                  <a:schemeClr val="accent3"/>
                </a:solidFill>
              </a:rPr>
            </a:br>
            <a:endParaRPr lang="en-US" dirty="0">
              <a:solidFill>
                <a:schemeClr val="accent3"/>
              </a:solidFill>
            </a:endParaRPr>
          </a:p>
        </p:txBody>
      </p:sp>
      <p:pic>
        <p:nvPicPr>
          <p:cNvPr id="6146" name="Picture 2">
            <a:extLst>
              <a:ext uri="{FF2B5EF4-FFF2-40B4-BE49-F238E27FC236}">
                <a16:creationId xmlns:a16="http://schemas.microsoft.com/office/drawing/2014/main" id="{D97F7B22-25F1-49C5-B203-82CE1A953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3429000"/>
            <a:ext cx="5413114"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a:extLst>
              <a:ext uri="{FF2B5EF4-FFF2-40B4-BE49-F238E27FC236}">
                <a16:creationId xmlns:a16="http://schemas.microsoft.com/office/drawing/2014/main" id="{525B5F0B-A462-48D5-A400-1A3AA52E7074}"/>
              </a:ext>
            </a:extLst>
          </p:cNvPr>
          <p:cNvSpPr txBox="1">
            <a:spLocks/>
          </p:cNvSpPr>
          <p:nvPr/>
        </p:nvSpPr>
        <p:spPr>
          <a:xfrm>
            <a:off x="1362075" y="6390660"/>
            <a:ext cx="3690238" cy="312426"/>
          </a:xfrm>
          <a:prstGeom prst="rect">
            <a:avLst/>
          </a:prstGeom>
          <a:solidFill>
            <a:schemeClr val="bg2">
              <a:lumMod val="75000"/>
            </a:schemeClr>
          </a:solidFill>
        </p:spPr>
        <p:txBody>
          <a:bodyPr vert="horz" lIns="0" tIns="0" rIns="0" bIns="0" rtlCol="0">
            <a:noAutofit/>
          </a:bodyPr>
          <a:lstStyle>
            <a:lvl1pPr marL="0" indent="0" algn="l" defTabSz="914400" rtl="0" eaLnBrk="1" latinLnBrk="0" hangingPunct="1">
              <a:lnSpc>
                <a:spcPct val="120000"/>
              </a:lnSpc>
              <a:spcBef>
                <a:spcPts val="1000"/>
              </a:spcBef>
              <a:buFont typeface="Arial"/>
              <a:buNone/>
              <a:defRPr sz="1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fr-FR" sz="1600" dirty="0"/>
              <a:t>Répartition du prix total par état</a:t>
            </a:r>
          </a:p>
        </p:txBody>
      </p:sp>
      <p:sp>
        <p:nvSpPr>
          <p:cNvPr id="7" name="Rectangle 6">
            <a:extLst>
              <a:ext uri="{FF2B5EF4-FFF2-40B4-BE49-F238E27FC236}">
                <a16:creationId xmlns:a16="http://schemas.microsoft.com/office/drawing/2014/main" id="{DD45DC86-2960-46AB-8BE3-36316B9F558F}"/>
              </a:ext>
            </a:extLst>
          </p:cNvPr>
          <p:cNvSpPr/>
          <p:nvPr/>
        </p:nvSpPr>
        <p:spPr>
          <a:xfrm>
            <a:off x="314324" y="886082"/>
            <a:ext cx="11591925" cy="1754326"/>
          </a:xfrm>
          <a:prstGeom prst="rect">
            <a:avLst/>
          </a:prstGeom>
        </p:spPr>
        <p:txBody>
          <a:bodyPr wrap="square">
            <a:spAutoFit/>
          </a:bodyPr>
          <a:lstStyle/>
          <a:p>
            <a:r>
              <a:rPr lang="fr-FR" dirty="0"/>
              <a:t> </a:t>
            </a:r>
            <a:r>
              <a:rPr lang="fr-FR" u="sng" dirty="0"/>
              <a:t>nous notons plusieurs observations:</a:t>
            </a:r>
          </a:p>
          <a:p>
            <a:r>
              <a:rPr lang="fr-FR" dirty="0"/>
              <a:t>• L’état de Sao Paolo est l’état où le prix total est le moins élevé avec le moins de variabilité dans les prix.</a:t>
            </a:r>
          </a:p>
          <a:p>
            <a:r>
              <a:rPr lang="fr-FR" dirty="0"/>
              <a:t>Cela peut s’expliquer par le fait que c’est l’état le plus peuplé du Brésil et donc négocier des prix du fait des volumes est plus aisé.</a:t>
            </a:r>
          </a:p>
          <a:p>
            <a:pPr marL="285750" indent="-285750">
              <a:buFont typeface="Arial" panose="020B0604020202020204" pitchFamily="34" charset="0"/>
              <a:buChar char="•"/>
            </a:pPr>
            <a:r>
              <a:rPr lang="fr-FR" dirty="0"/>
              <a:t>Le nombre de commandes le plus élevé sont faites dans l’état de Sao Paolo pour la même raison qu’indiquée plus haut</a:t>
            </a:r>
          </a:p>
          <a:p>
            <a:pPr marL="285750" indent="-285750">
              <a:buFont typeface="Arial" panose="020B0604020202020204" pitchFamily="34" charset="0"/>
              <a:buChar char="•"/>
            </a:pPr>
            <a:r>
              <a:rPr lang="fr-FR" dirty="0"/>
              <a:t>Les données s’étalent dans le temps entre Octobre 2016 et Août 2018</a:t>
            </a:r>
          </a:p>
        </p:txBody>
      </p:sp>
      <p:sp>
        <p:nvSpPr>
          <p:cNvPr id="2" name="Rectangle 3">
            <a:extLst>
              <a:ext uri="{FF2B5EF4-FFF2-40B4-BE49-F238E27FC236}">
                <a16:creationId xmlns:a16="http://schemas.microsoft.com/office/drawing/2014/main" id="{548DDA4C-FAD0-4925-93F5-C10474AE932E}"/>
              </a:ext>
            </a:extLst>
          </p:cNvPr>
          <p:cNvSpPr>
            <a:spLocks noChangeArrowheads="1"/>
          </p:cNvSpPr>
          <p:nvPr/>
        </p:nvSpPr>
        <p:spPr bwMode="auto">
          <a:xfrm>
            <a:off x="463419" y="2665372"/>
            <a:ext cx="50387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Most recent purchase is from: 2018-08-29 15:10:26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Least recent purchase is from : 2016-10-04 09:43:32</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67495AA7-5C9C-426A-89BC-D113E2EB6D4F}"/>
              </a:ext>
            </a:extLst>
          </p:cNvPr>
          <p:cNvPicPr>
            <a:picLocks noChangeAspect="1"/>
          </p:cNvPicPr>
          <p:nvPr/>
        </p:nvPicPr>
        <p:blipFill>
          <a:blip r:embed="rId4"/>
          <a:stretch>
            <a:fillRect/>
          </a:stretch>
        </p:blipFill>
        <p:spPr>
          <a:xfrm>
            <a:off x="6229350" y="3429000"/>
            <a:ext cx="4581525" cy="2762760"/>
          </a:xfrm>
          <a:prstGeom prst="rect">
            <a:avLst/>
          </a:prstGeom>
        </p:spPr>
      </p:pic>
      <p:sp>
        <p:nvSpPr>
          <p:cNvPr id="10" name="Text Placeholder 4">
            <a:extLst>
              <a:ext uri="{FF2B5EF4-FFF2-40B4-BE49-F238E27FC236}">
                <a16:creationId xmlns:a16="http://schemas.microsoft.com/office/drawing/2014/main" id="{6D1EE5DE-C3BE-4D78-82FB-A15B908F695D}"/>
              </a:ext>
            </a:extLst>
          </p:cNvPr>
          <p:cNvSpPr txBox="1">
            <a:spLocks/>
          </p:cNvSpPr>
          <p:nvPr/>
        </p:nvSpPr>
        <p:spPr>
          <a:xfrm>
            <a:off x="6858000" y="6323985"/>
            <a:ext cx="3690238" cy="312426"/>
          </a:xfrm>
          <a:prstGeom prst="rect">
            <a:avLst/>
          </a:prstGeom>
          <a:solidFill>
            <a:schemeClr val="bg2">
              <a:lumMod val="75000"/>
            </a:schemeClr>
          </a:solidFill>
        </p:spPr>
        <p:txBody>
          <a:bodyPr vert="horz" lIns="0" tIns="0" rIns="0" bIns="0" rtlCol="0">
            <a:noAutofit/>
          </a:bodyPr>
          <a:lstStyle>
            <a:lvl1pPr marL="0" indent="0" algn="l" defTabSz="914400" rtl="0" eaLnBrk="1" latinLnBrk="0" hangingPunct="1">
              <a:lnSpc>
                <a:spcPct val="120000"/>
              </a:lnSpc>
              <a:spcBef>
                <a:spcPts val="1000"/>
              </a:spcBef>
              <a:buFont typeface="Arial"/>
              <a:buNone/>
              <a:defRPr sz="1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fr-FR" sz="1600" dirty="0"/>
              <a:t>Nombre de commandes par état</a:t>
            </a:r>
          </a:p>
        </p:txBody>
      </p:sp>
    </p:spTree>
    <p:extLst>
      <p:ext uri="{BB962C8B-B14F-4D97-AF65-F5344CB8AC3E}">
        <p14:creationId xmlns:p14="http://schemas.microsoft.com/office/powerpoint/2010/main" val="203623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a:t>Variables </a:t>
            </a:r>
            <a:r>
              <a:rPr lang="en-US" b="1" u="sng" dirty="0" err="1"/>
              <a:t>unitaires</a:t>
            </a:r>
            <a:r>
              <a:rPr lang="en-US" b="1" u="sng" dirty="0"/>
              <a:t> :</a:t>
            </a:r>
            <a:br>
              <a:rPr lang="en-US" dirty="0"/>
            </a:br>
            <a:br>
              <a:rPr lang="en-US" dirty="0">
                <a:solidFill>
                  <a:schemeClr val="accent3"/>
                </a:solidFill>
              </a:rPr>
            </a:br>
            <a:endParaRPr lang="en-US" dirty="0">
              <a:solidFill>
                <a:schemeClr val="accent3"/>
              </a:solidFill>
            </a:endParaRPr>
          </a:p>
        </p:txBody>
      </p:sp>
      <p:sp>
        <p:nvSpPr>
          <p:cNvPr id="2" name="Rectangle 1">
            <a:extLst>
              <a:ext uri="{FF2B5EF4-FFF2-40B4-BE49-F238E27FC236}">
                <a16:creationId xmlns:a16="http://schemas.microsoft.com/office/drawing/2014/main" id="{9CD40BCF-0ABE-44D3-9A54-4FCE2DA0A315}"/>
              </a:ext>
            </a:extLst>
          </p:cNvPr>
          <p:cNvSpPr>
            <a:spLocks noChangeArrowheads="1"/>
          </p:cNvSpPr>
          <p:nvPr/>
        </p:nvSpPr>
        <p:spPr bwMode="auto">
          <a:xfrm>
            <a:off x="305953" y="898178"/>
            <a:ext cx="391363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rPr>
              <a:t>Nombre</a:t>
            </a:r>
            <a:r>
              <a:rPr kumimoji="0" lang="en-US" altLang="en-US" b="0" i="0" u="none" strike="noStrike" cap="none" normalizeH="0" baseline="0" dirty="0">
                <a:ln>
                  <a:noFill/>
                </a:ln>
                <a:solidFill>
                  <a:srgbClr val="000000"/>
                </a:solidFill>
                <a:effectLst/>
              </a:rPr>
              <a:t> total de </a:t>
            </a:r>
            <a:r>
              <a:rPr kumimoji="0" lang="en-US" altLang="en-US" b="0" i="0" u="none" strike="noStrike" cap="none" normalizeH="0" baseline="0" dirty="0" err="1">
                <a:ln>
                  <a:noFill/>
                </a:ln>
                <a:solidFill>
                  <a:srgbClr val="000000"/>
                </a:solidFill>
                <a:effectLst/>
              </a:rPr>
              <a:t>commandes</a:t>
            </a:r>
            <a:r>
              <a:rPr kumimoji="0" lang="en-US" altLang="en-US" b="0" i="0" u="none" strike="noStrike" cap="none" normalizeH="0" baseline="0" dirty="0">
                <a:ln>
                  <a:noFill/>
                </a:ln>
                <a:solidFill>
                  <a:srgbClr val="000000"/>
                </a:solidFill>
                <a:effectLst/>
              </a:rPr>
              <a:t>: 95109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rPr>
              <a:t>Nombre</a:t>
            </a:r>
            <a:r>
              <a:rPr kumimoji="0" lang="en-US" altLang="en-US" b="0" i="0" u="none" strike="noStrike" cap="none" normalizeH="0" baseline="0" dirty="0">
                <a:ln>
                  <a:noFill/>
                </a:ln>
                <a:solidFill>
                  <a:srgbClr val="000000"/>
                </a:solidFill>
                <a:effectLst/>
              </a:rPr>
              <a:t> total de clients </a:t>
            </a:r>
            <a:r>
              <a:rPr kumimoji="0" lang="en-US" altLang="en-US" b="0" i="0" u="none" strike="noStrike" cap="none" normalizeH="0" baseline="0" dirty="0" err="1">
                <a:ln>
                  <a:noFill/>
                </a:ln>
                <a:solidFill>
                  <a:srgbClr val="000000"/>
                </a:solidFill>
                <a:effectLst/>
              </a:rPr>
              <a:t>différents</a:t>
            </a:r>
            <a:r>
              <a:rPr kumimoji="0" lang="en-US" altLang="en-US" b="0" i="0" u="none" strike="noStrike" cap="none" normalizeH="0" baseline="0" dirty="0">
                <a:ln>
                  <a:noFill/>
                </a:ln>
                <a:solidFill>
                  <a:srgbClr val="000000"/>
                </a:solidFill>
                <a:effectLst/>
              </a:rPr>
              <a:t>: 95109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rPr>
              <a:t>Nombre</a:t>
            </a:r>
            <a:r>
              <a:rPr kumimoji="0" lang="en-US" altLang="en-US" b="0" i="0" u="none" strike="noStrike" cap="none" normalizeH="0" baseline="0" dirty="0">
                <a:ln>
                  <a:noFill/>
                </a:ln>
                <a:solidFill>
                  <a:srgbClr val="000000"/>
                </a:solidFill>
                <a:effectLst/>
              </a:rPr>
              <a:t> total de clients </a:t>
            </a:r>
            <a:r>
              <a:rPr kumimoji="0" lang="en-US" altLang="en-US" b="0" i="0" u="none" strike="noStrike" cap="none" normalizeH="0" baseline="0" dirty="0" err="1">
                <a:ln>
                  <a:noFill/>
                </a:ln>
                <a:solidFill>
                  <a:srgbClr val="000000"/>
                </a:solidFill>
                <a:effectLst/>
              </a:rPr>
              <a:t>uniques</a:t>
            </a:r>
            <a:r>
              <a:rPr kumimoji="0" lang="en-US" altLang="en-US" b="0" i="0" u="none" strike="noStrike" cap="none" normalizeH="0" baseline="0" dirty="0">
                <a:ln>
                  <a:noFill/>
                </a:ln>
                <a:solidFill>
                  <a:srgbClr val="000000"/>
                </a:solidFill>
                <a:effectLst/>
              </a:rPr>
              <a:t>: 92062</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rPr>
              <a:t>Statut</a:t>
            </a:r>
            <a:r>
              <a:rPr kumimoji="0" lang="en-US" altLang="en-US" b="0" i="0" u="none" strike="noStrike" cap="none" normalizeH="0" baseline="0" dirty="0">
                <a:ln>
                  <a:noFill/>
                </a:ln>
                <a:solidFill>
                  <a:schemeClr val="tx1"/>
                </a:solidFill>
                <a:effectLst/>
              </a:rPr>
              <a:t> de </a:t>
            </a:r>
            <a:r>
              <a:rPr kumimoji="0" lang="en-US" altLang="en-US" b="0" i="0" u="none" strike="noStrike" cap="none" normalizeH="0" baseline="0" dirty="0" err="1">
                <a:ln>
                  <a:noFill/>
                </a:ln>
                <a:solidFill>
                  <a:schemeClr val="tx1"/>
                </a:solidFill>
                <a:effectLst/>
              </a:rPr>
              <a:t>commande</a:t>
            </a:r>
            <a:r>
              <a:rPr kumimoji="0" lang="en-US" altLang="en-US" b="0" i="0" u="none" strike="noStrike" cap="none" normalizeH="0" baseline="0" dirty="0">
                <a:ln>
                  <a:noFill/>
                </a:ln>
                <a:solidFill>
                  <a:schemeClr val="tx1"/>
                </a:solidFill>
                <a:effectLst/>
              </a:rPr>
              <a:t> : </a:t>
            </a:r>
            <a:r>
              <a:rPr kumimoji="0" lang="en-US" altLang="en-US" b="0" i="0" u="none" strike="noStrike" cap="none" normalizeH="0" baseline="0" dirty="0" err="1">
                <a:ln>
                  <a:noFill/>
                </a:ln>
                <a:solidFill>
                  <a:schemeClr val="tx1"/>
                </a:solidFill>
                <a:effectLst/>
              </a:rPr>
              <a:t>livrée</a:t>
            </a:r>
            <a:r>
              <a:rPr kumimoji="0" lang="en-US" altLang="en-US" b="0" i="0" u="none" strike="noStrike" cap="none" normalizeH="0" baseline="0" dirty="0">
                <a:ln>
                  <a:noFill/>
                </a:ln>
                <a:solidFill>
                  <a:schemeClr val="tx1"/>
                </a:solidFill>
                <a:effectLst/>
              </a:rPr>
              <a:t> : 95103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Statut</a:t>
            </a:r>
            <a:r>
              <a:rPr lang="en-US" altLang="en-US" dirty="0"/>
              <a:t> de </a:t>
            </a:r>
            <a:r>
              <a:rPr lang="en-US" altLang="en-US" dirty="0" err="1"/>
              <a:t>commande</a:t>
            </a:r>
            <a:r>
              <a:rPr lang="en-US" altLang="en-US" dirty="0"/>
              <a:t> : </a:t>
            </a:r>
            <a:r>
              <a:rPr lang="en-US" altLang="en-US" dirty="0" err="1"/>
              <a:t>annulé</a:t>
            </a:r>
            <a:r>
              <a:rPr lang="en-US" altLang="en-US" dirty="0"/>
              <a:t> : 6</a:t>
            </a:r>
            <a:endParaRPr kumimoji="0" lang="en-US" altLang="en-US" b="0" i="0" u="none" strike="noStrike" cap="none" normalizeH="0" baseline="0" dirty="0">
              <a:ln>
                <a:noFill/>
              </a:ln>
              <a:solidFill>
                <a:schemeClr val="tx1"/>
              </a:solidFill>
              <a:effectLst/>
            </a:endParaRPr>
          </a:p>
        </p:txBody>
      </p:sp>
      <p:sp>
        <p:nvSpPr>
          <p:cNvPr id="5" name="Rectangle 3">
            <a:extLst>
              <a:ext uri="{FF2B5EF4-FFF2-40B4-BE49-F238E27FC236}">
                <a16:creationId xmlns:a16="http://schemas.microsoft.com/office/drawing/2014/main" id="{FF2D6C68-BD83-4E58-816E-6605A7D0F57C}"/>
              </a:ext>
            </a:extLst>
          </p:cNvPr>
          <p:cNvSpPr>
            <a:spLocks noChangeArrowheads="1"/>
          </p:cNvSpPr>
          <p:nvPr/>
        </p:nvSpPr>
        <p:spPr bwMode="auto">
          <a:xfrm>
            <a:off x="305953" y="2382560"/>
            <a:ext cx="717901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rPr>
              <a:t>Valeur</a:t>
            </a:r>
            <a:r>
              <a:rPr kumimoji="0" lang="en-US" altLang="en-US" b="0" i="0" u="none" strike="noStrike" cap="none" normalizeH="0" baseline="0" dirty="0">
                <a:ln>
                  <a:noFill/>
                </a:ln>
                <a:solidFill>
                  <a:srgbClr val="000000"/>
                </a:solidFill>
                <a:effectLst/>
              </a:rPr>
              <a:t> </a:t>
            </a:r>
            <a:r>
              <a:rPr kumimoji="0" lang="en-US" altLang="en-US" b="0" i="0" u="none" strike="noStrike" cap="none" normalizeH="0" baseline="0" dirty="0" err="1">
                <a:ln>
                  <a:noFill/>
                </a:ln>
                <a:solidFill>
                  <a:srgbClr val="000000"/>
                </a:solidFill>
                <a:effectLst/>
              </a:rPr>
              <a:t>maximale</a:t>
            </a:r>
            <a:r>
              <a:rPr kumimoji="0" lang="en-US" altLang="en-US" b="0" i="0" u="none" strike="noStrike" cap="none" normalizeH="0" baseline="0" dirty="0">
                <a:ln>
                  <a:noFill/>
                </a:ln>
                <a:solidFill>
                  <a:srgbClr val="000000"/>
                </a:solidFill>
                <a:effectLst/>
              </a:rPr>
              <a:t> de </a:t>
            </a:r>
            <a:r>
              <a:rPr kumimoji="0" lang="en-US" altLang="en-US" b="0" i="0" u="none" strike="noStrike" cap="none" normalizeH="0" baseline="0" dirty="0" err="1">
                <a:ln>
                  <a:noFill/>
                </a:ln>
                <a:solidFill>
                  <a:srgbClr val="000000"/>
                </a:solidFill>
                <a:effectLst/>
              </a:rPr>
              <a:t>commande</a:t>
            </a:r>
            <a:r>
              <a:rPr kumimoji="0" lang="en-US" altLang="en-US" b="0" i="0" u="none" strike="noStrike" cap="none" normalizeH="0" baseline="0" dirty="0">
                <a:ln>
                  <a:noFill/>
                </a:ln>
                <a:solidFill>
                  <a:srgbClr val="000000"/>
                </a:solidFill>
                <a:effectLst/>
              </a:rPr>
              <a:t> : 13664.08 BRL </a:t>
            </a:r>
          </a:p>
          <a:p>
            <a:pPr lvl="0" eaLnBrk="0" fontAlgn="base" hangingPunct="0">
              <a:spcBef>
                <a:spcPct val="0"/>
              </a:spcBef>
              <a:spcAft>
                <a:spcPct val="0"/>
              </a:spcAft>
            </a:pPr>
            <a:r>
              <a:rPr lang="en-US" altLang="en-US" dirty="0" err="1">
                <a:solidFill>
                  <a:srgbClr val="000000"/>
                </a:solidFill>
              </a:rPr>
              <a:t>Valeur</a:t>
            </a:r>
            <a:r>
              <a:rPr lang="en-US" altLang="en-US" dirty="0">
                <a:solidFill>
                  <a:srgbClr val="000000"/>
                </a:solidFill>
              </a:rPr>
              <a:t> </a:t>
            </a:r>
            <a:r>
              <a:rPr lang="en-US" altLang="en-US" dirty="0" err="1">
                <a:solidFill>
                  <a:srgbClr val="000000"/>
                </a:solidFill>
              </a:rPr>
              <a:t>minimale</a:t>
            </a:r>
            <a:r>
              <a:rPr lang="en-US" altLang="en-US" dirty="0">
                <a:solidFill>
                  <a:srgbClr val="000000"/>
                </a:solidFill>
              </a:rPr>
              <a:t> de </a:t>
            </a:r>
            <a:r>
              <a:rPr lang="en-US" altLang="en-US" dirty="0" err="1">
                <a:solidFill>
                  <a:srgbClr val="000000"/>
                </a:solidFill>
              </a:rPr>
              <a:t>commande</a:t>
            </a:r>
            <a:r>
              <a:rPr lang="en-US" altLang="en-US" dirty="0">
                <a:solidFill>
                  <a:srgbClr val="000000"/>
                </a:solidFill>
              </a:rPr>
              <a:t> </a:t>
            </a:r>
            <a:r>
              <a:rPr kumimoji="0" lang="en-US" altLang="en-US" b="0" i="0" u="none" strike="noStrike" cap="none" normalizeH="0" baseline="0" dirty="0">
                <a:ln>
                  <a:noFill/>
                </a:ln>
                <a:solidFill>
                  <a:srgbClr val="000000"/>
                </a:solidFill>
                <a:effectLst/>
              </a:rPr>
              <a:t>: 0.0 BRL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rPr>
              <a:t>Valeur</a:t>
            </a:r>
            <a:r>
              <a:rPr kumimoji="0" lang="en-US" altLang="en-US" b="0" i="0" u="none" strike="noStrike" cap="none" normalizeH="0" baseline="0" dirty="0">
                <a:ln>
                  <a:noFill/>
                </a:ln>
                <a:solidFill>
                  <a:srgbClr val="000000"/>
                </a:solidFill>
                <a:effectLst/>
              </a:rPr>
              <a:t> </a:t>
            </a:r>
            <a:r>
              <a:rPr kumimoji="0" lang="en-US" altLang="en-US" b="0" i="0" u="none" strike="noStrike" cap="none" normalizeH="0" baseline="0" dirty="0" err="1">
                <a:ln>
                  <a:noFill/>
                </a:ln>
                <a:solidFill>
                  <a:srgbClr val="000000"/>
                </a:solidFill>
                <a:effectLst/>
              </a:rPr>
              <a:t>minimale</a:t>
            </a:r>
            <a:r>
              <a:rPr kumimoji="0" lang="en-US" altLang="en-US" b="0" i="0" u="none" strike="noStrike" cap="none" normalizeH="0" baseline="0" dirty="0">
                <a:ln>
                  <a:noFill/>
                </a:ln>
                <a:solidFill>
                  <a:srgbClr val="000000"/>
                </a:solidFill>
                <a:effectLst/>
              </a:rPr>
              <a:t> de </a:t>
            </a:r>
            <a:r>
              <a:rPr kumimoji="0" lang="en-US" altLang="en-US" b="0" i="0" u="none" strike="noStrike" cap="none" normalizeH="0" baseline="0" dirty="0" err="1">
                <a:ln>
                  <a:noFill/>
                </a:ln>
                <a:solidFill>
                  <a:srgbClr val="000000"/>
                </a:solidFill>
                <a:effectLst/>
              </a:rPr>
              <a:t>commande</a:t>
            </a:r>
            <a:r>
              <a:rPr kumimoji="0" lang="en-US" altLang="en-US" b="0" i="0" u="none" strike="noStrike" cap="none" normalizeH="0" baseline="0" dirty="0">
                <a:ln>
                  <a:noFill/>
                </a:ln>
                <a:solidFill>
                  <a:srgbClr val="000000"/>
                </a:solidFill>
                <a:effectLst/>
              </a:rPr>
              <a:t> (prix </a:t>
            </a:r>
            <a:r>
              <a:rPr kumimoji="0" lang="en-US" altLang="en-US" b="0" i="0" u="none" strike="noStrike" cap="none" normalizeH="0" baseline="0" dirty="0" err="1">
                <a:ln>
                  <a:noFill/>
                </a:ln>
                <a:solidFill>
                  <a:srgbClr val="000000"/>
                </a:solidFill>
                <a:effectLst/>
              </a:rPr>
              <a:t>uniquement</a:t>
            </a:r>
            <a:r>
              <a:rPr kumimoji="0" lang="en-US" altLang="en-US" b="0" i="0" u="none" strike="noStrike" cap="none" normalizeH="0" baseline="0" dirty="0">
                <a:ln>
                  <a:noFill/>
                </a:ln>
                <a:solidFill>
                  <a:srgbClr val="000000"/>
                </a:solidFill>
                <a:effectLst/>
              </a:rPr>
              <a:t>) : 172.1230766330557 BRL </a:t>
            </a:r>
          </a:p>
          <a:p>
            <a:pPr lvl="0" eaLnBrk="0" fontAlgn="base" hangingPunct="0">
              <a:spcBef>
                <a:spcPct val="0"/>
              </a:spcBef>
              <a:spcAft>
                <a:spcPct val="0"/>
              </a:spcAft>
            </a:pPr>
            <a:r>
              <a:rPr lang="en-US" altLang="en-US" dirty="0" err="1">
                <a:solidFill>
                  <a:srgbClr val="000000"/>
                </a:solidFill>
              </a:rPr>
              <a:t>Valeur</a:t>
            </a:r>
            <a:r>
              <a:rPr lang="en-US" altLang="en-US" dirty="0">
                <a:solidFill>
                  <a:srgbClr val="000000"/>
                </a:solidFill>
              </a:rPr>
              <a:t> </a:t>
            </a:r>
            <a:r>
              <a:rPr lang="en-US" altLang="en-US" dirty="0" err="1">
                <a:solidFill>
                  <a:srgbClr val="000000"/>
                </a:solidFill>
              </a:rPr>
              <a:t>médiane</a:t>
            </a:r>
            <a:r>
              <a:rPr lang="en-US" altLang="en-US" dirty="0">
                <a:solidFill>
                  <a:srgbClr val="000000"/>
                </a:solidFill>
              </a:rPr>
              <a:t> de </a:t>
            </a:r>
            <a:r>
              <a:rPr lang="en-US" altLang="en-US" dirty="0" err="1">
                <a:solidFill>
                  <a:srgbClr val="000000"/>
                </a:solidFill>
              </a:rPr>
              <a:t>commande</a:t>
            </a:r>
            <a:r>
              <a:rPr lang="en-US" altLang="en-US" dirty="0">
                <a:solidFill>
                  <a:srgbClr val="000000"/>
                </a:solidFill>
              </a:rPr>
              <a:t> (prix </a:t>
            </a:r>
            <a:r>
              <a:rPr lang="en-US" altLang="en-US" dirty="0" err="1">
                <a:solidFill>
                  <a:srgbClr val="000000"/>
                </a:solidFill>
              </a:rPr>
              <a:t>uniquement</a:t>
            </a:r>
            <a:r>
              <a:rPr lang="en-US" altLang="en-US" dirty="0">
                <a:solidFill>
                  <a:srgbClr val="000000"/>
                </a:solidFill>
              </a:rPr>
              <a:t>) </a:t>
            </a:r>
            <a:r>
              <a:rPr kumimoji="0" lang="en-US" altLang="en-US" b="0" i="0" u="none" strike="noStrike" cap="none" normalizeH="0" baseline="0" dirty="0">
                <a:ln>
                  <a:noFill/>
                </a:ln>
                <a:solidFill>
                  <a:srgbClr val="000000"/>
                </a:solidFill>
                <a:effectLst/>
              </a:rPr>
              <a:t>: 108.06 BRL</a:t>
            </a:r>
            <a:r>
              <a:rPr kumimoji="0" lang="en-US" altLang="en-US" b="0" i="0" u="none" strike="noStrike" cap="none" normalizeH="0" baseline="0" dirty="0">
                <a:ln>
                  <a:noFill/>
                </a:ln>
                <a:solidFill>
                  <a:schemeClr val="tx1"/>
                </a:solidFill>
                <a:effectLst/>
              </a:rPr>
              <a:t> </a:t>
            </a:r>
          </a:p>
        </p:txBody>
      </p:sp>
      <p:pic>
        <p:nvPicPr>
          <p:cNvPr id="7173" name="Picture 5">
            <a:extLst>
              <a:ext uri="{FF2B5EF4-FFF2-40B4-BE49-F238E27FC236}">
                <a16:creationId xmlns:a16="http://schemas.microsoft.com/office/drawing/2014/main" id="{BA2AD273-1332-42C2-8914-026D87B39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9943"/>
            <a:ext cx="69151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889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a:t>Variables </a:t>
            </a:r>
            <a:r>
              <a:rPr lang="en-US" b="1" u="sng" dirty="0" err="1"/>
              <a:t>unitaires</a:t>
            </a:r>
            <a:r>
              <a:rPr lang="en-US" b="1" u="sng" dirty="0"/>
              <a:t> :</a:t>
            </a:r>
            <a:br>
              <a:rPr lang="en-US" dirty="0"/>
            </a:br>
            <a:br>
              <a:rPr lang="en-US" dirty="0">
                <a:solidFill>
                  <a:schemeClr val="accent3"/>
                </a:solidFill>
              </a:rPr>
            </a:br>
            <a:endParaRPr lang="en-US" dirty="0">
              <a:solidFill>
                <a:schemeClr val="accent3"/>
              </a:solidFill>
            </a:endParaRPr>
          </a:p>
        </p:txBody>
      </p:sp>
      <p:sp>
        <p:nvSpPr>
          <p:cNvPr id="2" name="Rectangle 1">
            <a:extLst>
              <a:ext uri="{FF2B5EF4-FFF2-40B4-BE49-F238E27FC236}">
                <a16:creationId xmlns:a16="http://schemas.microsoft.com/office/drawing/2014/main" id="{9CD40BCF-0ABE-44D3-9A54-4FCE2DA0A315}"/>
              </a:ext>
            </a:extLst>
          </p:cNvPr>
          <p:cNvSpPr>
            <a:spLocks noChangeArrowheads="1"/>
          </p:cNvSpPr>
          <p:nvPr/>
        </p:nvSpPr>
        <p:spPr bwMode="auto">
          <a:xfrm>
            <a:off x="982228" y="3604826"/>
            <a:ext cx="470987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Repartition des modes de </a:t>
            </a:r>
            <a:r>
              <a:rPr kumimoji="0" lang="en-US" altLang="en-US" b="0" i="0" u="none" strike="noStrike" cap="none" normalizeH="0" baseline="0" dirty="0" err="1">
                <a:ln>
                  <a:noFill/>
                </a:ln>
                <a:solidFill>
                  <a:srgbClr val="000000"/>
                </a:solidFill>
                <a:effectLst/>
              </a:rPr>
              <a:t>paiement</a:t>
            </a:r>
            <a:r>
              <a:rPr lang="en-US" altLang="en-US" dirty="0">
                <a:solidFill>
                  <a:srgbClr val="000000"/>
                </a:solidFill>
              </a:rPr>
              <a:t> </a:t>
            </a:r>
            <a:r>
              <a:rPr kumimoji="0" lang="en-US" altLang="en-US" b="0" i="0" u="none" strike="noStrike" cap="none" normalizeH="0" baseline="0" dirty="0" err="1">
                <a:ln>
                  <a:noFill/>
                </a:ln>
                <a:solidFill>
                  <a:srgbClr val="000000"/>
                </a:solidFill>
                <a:effectLst/>
              </a:rPr>
              <a:t>en</a:t>
            </a:r>
            <a:r>
              <a:rPr kumimoji="0" lang="en-US" altLang="en-US" b="0" i="0" u="none" strike="noStrike" cap="none" normalizeH="0" baseline="0" dirty="0">
                <a:ln>
                  <a:noFill/>
                </a:ln>
                <a:solidFill>
                  <a:srgbClr val="000000"/>
                </a:solidFill>
                <a:effectLst/>
              </a:rPr>
              <a:t> echelle log</a:t>
            </a:r>
            <a:endParaRPr kumimoji="0" lang="en-US" altLang="en-US" b="0" i="0" u="none" strike="noStrike" cap="none" normalizeH="0" baseline="0" dirty="0">
              <a:ln>
                <a:noFill/>
              </a:ln>
              <a:solidFill>
                <a:schemeClr val="tx1"/>
              </a:solidFill>
              <a:effectLst/>
            </a:endParaRPr>
          </a:p>
        </p:txBody>
      </p:sp>
      <p:pic>
        <p:nvPicPr>
          <p:cNvPr id="8194" name="Picture 2">
            <a:extLst>
              <a:ext uri="{FF2B5EF4-FFF2-40B4-BE49-F238E27FC236}">
                <a16:creationId xmlns:a16="http://schemas.microsoft.com/office/drawing/2014/main" id="{FF77CC8E-BDF0-4E0C-9B7E-112E28922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47725"/>
            <a:ext cx="571500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B5FB51E-E011-4C15-B94A-D4409DE09C5C}"/>
              </a:ext>
            </a:extLst>
          </p:cNvPr>
          <p:cNvPicPr>
            <a:picLocks noChangeAspect="1"/>
          </p:cNvPicPr>
          <p:nvPr/>
        </p:nvPicPr>
        <p:blipFill>
          <a:blip r:embed="rId4"/>
          <a:stretch>
            <a:fillRect/>
          </a:stretch>
        </p:blipFill>
        <p:spPr>
          <a:xfrm>
            <a:off x="6096000" y="3362325"/>
            <a:ext cx="6096000" cy="3067050"/>
          </a:xfrm>
          <a:prstGeom prst="rect">
            <a:avLst/>
          </a:prstGeom>
        </p:spPr>
      </p:pic>
      <p:sp>
        <p:nvSpPr>
          <p:cNvPr id="9" name="Rectangle 8">
            <a:extLst>
              <a:ext uri="{FF2B5EF4-FFF2-40B4-BE49-F238E27FC236}">
                <a16:creationId xmlns:a16="http://schemas.microsoft.com/office/drawing/2014/main" id="{1F169D8C-9B5B-4473-B862-6367DB5E7C49}"/>
              </a:ext>
            </a:extLst>
          </p:cNvPr>
          <p:cNvSpPr>
            <a:spLocks noChangeArrowheads="1"/>
          </p:cNvSpPr>
          <p:nvPr/>
        </p:nvSpPr>
        <p:spPr bwMode="auto">
          <a:xfrm>
            <a:off x="6440053" y="6152376"/>
            <a:ext cx="475668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Repartition du </a:t>
            </a:r>
            <a:r>
              <a:rPr kumimoji="0" lang="en-US" altLang="en-US" b="0" i="0" u="none" strike="noStrike" cap="none" normalizeH="0" baseline="0" dirty="0" err="1">
                <a:ln>
                  <a:noFill/>
                </a:ln>
                <a:solidFill>
                  <a:srgbClr val="000000"/>
                </a:solidFill>
                <a:effectLst/>
              </a:rPr>
              <a:t>nombre</a:t>
            </a:r>
            <a:r>
              <a:rPr kumimoji="0" lang="en-US" altLang="en-US" b="0" i="0" u="none" strike="noStrike" cap="none" normalizeH="0" baseline="0" dirty="0">
                <a:ln>
                  <a:noFill/>
                </a:ln>
                <a:solidFill>
                  <a:srgbClr val="000000"/>
                </a:solidFill>
                <a:effectLst/>
              </a:rPr>
              <a:t> de </a:t>
            </a:r>
            <a:r>
              <a:rPr kumimoji="0" lang="en-US" altLang="en-US" b="0" i="0" u="none" strike="noStrike" cap="none" normalizeH="0" baseline="0" dirty="0" err="1">
                <a:ln>
                  <a:noFill/>
                </a:ln>
                <a:solidFill>
                  <a:srgbClr val="000000"/>
                </a:solidFill>
                <a:effectLst/>
              </a:rPr>
              <a:t>commandes</a:t>
            </a:r>
            <a:r>
              <a:rPr kumimoji="0" lang="en-US" altLang="en-US" b="0" i="0" u="none" strike="noStrike" cap="none" normalizeH="0" baseline="0" dirty="0">
                <a:ln>
                  <a:noFill/>
                </a:ln>
                <a:solidFill>
                  <a:srgbClr val="000000"/>
                </a:solidFill>
                <a:effectLst/>
              </a:rPr>
              <a:t> </a:t>
            </a:r>
            <a:r>
              <a:rPr kumimoji="0" lang="en-US" altLang="en-US" b="0" i="0" u="none" strike="noStrike" cap="none" normalizeH="0" baseline="0" dirty="0" err="1">
                <a:ln>
                  <a:noFill/>
                </a:ln>
                <a:solidFill>
                  <a:srgbClr val="000000"/>
                </a:solidFill>
                <a:effectLst/>
              </a:rPr>
              <a:t>en</a:t>
            </a:r>
            <a:r>
              <a:rPr kumimoji="0" lang="en-US" altLang="en-US" b="0" i="0" u="none" strike="noStrike" cap="none" normalizeH="0" baseline="0" dirty="0">
                <a:ln>
                  <a:noFill/>
                </a:ln>
                <a:solidFill>
                  <a:srgbClr val="000000"/>
                </a:solidFill>
                <a:effectLst/>
              </a:rPr>
              <a:t> </a:t>
            </a:r>
            <a:r>
              <a:rPr kumimoji="0" lang="en-US" altLang="en-US" b="0" i="0" u="none" strike="noStrike" cap="none" normalizeH="0" baseline="0" dirty="0" err="1">
                <a:ln>
                  <a:noFill/>
                </a:ln>
                <a:solidFill>
                  <a:srgbClr val="000000"/>
                </a:solidFill>
                <a:effectLst/>
              </a:rPr>
              <a:t>fonction</a:t>
            </a:r>
            <a:endParaRPr kumimoji="0" lang="en-US" altLang="en-US" b="0" i="0" u="none" strike="noStrike" cap="none" normalizeH="0" baseline="0" dirty="0">
              <a:ln>
                <a:noFill/>
              </a:ln>
              <a:solidFill>
                <a:srgbClr val="00000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 du </a:t>
            </a:r>
            <a:r>
              <a:rPr kumimoji="0" lang="en-US" altLang="en-US" b="0" i="0" u="none" strike="noStrike" cap="none" normalizeH="0" baseline="0" dirty="0" err="1">
                <a:ln>
                  <a:noFill/>
                </a:ln>
                <a:solidFill>
                  <a:srgbClr val="000000"/>
                </a:solidFill>
                <a:effectLst/>
              </a:rPr>
              <a:t>nombre</a:t>
            </a:r>
            <a:r>
              <a:rPr kumimoji="0" lang="en-US" altLang="en-US" b="0" i="0" u="none" strike="noStrike" cap="none" normalizeH="0" baseline="0" dirty="0">
                <a:ln>
                  <a:noFill/>
                </a:ln>
                <a:solidFill>
                  <a:srgbClr val="000000"/>
                </a:solidFill>
                <a:effectLst/>
              </a:rPr>
              <a:t> de </a:t>
            </a:r>
            <a:r>
              <a:rPr kumimoji="0" lang="en-US" altLang="en-US" b="0" i="0" u="none" strike="noStrike" cap="none" normalizeH="0" baseline="0" dirty="0" err="1">
                <a:ln>
                  <a:noFill/>
                </a:ln>
                <a:solidFill>
                  <a:srgbClr val="000000"/>
                </a:solidFill>
                <a:effectLst/>
              </a:rPr>
              <a:t>paiements</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8190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a:t>Variables </a:t>
            </a:r>
            <a:r>
              <a:rPr lang="en-US" b="1" u="sng" dirty="0" err="1"/>
              <a:t>unitaires</a:t>
            </a:r>
            <a:r>
              <a:rPr lang="en-US" b="1" u="sng" dirty="0"/>
              <a:t> :</a:t>
            </a:r>
            <a:br>
              <a:rPr lang="en-US" dirty="0"/>
            </a:br>
            <a:br>
              <a:rPr lang="en-US" dirty="0">
                <a:solidFill>
                  <a:schemeClr val="accent3"/>
                </a:solidFill>
              </a:rPr>
            </a:br>
            <a:endParaRPr lang="en-US" dirty="0">
              <a:solidFill>
                <a:schemeClr val="accent3"/>
              </a:solidFill>
            </a:endParaRPr>
          </a:p>
        </p:txBody>
      </p:sp>
      <p:sp>
        <p:nvSpPr>
          <p:cNvPr id="2" name="Rectangle 1">
            <a:extLst>
              <a:ext uri="{FF2B5EF4-FFF2-40B4-BE49-F238E27FC236}">
                <a16:creationId xmlns:a16="http://schemas.microsoft.com/office/drawing/2014/main" id="{9CD40BCF-0ABE-44D3-9A54-4FCE2DA0A315}"/>
              </a:ext>
            </a:extLst>
          </p:cNvPr>
          <p:cNvSpPr>
            <a:spLocks noChangeArrowheads="1"/>
          </p:cNvSpPr>
          <p:nvPr/>
        </p:nvSpPr>
        <p:spPr bwMode="auto">
          <a:xfrm>
            <a:off x="2725303" y="5190352"/>
            <a:ext cx="696838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Repartition des modes de </a:t>
            </a:r>
            <a:r>
              <a:rPr kumimoji="0" lang="en-US" altLang="en-US" b="0" i="0" u="none" strike="noStrike" cap="none" normalizeH="0" baseline="0" dirty="0" err="1">
                <a:ln>
                  <a:noFill/>
                </a:ln>
                <a:solidFill>
                  <a:srgbClr val="000000"/>
                </a:solidFill>
                <a:effectLst/>
              </a:rPr>
              <a:t>paiement</a:t>
            </a:r>
            <a:r>
              <a:rPr lang="en-US" altLang="en-US" dirty="0">
                <a:solidFill>
                  <a:srgbClr val="000000"/>
                </a:solidFill>
              </a:rPr>
              <a:t> </a:t>
            </a:r>
            <a:r>
              <a:rPr lang="en-US" altLang="en-US" dirty="0" err="1">
                <a:solidFill>
                  <a:srgbClr val="000000"/>
                </a:solidFill>
              </a:rPr>
              <a:t>en</a:t>
            </a:r>
            <a:r>
              <a:rPr lang="en-US" altLang="en-US" dirty="0">
                <a:solidFill>
                  <a:srgbClr val="000000"/>
                </a:solidFill>
              </a:rPr>
              <a:t> proportions et </a:t>
            </a:r>
            <a:r>
              <a:rPr lang="en-US" altLang="en-US" dirty="0" err="1">
                <a:solidFill>
                  <a:srgbClr val="000000"/>
                </a:solidFill>
              </a:rPr>
              <a:t>en</a:t>
            </a:r>
            <a:r>
              <a:rPr lang="en-US" altLang="en-US" dirty="0">
                <a:solidFill>
                  <a:srgbClr val="000000"/>
                </a:solidFill>
              </a:rPr>
              <a:t> </a:t>
            </a:r>
            <a:r>
              <a:rPr lang="en-US" altLang="en-US" dirty="0" err="1">
                <a:solidFill>
                  <a:srgbClr val="000000"/>
                </a:solidFill>
              </a:rPr>
              <a:t>fonction</a:t>
            </a:r>
            <a:r>
              <a:rPr lang="en-US" altLang="en-US" dirty="0">
                <a:solidFill>
                  <a:srgbClr val="000000"/>
                </a:solidFill>
              </a:rPr>
              <a:t> des prix</a:t>
            </a:r>
            <a:endParaRPr kumimoji="0" lang="en-US" altLang="en-US" b="0" i="0" u="none" strike="noStrike" cap="none" normalizeH="0" baseline="0" dirty="0">
              <a:ln>
                <a:noFill/>
              </a:ln>
              <a:solidFill>
                <a:schemeClr val="tx1"/>
              </a:solidFill>
              <a:effectLst/>
            </a:endParaRPr>
          </a:p>
        </p:txBody>
      </p:sp>
      <p:pic>
        <p:nvPicPr>
          <p:cNvPr id="10244" name="Picture 4">
            <a:extLst>
              <a:ext uri="{FF2B5EF4-FFF2-40B4-BE49-F238E27FC236}">
                <a16:creationId xmlns:a16="http://schemas.microsoft.com/office/drawing/2014/main" id="{058B6186-4F67-48E5-B92E-1DF962650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971550"/>
            <a:ext cx="81153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491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a:t>Variables </a:t>
            </a:r>
            <a:r>
              <a:rPr lang="en-US" b="1" u="sng" dirty="0" err="1"/>
              <a:t>unitaires</a:t>
            </a:r>
            <a:r>
              <a:rPr lang="en-US" b="1" u="sng" dirty="0"/>
              <a:t> :</a:t>
            </a:r>
            <a:br>
              <a:rPr lang="en-US" dirty="0"/>
            </a:br>
            <a:br>
              <a:rPr lang="en-US" dirty="0">
                <a:solidFill>
                  <a:schemeClr val="accent3"/>
                </a:solidFill>
              </a:rPr>
            </a:br>
            <a:endParaRPr lang="en-US" dirty="0">
              <a:solidFill>
                <a:schemeClr val="accent3"/>
              </a:solidFill>
            </a:endParaRPr>
          </a:p>
        </p:txBody>
      </p:sp>
      <p:pic>
        <p:nvPicPr>
          <p:cNvPr id="11266" name="Picture 2">
            <a:extLst>
              <a:ext uri="{FF2B5EF4-FFF2-40B4-BE49-F238E27FC236}">
                <a16:creationId xmlns:a16="http://schemas.microsoft.com/office/drawing/2014/main" id="{D6151A22-F62B-419F-9EC9-14D96C1D5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567" y="428625"/>
            <a:ext cx="7755434"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616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a:t>Variables </a:t>
            </a:r>
            <a:r>
              <a:rPr lang="en-US" b="1" u="sng" dirty="0" err="1"/>
              <a:t>unitaires</a:t>
            </a:r>
            <a:r>
              <a:rPr lang="en-US" b="1" u="sng" dirty="0"/>
              <a:t> :</a:t>
            </a:r>
            <a:br>
              <a:rPr lang="en-US" dirty="0"/>
            </a:br>
            <a:br>
              <a:rPr lang="en-US" dirty="0">
                <a:solidFill>
                  <a:schemeClr val="accent3"/>
                </a:solidFill>
              </a:rPr>
            </a:br>
            <a:endParaRPr lang="en-US" dirty="0">
              <a:solidFill>
                <a:schemeClr val="accent3"/>
              </a:solidFill>
            </a:endParaRPr>
          </a:p>
        </p:txBody>
      </p:sp>
      <p:pic>
        <p:nvPicPr>
          <p:cNvPr id="12290" name="Picture 2">
            <a:extLst>
              <a:ext uri="{FF2B5EF4-FFF2-40B4-BE49-F238E27FC236}">
                <a16:creationId xmlns:a16="http://schemas.microsoft.com/office/drawing/2014/main" id="{491F5887-AF1A-45C4-8E94-8B601A56C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333375"/>
            <a:ext cx="7943850" cy="652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2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a:t>Variables </a:t>
            </a:r>
            <a:r>
              <a:rPr lang="en-US" b="1" u="sng" dirty="0" err="1"/>
              <a:t>unitaires</a:t>
            </a:r>
            <a:r>
              <a:rPr lang="en-US" b="1" u="sng" dirty="0"/>
              <a:t> :</a:t>
            </a:r>
            <a:br>
              <a:rPr lang="en-US" dirty="0"/>
            </a:br>
            <a:br>
              <a:rPr lang="en-US" dirty="0">
                <a:solidFill>
                  <a:schemeClr val="accent3"/>
                </a:solidFill>
              </a:rPr>
            </a:br>
            <a:endParaRPr lang="en-US" dirty="0">
              <a:solidFill>
                <a:schemeClr val="accent3"/>
              </a:solidFill>
            </a:endParaRPr>
          </a:p>
        </p:txBody>
      </p:sp>
      <p:sp>
        <p:nvSpPr>
          <p:cNvPr id="9" name="Rectangle 8">
            <a:extLst>
              <a:ext uri="{FF2B5EF4-FFF2-40B4-BE49-F238E27FC236}">
                <a16:creationId xmlns:a16="http://schemas.microsoft.com/office/drawing/2014/main" id="{1F169D8C-9B5B-4473-B862-6367DB5E7C49}"/>
              </a:ext>
            </a:extLst>
          </p:cNvPr>
          <p:cNvSpPr>
            <a:spLocks noChangeArrowheads="1"/>
          </p:cNvSpPr>
          <p:nvPr/>
        </p:nvSpPr>
        <p:spPr bwMode="auto">
          <a:xfrm>
            <a:off x="67618" y="4057650"/>
            <a:ext cx="645606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Repartition des </a:t>
            </a:r>
            <a:r>
              <a:rPr kumimoji="0" lang="en-US" altLang="en-US" b="0" i="0" u="none" strike="noStrike" cap="none" normalizeH="0" baseline="0" dirty="0" err="1">
                <a:ln>
                  <a:noFill/>
                </a:ln>
                <a:solidFill>
                  <a:srgbClr val="000000"/>
                </a:solidFill>
                <a:effectLst/>
              </a:rPr>
              <a:t>moyens</a:t>
            </a:r>
            <a:r>
              <a:rPr kumimoji="0" lang="en-US" altLang="en-US" b="0" i="0" u="none" strike="noStrike" cap="none" normalizeH="0" baseline="0" dirty="0">
                <a:ln>
                  <a:noFill/>
                </a:ln>
                <a:solidFill>
                  <a:srgbClr val="000000"/>
                </a:solidFill>
                <a:effectLst/>
              </a:rPr>
              <a:t> de </a:t>
            </a:r>
            <a:r>
              <a:rPr kumimoji="0" lang="en-US" altLang="en-US" b="0" i="0" u="none" strike="noStrike" cap="none" normalizeH="0" baseline="0" dirty="0" err="1">
                <a:ln>
                  <a:noFill/>
                </a:ln>
                <a:solidFill>
                  <a:srgbClr val="000000"/>
                </a:solidFill>
                <a:effectLst/>
              </a:rPr>
              <a:t>paiements</a:t>
            </a:r>
            <a:r>
              <a:rPr kumimoji="0" lang="en-US" altLang="en-US" b="0" i="0" u="none" strike="noStrike" cap="none" normalizeH="0" baseline="0" dirty="0">
                <a:ln>
                  <a:noFill/>
                </a:ln>
                <a:solidFill>
                  <a:srgbClr val="000000"/>
                </a:solidFill>
                <a:effectLst/>
              </a:rPr>
              <a:t> par </a:t>
            </a:r>
            <a:r>
              <a:rPr kumimoji="0" lang="en-US" altLang="en-US" b="0" i="0" u="none" strike="noStrike" cap="none" normalizeH="0" baseline="0" dirty="0" err="1">
                <a:ln>
                  <a:noFill/>
                </a:ln>
                <a:solidFill>
                  <a:srgbClr val="000000"/>
                </a:solidFill>
                <a:effectLst/>
              </a:rPr>
              <a:t>commande</a:t>
            </a:r>
            <a:r>
              <a:rPr kumimoji="0" lang="en-US" altLang="en-US" b="0" i="0" u="none" strike="noStrike" cap="none" normalizeH="0" baseline="0" dirty="0">
                <a:ln>
                  <a:noFill/>
                </a:ln>
                <a:solidFill>
                  <a:srgbClr val="000000"/>
                </a:solidFill>
                <a:effectLst/>
              </a:rPr>
              <a:t> (gauche)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et par </a:t>
            </a:r>
            <a:r>
              <a:rPr lang="en-US" altLang="en-US" dirty="0" err="1">
                <a:solidFill>
                  <a:srgbClr val="000000"/>
                </a:solidFill>
              </a:rPr>
              <a:t>valeur</a:t>
            </a:r>
            <a:r>
              <a:rPr lang="en-US" altLang="en-US" dirty="0">
                <a:solidFill>
                  <a:srgbClr val="000000"/>
                </a:solidFill>
              </a:rPr>
              <a:t> </a:t>
            </a:r>
            <a:r>
              <a:rPr lang="en-US" altLang="en-US" dirty="0" err="1">
                <a:solidFill>
                  <a:srgbClr val="000000"/>
                </a:solidFill>
              </a:rPr>
              <a:t>monétaire</a:t>
            </a:r>
            <a:r>
              <a:rPr lang="en-US" altLang="en-US" dirty="0">
                <a:solidFill>
                  <a:srgbClr val="000000"/>
                </a:solidFill>
              </a:rPr>
              <a:t> pour les </a:t>
            </a:r>
            <a:r>
              <a:rPr lang="en-US" altLang="en-US" dirty="0" err="1">
                <a:solidFill>
                  <a:srgbClr val="000000"/>
                </a:solidFill>
              </a:rPr>
              <a:t>paiements</a:t>
            </a:r>
            <a:r>
              <a:rPr lang="en-US" altLang="en-US" dirty="0">
                <a:solidFill>
                  <a:srgbClr val="000000"/>
                </a:solidFill>
              </a:rPr>
              <a:t> </a:t>
            </a:r>
            <a:r>
              <a:rPr lang="en-US" altLang="en-US" dirty="0" err="1">
                <a:solidFill>
                  <a:srgbClr val="000000"/>
                </a:solidFill>
              </a:rPr>
              <a:t>en</a:t>
            </a:r>
            <a:r>
              <a:rPr lang="en-US" altLang="en-US" dirty="0">
                <a:solidFill>
                  <a:srgbClr val="000000"/>
                </a:solidFill>
              </a:rPr>
              <a:t> </a:t>
            </a:r>
            <a:r>
              <a:rPr lang="en-US" altLang="en-US" dirty="0" err="1">
                <a:solidFill>
                  <a:srgbClr val="000000"/>
                </a:solidFill>
              </a:rPr>
              <a:t>une</a:t>
            </a:r>
            <a:r>
              <a:rPr lang="en-US" altLang="en-US" dirty="0">
                <a:solidFill>
                  <a:srgbClr val="000000"/>
                </a:solidFill>
              </a:rPr>
              <a:t> </a:t>
            </a:r>
            <a:r>
              <a:rPr lang="en-US" altLang="en-US" dirty="0" err="1">
                <a:solidFill>
                  <a:srgbClr val="000000"/>
                </a:solidFill>
              </a:rPr>
              <a:t>seule</a:t>
            </a:r>
            <a:r>
              <a:rPr lang="en-US" altLang="en-US" dirty="0">
                <a:solidFill>
                  <a:srgbClr val="000000"/>
                </a:solidFill>
              </a:rPr>
              <a:t> </a:t>
            </a:r>
            <a:r>
              <a:rPr lang="en-US" altLang="en-US" dirty="0" err="1">
                <a:solidFill>
                  <a:srgbClr val="000000"/>
                </a:solidFill>
              </a:rPr>
              <a:t>fois</a:t>
            </a:r>
            <a:r>
              <a:rPr lang="en-US" altLang="en-US" dirty="0">
                <a:solidFill>
                  <a:srgbClr val="000000"/>
                </a:solidFill>
              </a:rPr>
              <a:t> (droite)</a:t>
            </a:r>
            <a:endParaRPr kumimoji="0" lang="en-US" altLang="en-US"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46E94618-6CA6-4696-9A91-3A7F44D27045}"/>
              </a:ext>
            </a:extLst>
          </p:cNvPr>
          <p:cNvPicPr>
            <a:picLocks noChangeAspect="1"/>
          </p:cNvPicPr>
          <p:nvPr/>
        </p:nvPicPr>
        <p:blipFill>
          <a:blip r:embed="rId3"/>
          <a:stretch>
            <a:fillRect/>
          </a:stretch>
        </p:blipFill>
        <p:spPr>
          <a:xfrm>
            <a:off x="0" y="762000"/>
            <a:ext cx="6591300" cy="3295650"/>
          </a:xfrm>
          <a:prstGeom prst="rect">
            <a:avLst/>
          </a:prstGeom>
        </p:spPr>
      </p:pic>
      <p:pic>
        <p:nvPicPr>
          <p:cNvPr id="9218" name="Picture 2">
            <a:extLst>
              <a:ext uri="{FF2B5EF4-FFF2-40B4-BE49-F238E27FC236}">
                <a16:creationId xmlns:a16="http://schemas.microsoft.com/office/drawing/2014/main" id="{FB27D8FD-278D-433F-8D22-C953BD73C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255" y="733425"/>
            <a:ext cx="5528745" cy="452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76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3"/>
          <p:cNvSpPr txBox="1">
            <a:spLocks/>
          </p:cNvSpPr>
          <p:nvPr/>
        </p:nvSpPr>
        <p:spPr>
          <a:xfrm>
            <a:off x="2743113" y="641067"/>
            <a:ext cx="8091054" cy="3741939"/>
          </a:xfrm>
          <a:prstGeom prst="rect">
            <a:avLst/>
          </a:prstGeom>
        </p:spPr>
        <p:txBody>
          <a:bodyPr vert="horz" lIns="0" tIns="0" rIns="0" bIns="0" rtlCol="0" anchor="t">
            <a:normAutofit/>
          </a:bodyPr>
          <a:lst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a:lstStyle>
          <a:p>
            <a:pPr marL="457200" indent="-457200">
              <a:buFont typeface="+mj-lt"/>
              <a:buAutoNum type="arabicPeriod"/>
            </a:pPr>
            <a:r>
              <a:rPr lang="en-US" sz="2600" b="1" dirty="0">
                <a:solidFill>
                  <a:schemeClr val="tx1">
                    <a:alpha val="50000"/>
                  </a:schemeClr>
                </a:solidFill>
              </a:rPr>
              <a:t>Les </a:t>
            </a:r>
            <a:r>
              <a:rPr lang="en-US" sz="2600" b="1" dirty="0" err="1">
                <a:solidFill>
                  <a:schemeClr val="tx1">
                    <a:alpha val="50000"/>
                  </a:schemeClr>
                </a:solidFill>
              </a:rPr>
              <a:t>données</a:t>
            </a:r>
            <a:r>
              <a:rPr lang="en-US" sz="2600" b="1" dirty="0">
                <a:solidFill>
                  <a:schemeClr val="tx1">
                    <a:alpha val="50000"/>
                  </a:schemeClr>
                </a:solidFill>
              </a:rPr>
              <a:t> </a:t>
            </a:r>
            <a:r>
              <a:rPr lang="en-US" sz="2600" b="1" dirty="0" err="1">
                <a:solidFill>
                  <a:schemeClr val="tx1">
                    <a:alpha val="50000"/>
                  </a:schemeClr>
                </a:solidFill>
              </a:rPr>
              <a:t>sont</a:t>
            </a:r>
            <a:r>
              <a:rPr lang="en-US" sz="2600" b="1" dirty="0">
                <a:solidFill>
                  <a:schemeClr val="tx1">
                    <a:alpha val="50000"/>
                  </a:schemeClr>
                </a:solidFill>
              </a:rPr>
              <a:t> </a:t>
            </a:r>
            <a:r>
              <a:rPr lang="en-US" sz="2600" b="1" dirty="0" err="1">
                <a:solidFill>
                  <a:schemeClr val="tx1">
                    <a:alpha val="50000"/>
                  </a:schemeClr>
                </a:solidFill>
              </a:rPr>
              <a:t>séparées</a:t>
            </a:r>
            <a:r>
              <a:rPr lang="en-US" sz="2600" b="1" dirty="0">
                <a:solidFill>
                  <a:schemeClr val="tx1">
                    <a:alpha val="50000"/>
                  </a:schemeClr>
                </a:solidFill>
              </a:rPr>
              <a:t> </a:t>
            </a:r>
            <a:r>
              <a:rPr lang="en-US" sz="2600" b="1" dirty="0" err="1">
                <a:solidFill>
                  <a:schemeClr val="tx1">
                    <a:alpha val="50000"/>
                  </a:schemeClr>
                </a:solidFill>
              </a:rPr>
              <a:t>en</a:t>
            </a:r>
            <a:r>
              <a:rPr lang="en-US" sz="2600" b="1" dirty="0">
                <a:solidFill>
                  <a:schemeClr val="tx1">
                    <a:alpha val="50000"/>
                  </a:schemeClr>
                </a:solidFill>
              </a:rPr>
              <a:t> </a:t>
            </a:r>
            <a:r>
              <a:rPr lang="en-US" sz="2600" b="1" dirty="0" err="1">
                <a:solidFill>
                  <a:schemeClr val="tx1">
                    <a:alpha val="50000"/>
                  </a:schemeClr>
                </a:solidFill>
              </a:rPr>
              <a:t>huit</a:t>
            </a:r>
            <a:r>
              <a:rPr lang="en-US" sz="2600" b="1" dirty="0">
                <a:solidFill>
                  <a:schemeClr val="tx1">
                    <a:alpha val="50000"/>
                  </a:schemeClr>
                </a:solidFill>
              </a:rPr>
              <a:t> </a:t>
            </a:r>
            <a:r>
              <a:rPr lang="en-US" sz="2600" b="1" dirty="0" err="1">
                <a:solidFill>
                  <a:schemeClr val="tx1">
                    <a:alpha val="50000"/>
                  </a:schemeClr>
                </a:solidFill>
              </a:rPr>
              <a:t>fichiers</a:t>
            </a:r>
            <a:r>
              <a:rPr lang="en-US" sz="2600" b="1" dirty="0">
                <a:solidFill>
                  <a:schemeClr val="tx1">
                    <a:alpha val="50000"/>
                  </a:schemeClr>
                </a:solidFill>
              </a:rPr>
              <a:t> entre 2016 et 2018 </a:t>
            </a:r>
            <a:r>
              <a:rPr lang="en-US" sz="2600" b="1" dirty="0" err="1">
                <a:solidFill>
                  <a:schemeClr val="tx1">
                    <a:alpha val="50000"/>
                  </a:schemeClr>
                </a:solidFill>
              </a:rPr>
              <a:t>dont</a:t>
            </a:r>
            <a:r>
              <a:rPr lang="en-US" sz="2600" b="1" dirty="0">
                <a:solidFill>
                  <a:schemeClr val="tx1">
                    <a:alpha val="50000"/>
                  </a:schemeClr>
                </a:solidFill>
              </a:rPr>
              <a:t> les relations </a:t>
            </a:r>
            <a:r>
              <a:rPr lang="en-US" sz="2600" b="1" dirty="0" err="1">
                <a:solidFill>
                  <a:schemeClr val="tx1">
                    <a:alpha val="50000"/>
                  </a:schemeClr>
                </a:solidFill>
              </a:rPr>
              <a:t>sont</a:t>
            </a:r>
            <a:r>
              <a:rPr lang="en-US" sz="2600" b="1" dirty="0">
                <a:solidFill>
                  <a:schemeClr val="tx1">
                    <a:alpha val="50000"/>
                  </a:schemeClr>
                </a:solidFill>
              </a:rPr>
              <a:t> </a:t>
            </a:r>
            <a:r>
              <a:rPr lang="en-US" sz="2600" b="1" dirty="0" err="1">
                <a:solidFill>
                  <a:schemeClr val="tx1">
                    <a:alpha val="50000"/>
                  </a:schemeClr>
                </a:solidFill>
              </a:rPr>
              <a:t>détaillées</a:t>
            </a:r>
            <a:r>
              <a:rPr lang="en-US" sz="2600" b="1" dirty="0">
                <a:solidFill>
                  <a:schemeClr val="tx1">
                    <a:alpha val="50000"/>
                  </a:schemeClr>
                </a:solidFill>
              </a:rPr>
              <a:t> ci-dessous</a:t>
            </a:r>
          </a:p>
          <a:p>
            <a:pPr marL="457200" indent="-457200">
              <a:buFont typeface="+mj-lt"/>
              <a:buAutoNum type="arabicPeriod"/>
            </a:pPr>
            <a:endParaRPr lang="en-US" sz="2000" dirty="0">
              <a:solidFill>
                <a:schemeClr val="tx1">
                  <a:alpha val="50000"/>
                </a:schemeClr>
              </a:solidFill>
            </a:endParaRPr>
          </a:p>
          <a:p>
            <a:pPr marL="457200" indent="-457200">
              <a:buFont typeface="+mj-lt"/>
              <a:buAutoNum type="arabicPeriod"/>
            </a:pPr>
            <a:endParaRPr lang="en-US" sz="2000" dirty="0">
              <a:solidFill>
                <a:schemeClr val="tx1">
                  <a:alpha val="50000"/>
                </a:schemeClr>
              </a:solidFill>
            </a:endParaRPr>
          </a:p>
          <a:p>
            <a:pPr marL="457200" indent="-457200" algn="ctr">
              <a:buFont typeface="+mj-lt"/>
              <a:buAutoNum type="arabicPeriod"/>
            </a:pPr>
            <a:endParaRPr lang="en-US" sz="2000" dirty="0">
              <a:solidFill>
                <a:schemeClr val="tx1">
                  <a:alpha val="50000"/>
                </a:schemeClr>
              </a:solidFill>
            </a:endParaRPr>
          </a:p>
          <a:p>
            <a:pPr marL="457200" indent="-457200" algn="ctr">
              <a:buFont typeface="+mj-lt"/>
              <a:buAutoNum type="arabicPeriod"/>
            </a:pPr>
            <a:endParaRPr lang="en-US" sz="2000" dirty="0">
              <a:solidFill>
                <a:schemeClr val="tx1">
                  <a:alpha val="50000"/>
                </a:schemeClr>
              </a:solidFill>
            </a:endParaRPr>
          </a:p>
        </p:txBody>
      </p:sp>
      <p:sp>
        <p:nvSpPr>
          <p:cNvPr id="8" name="TextBox 7"/>
          <p:cNvSpPr txBox="1"/>
          <p:nvPr/>
        </p:nvSpPr>
        <p:spPr>
          <a:xfrm>
            <a:off x="3372477" y="6216933"/>
            <a:ext cx="5715475" cy="307777"/>
          </a:xfrm>
          <a:prstGeom prst="rect">
            <a:avLst/>
          </a:prstGeom>
          <a:noFill/>
        </p:spPr>
        <p:txBody>
          <a:bodyPr wrap="none" lIns="0" tIns="0" rIns="0" bIns="0" rtlCol="0">
            <a:spAutoFit/>
          </a:bodyPr>
          <a:lstStyle/>
          <a:p>
            <a:pPr algn="ctr"/>
            <a:r>
              <a:rPr lang="en-US" sz="2000" dirty="0" err="1">
                <a:latin typeface="+mj-lt"/>
              </a:rPr>
              <a:t>Constatations</a:t>
            </a:r>
            <a:r>
              <a:rPr lang="en-US" sz="2000" dirty="0">
                <a:latin typeface="+mj-lt"/>
              </a:rPr>
              <a:t> et actions à </a:t>
            </a:r>
            <a:r>
              <a:rPr lang="en-US" sz="2000" dirty="0" err="1">
                <a:latin typeface="+mj-lt"/>
              </a:rPr>
              <a:t>mener</a:t>
            </a:r>
            <a:r>
              <a:rPr lang="en-US" sz="2000" dirty="0">
                <a:latin typeface="+mj-lt"/>
              </a:rPr>
              <a:t> sur le </a:t>
            </a:r>
            <a:r>
              <a:rPr lang="en-US" sz="2000" dirty="0" err="1">
                <a:latin typeface="+mj-lt"/>
              </a:rPr>
              <a:t>jeu</a:t>
            </a:r>
            <a:r>
              <a:rPr lang="en-US" sz="2000" dirty="0">
                <a:latin typeface="+mj-lt"/>
              </a:rPr>
              <a:t> de </a:t>
            </a:r>
            <a:r>
              <a:rPr lang="en-US" sz="2000" dirty="0" err="1">
                <a:latin typeface="+mj-lt"/>
              </a:rPr>
              <a:t>données</a:t>
            </a:r>
            <a:endParaRPr lang="en-US" sz="2000" dirty="0">
              <a:latin typeface="+mj-lt"/>
            </a:endParaRPr>
          </a:p>
        </p:txBody>
      </p:sp>
      <p:pic>
        <p:nvPicPr>
          <p:cNvPr id="10" name="Picture Placeholder 4">
            <a:extLst>
              <a:ext uri="{FF2B5EF4-FFF2-40B4-BE49-F238E27FC236}">
                <a16:creationId xmlns:a16="http://schemas.microsoft.com/office/drawing/2014/main" id="{0161E7E5-613B-4829-8BB0-869203EBCC0D}"/>
              </a:ext>
            </a:extLst>
          </p:cNvPr>
          <p:cNvPicPr>
            <a:picLocks noGrp="1" noChangeAspect="1"/>
          </p:cNvPicPr>
          <p:nvPr>
            <p:ph type="pic" sz="quarter" idx="12"/>
          </p:nvPr>
        </p:nvPicPr>
        <p:blipFill>
          <a:blip r:embed="rId2"/>
          <a:srcRect l="18981" r="18981"/>
          <a:stretch>
            <a:fillRect/>
          </a:stretch>
        </p:blipFill>
        <p:spPr>
          <a:xfrm>
            <a:off x="305284" y="90434"/>
            <a:ext cx="943104" cy="1365120"/>
          </a:xfrm>
        </p:spPr>
      </p:pic>
      <p:sp>
        <p:nvSpPr>
          <p:cNvPr id="11" name="TextBox 10">
            <a:extLst>
              <a:ext uri="{FF2B5EF4-FFF2-40B4-BE49-F238E27FC236}">
                <a16:creationId xmlns:a16="http://schemas.microsoft.com/office/drawing/2014/main" id="{939813BB-FD69-4DD4-B1BB-7A3CD007DB60}"/>
              </a:ext>
            </a:extLst>
          </p:cNvPr>
          <p:cNvSpPr txBox="1"/>
          <p:nvPr/>
        </p:nvSpPr>
        <p:spPr>
          <a:xfrm>
            <a:off x="45866" y="1620924"/>
            <a:ext cx="1461939" cy="138499"/>
          </a:xfrm>
          <a:prstGeom prst="rect">
            <a:avLst/>
          </a:prstGeom>
          <a:noFill/>
        </p:spPr>
        <p:txBody>
          <a:bodyPr wrap="none" lIns="0" tIns="0" rIns="0" bIns="0" rtlCol="0">
            <a:spAutoFit/>
          </a:bodyPr>
          <a:lstStyle/>
          <a:p>
            <a:r>
              <a:rPr lang="en-US" sz="900" b="1" spc="200" dirty="0">
                <a:solidFill>
                  <a:schemeClr val="bg1"/>
                </a:solidFill>
                <a:highlight>
                  <a:srgbClr val="000000"/>
                </a:highlight>
                <a:latin typeface="Open Sans" charset="0"/>
                <a:ea typeface="Open Sans" charset="0"/>
                <a:cs typeface="Open Sans" charset="0"/>
              </a:rPr>
              <a:t>OPENCLASSROOMS</a:t>
            </a:r>
            <a:endParaRPr lang="en-US" sz="900" b="1" i="0" spc="200" baseline="0" dirty="0">
              <a:solidFill>
                <a:schemeClr val="bg1"/>
              </a:solidFill>
              <a:highlight>
                <a:srgbClr val="000000"/>
              </a:highlight>
              <a:latin typeface="Open Sans" charset="0"/>
              <a:ea typeface="Open Sans" charset="0"/>
              <a:cs typeface="Open Sans" charset="0"/>
            </a:endParaRPr>
          </a:p>
        </p:txBody>
      </p:sp>
      <p:pic>
        <p:nvPicPr>
          <p:cNvPr id="2050" name="Picture 2" descr="Image result for olist">
            <a:extLst>
              <a:ext uri="{FF2B5EF4-FFF2-40B4-BE49-F238E27FC236}">
                <a16:creationId xmlns:a16="http://schemas.microsoft.com/office/drawing/2014/main" id="{9B72A7BA-E535-488F-AE2C-8E43A5234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6" y="4934653"/>
            <a:ext cx="3048681" cy="23830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Schema">
            <a:extLst>
              <a:ext uri="{FF2B5EF4-FFF2-40B4-BE49-F238E27FC236}">
                <a16:creationId xmlns:a16="http://schemas.microsoft.com/office/drawing/2014/main" id="{F942C0B3-3ACA-493A-B79D-18535A952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5479" y="1620923"/>
            <a:ext cx="7948687" cy="440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45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0"/>
            <a:ext cx="12115800"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err="1"/>
              <a:t>Analyse</a:t>
            </a:r>
            <a:r>
              <a:rPr lang="en-US" b="1" u="sng" dirty="0"/>
              <a:t> RFM:</a:t>
            </a:r>
            <a:br>
              <a:rPr lang="en-US" dirty="0"/>
            </a:br>
            <a:r>
              <a:rPr lang="fr-FR" sz="1300" dirty="0"/>
              <a:t>Une analyse RFM est un processus de notation capable de diviser les clients en groupes cibles ou en segments à l’aide de différents </a:t>
            </a:r>
            <a:r>
              <a:rPr lang="fr-FR" sz="1300" dirty="0">
                <a:hlinkClick r:id="rId3" tooltip="ICP"/>
              </a:rPr>
              <a:t>KPI</a:t>
            </a:r>
            <a:r>
              <a:rPr lang="fr-FR" sz="1300" dirty="0"/>
              <a:t>. Elle a pour objectif d’identifier les clients les plus susceptibles de réagir à une annonce lors de la mise en place de différentes méthodes de marketing. Le plus souvent, les analyses RFM sont utilisées en marketing direct, mais il existe également des applications dans les domaines du marketing e-mail, de l’optimisation de campagnes ou du marketing de performance et de bases de données. À partir de la récence, de la fréquence et de la valeur des valeurs de notation, les clients sont divisés par groupes d’acheteurs afin de déterminer quels groupes de clients sont particulièrement rentables et auprès de quels clients certaines campagnes ou offres marketing ont un impact moindre. L’objectif des analyses RFM est l’anticipation des taux de réponses des campagnes et l’augmentation du retour sur investissement.</a:t>
            </a:r>
            <a:br>
              <a:rPr lang="fr-FR" sz="1300" dirty="0"/>
            </a:br>
            <a:br>
              <a:rPr lang="fr-FR" sz="1300" dirty="0"/>
            </a:br>
            <a:r>
              <a:rPr lang="fr-FR" sz="1300" dirty="0"/>
              <a:t>L’analyse RFM est un procédé empirique dépendant largement des données issues de l’analyse de site Web, de la gestion de la relation client ou du nombre de transactions. Tandis que de nombreuses approches marketing se fondent sur des </a:t>
            </a:r>
            <a:r>
              <a:rPr lang="fr-FR" sz="1300" dirty="0">
                <a:hlinkClick r:id="rId4" tooltip="Données démographiques"/>
              </a:rPr>
              <a:t>spécificités démographiques</a:t>
            </a:r>
            <a:r>
              <a:rPr lang="fr-FR" sz="1300" dirty="0"/>
              <a:t>, les analyses RFM complètent les orientations stratégiques des campagnes à l’aide d’un élément basé sur le comportement des utilisateurs. Pour ce faire, les habitudes d’achats antérieures sont examinées de près :</a:t>
            </a:r>
            <a:br>
              <a:rPr lang="fr-FR" sz="1300" dirty="0"/>
            </a:br>
            <a:r>
              <a:rPr lang="fr-FR" sz="1300" dirty="0"/>
              <a:t>R - </a:t>
            </a:r>
            <a:r>
              <a:rPr lang="fr-FR" sz="1300" i="1" dirty="0" err="1"/>
              <a:t>Recency</a:t>
            </a:r>
            <a:r>
              <a:rPr lang="fr-FR" sz="1300" dirty="0"/>
              <a:t> (ou </a:t>
            </a:r>
            <a:r>
              <a:rPr lang="fr-FR" sz="1300" b="1" dirty="0"/>
              <a:t>récence</a:t>
            </a:r>
            <a:r>
              <a:rPr lang="fr-FR" sz="1300" dirty="0"/>
              <a:t> en français) : le degré d’actualité d’un achat est un outil précieux pour identifier des clients qui ont effectué des achats récemment. Les clients dont l’achat ne remonte pas à très longtemps sont plus susceptibles de réagir à une nouvelle annonce que les clients dont l’achat est plus ancien. Il s’agit du facteur le plus important dans une analyse RFM.</a:t>
            </a:r>
            <a:br>
              <a:rPr lang="fr-FR" sz="1300" dirty="0"/>
            </a:br>
            <a:r>
              <a:rPr lang="fr-FR" sz="1300" dirty="0"/>
              <a:t>F - </a:t>
            </a:r>
            <a:r>
              <a:rPr lang="fr-FR" sz="1300" i="1" dirty="0"/>
              <a:t>Frequency</a:t>
            </a:r>
            <a:r>
              <a:rPr lang="fr-FR" sz="1300" dirty="0"/>
              <a:t> (ou </a:t>
            </a:r>
            <a:r>
              <a:rPr lang="fr-FR" sz="1300" b="1" dirty="0"/>
              <a:t>fréquence</a:t>
            </a:r>
            <a:r>
              <a:rPr lang="fr-FR" sz="1300" dirty="0"/>
              <a:t> en français) : la fréquence d’un achat est placée en aval de sa récence. La probabilité d’une réaction positive parmi les clients qui ont effectué des achats réguliers est plus élevée que parmi les clients qui ont seulement effectué quelques achats.</a:t>
            </a:r>
            <a:br>
              <a:rPr lang="fr-FR" sz="1300" dirty="0"/>
            </a:br>
            <a:r>
              <a:rPr lang="fr-FR" sz="1300" dirty="0"/>
              <a:t>M - </a:t>
            </a:r>
            <a:r>
              <a:rPr lang="fr-FR" sz="1300" i="1" dirty="0" err="1"/>
              <a:t>Monetary</a:t>
            </a:r>
            <a:r>
              <a:rPr lang="fr-FR" sz="1300" i="1" dirty="0"/>
              <a:t> Value</a:t>
            </a:r>
            <a:r>
              <a:rPr lang="fr-FR" sz="1300" dirty="0"/>
              <a:t> (ou </a:t>
            </a:r>
            <a:r>
              <a:rPr lang="fr-FR" sz="1300" b="1" dirty="0"/>
              <a:t>valeur</a:t>
            </a:r>
            <a:r>
              <a:rPr lang="fr-FR" sz="1300" dirty="0"/>
              <a:t> en français) : le chiffre d’affaire d’un achat ou sa valeur monétaire se réfère à l’ensemble des achats effectués par un client. Les clients qui ont au total dépensé plus d’argent pour leurs achats seront plus susceptibles de réagir à une annonce que les clients qui ont investi de plus petites sommes.</a:t>
            </a:r>
            <a:br>
              <a:rPr lang="fr-FR" dirty="0"/>
            </a:br>
            <a:endParaRPr lang="en-US" sz="1300" dirty="0">
              <a:solidFill>
                <a:schemeClr val="accent3"/>
              </a:solidFill>
            </a:endParaRPr>
          </a:p>
        </p:txBody>
      </p:sp>
    </p:spTree>
    <p:extLst>
      <p:ext uri="{BB962C8B-B14F-4D97-AF65-F5344CB8AC3E}">
        <p14:creationId xmlns:p14="http://schemas.microsoft.com/office/powerpoint/2010/main" val="793770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0"/>
            <a:ext cx="12115800"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err="1"/>
              <a:t>Analyse</a:t>
            </a:r>
            <a:r>
              <a:rPr lang="en-US" b="1" u="sng" dirty="0"/>
              <a:t> RFM:</a:t>
            </a:r>
            <a:br>
              <a:rPr lang="en-US" dirty="0"/>
            </a:br>
            <a:endParaRPr lang="en-US" sz="1300" dirty="0">
              <a:solidFill>
                <a:schemeClr val="accent3"/>
              </a:solidFill>
            </a:endParaRPr>
          </a:p>
        </p:txBody>
      </p:sp>
      <p:pic>
        <p:nvPicPr>
          <p:cNvPr id="15362" name="Picture 2">
            <a:extLst>
              <a:ext uri="{FF2B5EF4-FFF2-40B4-BE49-F238E27FC236}">
                <a16:creationId xmlns:a16="http://schemas.microsoft.com/office/drawing/2014/main" id="{D0FB0203-BCED-4CE5-9766-F329932C84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804863"/>
            <a:ext cx="3907398" cy="2624137"/>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54D9A842-932C-4B19-AA4A-0C01BA64C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2198" y="970338"/>
            <a:ext cx="4076700" cy="2158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DC07133-BD8E-40A8-BA1B-678B10EADFFD}"/>
              </a:ext>
            </a:extLst>
          </p:cNvPr>
          <p:cNvSpPr/>
          <p:nvPr/>
        </p:nvSpPr>
        <p:spPr>
          <a:xfrm>
            <a:off x="154548" y="3579338"/>
            <a:ext cx="11961252" cy="1754326"/>
          </a:xfrm>
          <a:prstGeom prst="rect">
            <a:avLst/>
          </a:prstGeom>
        </p:spPr>
        <p:txBody>
          <a:bodyPr wrap="square">
            <a:spAutoFit/>
          </a:bodyPr>
          <a:lstStyle/>
          <a:p>
            <a:r>
              <a:rPr lang="fr-FR" dirty="0">
                <a:solidFill>
                  <a:srgbClr val="000000"/>
                </a:solidFill>
                <a:latin typeface="Helvetica Neue"/>
              </a:rPr>
              <a:t>Maintenant, nous devons calculer les scores.</a:t>
            </a:r>
          </a:p>
          <a:p>
            <a:r>
              <a:rPr lang="fr-FR" dirty="0">
                <a:solidFill>
                  <a:srgbClr val="000000"/>
                </a:solidFill>
                <a:latin typeface="Helvetica Neue"/>
              </a:rPr>
              <a:t>Nous classons les données par fréquence en mode descendant. Ensuite, nous divisons le nombre d'acheteurs sur l'ensemble de données par 5. Nous attribuons un nombre de 5 à 1 à chacun des segments précédemment créés. Même chose pour les colonnes monétaires et de récence.</a:t>
            </a:r>
          </a:p>
          <a:p>
            <a:r>
              <a:rPr lang="fr-FR" dirty="0">
                <a:solidFill>
                  <a:srgbClr val="000000"/>
                </a:solidFill>
                <a:latin typeface="Helvetica Neue"/>
              </a:rPr>
              <a:t>Pour la colonne récence, étant donné que les commandes les plus récentes sont meilleures, nous les classerons par ordre croissant.</a:t>
            </a:r>
            <a:endParaRPr lang="en-US" dirty="0">
              <a:solidFill>
                <a:srgbClr val="000000"/>
              </a:solidFill>
              <a:latin typeface="Helvetica Neue"/>
            </a:endParaRPr>
          </a:p>
        </p:txBody>
      </p:sp>
    </p:spTree>
    <p:extLst>
      <p:ext uri="{BB962C8B-B14F-4D97-AF65-F5344CB8AC3E}">
        <p14:creationId xmlns:p14="http://schemas.microsoft.com/office/powerpoint/2010/main" val="216819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0"/>
            <a:ext cx="12115800"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err="1"/>
              <a:t>Analyse</a:t>
            </a:r>
            <a:r>
              <a:rPr lang="en-US" b="1" u="sng" dirty="0"/>
              <a:t> RFM:</a:t>
            </a:r>
            <a:br>
              <a:rPr lang="en-US" dirty="0"/>
            </a:br>
            <a:endParaRPr lang="en-US" sz="1300" dirty="0">
              <a:solidFill>
                <a:schemeClr val="accent3"/>
              </a:solidFill>
            </a:endParaRPr>
          </a:p>
        </p:txBody>
      </p:sp>
      <p:pic>
        <p:nvPicPr>
          <p:cNvPr id="14338" name="Picture 2">
            <a:extLst>
              <a:ext uri="{FF2B5EF4-FFF2-40B4-BE49-F238E27FC236}">
                <a16:creationId xmlns:a16="http://schemas.microsoft.com/office/drawing/2014/main" id="{BECDB295-3AE5-4A2D-B4E7-30E19EC42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3755936"/>
            <a:ext cx="371475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8B023FDA-14B3-4BFE-8B5A-44976A472B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912" y="3755935"/>
            <a:ext cx="368617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6C7099C9-E02F-44DB-9558-96B3C5D385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3755934"/>
            <a:ext cx="3714750" cy="2619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0B735C15-8557-4CBD-A441-59304F3965FE}"/>
              </a:ext>
            </a:extLst>
          </p:cNvPr>
          <p:cNvSpPr>
            <a:spLocks noChangeArrowheads="1"/>
          </p:cNvSpPr>
          <p:nvPr/>
        </p:nvSpPr>
        <p:spPr bwMode="auto">
          <a:xfrm>
            <a:off x="6969861" y="1624738"/>
            <a:ext cx="5250714"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fr-FR" altLang="en-US" sz="1400" dirty="0">
                <a:solidFill>
                  <a:srgbClr val="000000"/>
                </a:solidFill>
                <a:latin typeface="Courier New" panose="02070309020205020404" pitchFamily="49" charset="0"/>
              </a:rPr>
              <a:t>Meilleurs acheteurs: 1398</a:t>
            </a:r>
          </a:p>
          <a:p>
            <a:pPr lvl="0" eaLnBrk="0" fontAlgn="base" hangingPunct="0">
              <a:spcBef>
                <a:spcPct val="0"/>
              </a:spcBef>
              <a:spcAft>
                <a:spcPct val="0"/>
              </a:spcAft>
            </a:pPr>
            <a:r>
              <a:rPr lang="fr-FR" altLang="en-US" sz="1400" dirty="0">
                <a:solidFill>
                  <a:srgbClr val="000000"/>
                </a:solidFill>
                <a:latin typeface="Courier New" panose="02070309020205020404" pitchFamily="49" charset="0"/>
              </a:rPr>
              <a:t>Acheteurs actifs: 18413</a:t>
            </a:r>
          </a:p>
          <a:p>
            <a:pPr lvl="0" eaLnBrk="0" fontAlgn="base" hangingPunct="0">
              <a:spcBef>
                <a:spcPct val="0"/>
              </a:spcBef>
              <a:spcAft>
                <a:spcPct val="0"/>
              </a:spcAft>
            </a:pPr>
            <a:r>
              <a:rPr lang="fr-FR" altLang="en-US" sz="1400" dirty="0">
                <a:solidFill>
                  <a:srgbClr val="000000"/>
                </a:solidFill>
                <a:latin typeface="Courier New" panose="02070309020205020404" pitchFamily="49" charset="0"/>
              </a:rPr>
              <a:t>Gros dépensiers: 18413</a:t>
            </a:r>
          </a:p>
          <a:p>
            <a:pPr lvl="0" eaLnBrk="0" fontAlgn="base" hangingPunct="0">
              <a:spcBef>
                <a:spcPct val="0"/>
              </a:spcBef>
              <a:spcAft>
                <a:spcPct val="0"/>
              </a:spcAft>
            </a:pPr>
            <a:r>
              <a:rPr lang="fr-FR" altLang="en-US" sz="1400" dirty="0">
                <a:solidFill>
                  <a:srgbClr val="000000"/>
                </a:solidFill>
                <a:latin typeface="Courier New" panose="02070309020205020404" pitchFamily="49" charset="0"/>
              </a:rPr>
              <a:t>Acheteurs inactifs: 18331</a:t>
            </a:r>
          </a:p>
          <a:p>
            <a:pPr lvl="0" eaLnBrk="0" fontAlgn="base" hangingPunct="0">
              <a:spcBef>
                <a:spcPct val="0"/>
              </a:spcBef>
              <a:spcAft>
                <a:spcPct val="0"/>
              </a:spcAft>
            </a:pPr>
            <a:r>
              <a:rPr lang="fr-FR" altLang="en-US" sz="1400" dirty="0">
                <a:solidFill>
                  <a:srgbClr val="000000"/>
                </a:solidFill>
                <a:latin typeface="Courier New" panose="02070309020205020404" pitchFamily="49" charset="0"/>
              </a:rPr>
              <a:t>Acheteurs inactifs et achètent à bas prix: 866</a:t>
            </a:r>
          </a:p>
          <a:p>
            <a:pPr lvl="0" eaLnBrk="0" fontAlgn="base" hangingPunct="0">
              <a:spcBef>
                <a:spcPct val="0"/>
              </a:spcBef>
              <a:spcAft>
                <a:spcPct val="0"/>
              </a:spcAft>
            </a:pPr>
            <a:r>
              <a:rPr lang="fr-FR" altLang="en-US" sz="1400" dirty="0">
                <a:solidFill>
                  <a:srgbClr val="000000"/>
                </a:solidFill>
                <a:latin typeface="Courier New" panose="02070309020205020404" pitchFamily="49" charset="0"/>
              </a:rPr>
              <a:t>Nombre total d'acheteurs: 92062</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3290601-9BBA-4B64-BF97-F3F03A3B6156}"/>
              </a:ext>
            </a:extLst>
          </p:cNvPr>
          <p:cNvPicPr>
            <a:picLocks noChangeAspect="1"/>
          </p:cNvPicPr>
          <p:nvPr/>
        </p:nvPicPr>
        <p:blipFill>
          <a:blip r:embed="rId6"/>
          <a:stretch>
            <a:fillRect/>
          </a:stretch>
        </p:blipFill>
        <p:spPr>
          <a:xfrm>
            <a:off x="76200" y="881062"/>
            <a:ext cx="6772275" cy="2657475"/>
          </a:xfrm>
          <a:prstGeom prst="rect">
            <a:avLst/>
          </a:prstGeom>
        </p:spPr>
      </p:pic>
    </p:spTree>
    <p:extLst>
      <p:ext uri="{BB962C8B-B14F-4D97-AF65-F5344CB8AC3E}">
        <p14:creationId xmlns:p14="http://schemas.microsoft.com/office/powerpoint/2010/main" val="136421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51" y="621814"/>
            <a:ext cx="10911098" cy="5180618"/>
          </a:xfrm>
          <a:solidFill>
            <a:schemeClr val="bg1"/>
          </a:solidFill>
          <a:effectLst>
            <a:outerShdw blurRad="63500" sx="102000" sy="102000" algn="ctr" rotWithShape="0">
              <a:prstClr val="black">
                <a:alpha val="40000"/>
              </a:prstClr>
            </a:outerShdw>
          </a:effectLst>
        </p:spPr>
        <p:txBody>
          <a:bodyPr>
            <a:normAutofit/>
          </a:bodyPr>
          <a:lstStyle/>
          <a:p>
            <a:br>
              <a:rPr lang="en-US" dirty="0"/>
            </a:br>
            <a:r>
              <a:rPr lang="en-US" dirty="0">
                <a:solidFill>
                  <a:schemeClr val="tx2"/>
                </a:solidFill>
              </a:rPr>
              <a:t>1. </a:t>
            </a:r>
            <a:r>
              <a:rPr lang="en-US" dirty="0" err="1">
                <a:solidFill>
                  <a:schemeClr val="tx2"/>
                </a:solidFill>
              </a:rPr>
              <a:t>Nettoyage</a:t>
            </a:r>
            <a:r>
              <a:rPr lang="en-US" dirty="0">
                <a:solidFill>
                  <a:schemeClr val="tx2"/>
                </a:solidFill>
              </a:rPr>
              <a:t> des </a:t>
            </a:r>
            <a:r>
              <a:rPr lang="en-US" dirty="0" err="1">
                <a:solidFill>
                  <a:schemeClr val="tx2"/>
                </a:solidFill>
              </a:rPr>
              <a:t>données</a:t>
            </a:r>
            <a:r>
              <a:rPr lang="en-US" dirty="0">
                <a:solidFill>
                  <a:schemeClr val="tx2"/>
                </a:solidFill>
              </a:rPr>
              <a:t> et </a:t>
            </a:r>
            <a:r>
              <a:rPr lang="en-US" dirty="0" err="1">
                <a:solidFill>
                  <a:schemeClr val="tx2"/>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solidFill>
                  <a:srgbClr val="00B0F0"/>
                </a:solidFill>
              </a:rPr>
              <a:t>3. </a:t>
            </a:r>
            <a:r>
              <a:rPr lang="fr-FR" dirty="0">
                <a:solidFill>
                  <a:srgbClr val="00B0F0"/>
                </a:solidFill>
              </a:rPr>
              <a:t>Sélection</a:t>
            </a:r>
            <a:r>
              <a:rPr lang="en-US" dirty="0">
                <a:solidFill>
                  <a:srgbClr val="00B0F0"/>
                </a:solidFill>
              </a:rPr>
              <a:t> et Construction des variables pour le </a:t>
            </a:r>
            <a:r>
              <a:rPr lang="en-US" dirty="0" err="1">
                <a:solidFill>
                  <a:srgbClr val="00B0F0"/>
                </a:solidFill>
              </a:rPr>
              <a:t>modèle</a:t>
            </a:r>
            <a:r>
              <a:rPr lang="en-US" dirty="0">
                <a:solidFill>
                  <a:srgbClr val="00B0F0"/>
                </a:solidFill>
              </a:rPr>
              <a:t> non </a:t>
            </a:r>
            <a:r>
              <a:rPr lang="en-US" dirty="0" err="1">
                <a:solidFill>
                  <a:srgbClr val="00B0F0"/>
                </a:solidFill>
              </a:rPr>
              <a:t>supervisé</a:t>
            </a:r>
            <a:r>
              <a:rPr lang="en-US" dirty="0">
                <a:solidFill>
                  <a:srgbClr val="00B0F0"/>
                </a:solidFill>
              </a:rPr>
              <a:t> (Feature Engineering)</a:t>
            </a:r>
            <a:br>
              <a:rPr lang="en-US" dirty="0">
                <a:solidFill>
                  <a:srgbClr val="00B0F0"/>
                </a:solidFill>
              </a:rPr>
            </a:br>
            <a:r>
              <a:rPr lang="en-US" dirty="0"/>
              <a:t>4. Choix du </a:t>
            </a:r>
            <a:r>
              <a:rPr lang="fr-FR" noProof="1"/>
              <a:t>paramètre</a:t>
            </a:r>
            <a:r>
              <a:rPr lang="en-US" dirty="0"/>
              <a:t> le plus pertinent pour le </a:t>
            </a:r>
            <a:r>
              <a:rPr lang="en-US" dirty="0" err="1"/>
              <a:t>modèle</a:t>
            </a:r>
            <a:r>
              <a:rPr lang="en-US" dirty="0"/>
              <a:t> non </a:t>
            </a:r>
            <a:r>
              <a:rPr lang="en-US" dirty="0" err="1"/>
              <a:t>supervisé</a:t>
            </a:r>
            <a:r>
              <a:rPr lang="en-US" dirty="0"/>
              <a:t>.</a:t>
            </a:r>
            <a:br>
              <a:rPr lang="en-US" dirty="0"/>
            </a:br>
            <a:r>
              <a:rPr lang="en-US" dirty="0"/>
              <a:t>5. Interpretation des </a:t>
            </a:r>
            <a:r>
              <a:rPr lang="en-US" dirty="0" err="1"/>
              <a:t>résultats</a:t>
            </a:r>
            <a:r>
              <a:rPr lang="en-US" dirty="0"/>
              <a:t> du </a:t>
            </a:r>
            <a:r>
              <a:rPr lang="en-US" dirty="0" err="1"/>
              <a:t>modèle</a:t>
            </a:r>
            <a:br>
              <a:rPr lang="en-US" dirty="0"/>
            </a:br>
            <a:r>
              <a:rPr lang="en-US" dirty="0"/>
              <a:t>6. Conclusions et recommendations</a:t>
            </a:r>
          </a:p>
        </p:txBody>
      </p:sp>
    </p:spTree>
    <p:extLst>
      <p:ext uri="{BB962C8B-B14F-4D97-AF65-F5344CB8AC3E}">
        <p14:creationId xmlns:p14="http://schemas.microsoft.com/office/powerpoint/2010/main" val="339412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05436" y="0"/>
            <a:ext cx="11843170" cy="3655114"/>
          </a:xfrm>
        </p:spPr>
        <p:txBody>
          <a:bodyPr>
            <a:normAutofit/>
          </a:bodyPr>
          <a:lstStyle/>
          <a:p>
            <a:r>
              <a:rPr lang="en-US" dirty="0">
                <a:solidFill>
                  <a:srgbClr val="00B0F0"/>
                </a:solidFill>
              </a:rPr>
              <a:t>3. </a:t>
            </a:r>
            <a:r>
              <a:rPr lang="fr-FR" dirty="0">
                <a:solidFill>
                  <a:srgbClr val="00B0F0"/>
                </a:solidFill>
              </a:rPr>
              <a:t>Sélection</a:t>
            </a:r>
            <a:r>
              <a:rPr lang="en-US" dirty="0">
                <a:solidFill>
                  <a:srgbClr val="00B0F0"/>
                </a:solidFill>
              </a:rPr>
              <a:t> et Construction des variables pour le </a:t>
            </a:r>
            <a:r>
              <a:rPr lang="en-US" dirty="0" err="1">
                <a:solidFill>
                  <a:srgbClr val="00B0F0"/>
                </a:solidFill>
              </a:rPr>
              <a:t>modèle</a:t>
            </a:r>
            <a:r>
              <a:rPr lang="en-US" dirty="0">
                <a:solidFill>
                  <a:srgbClr val="00B0F0"/>
                </a:solidFill>
              </a:rPr>
              <a:t> non </a:t>
            </a:r>
            <a:r>
              <a:rPr lang="en-US" dirty="0" err="1">
                <a:solidFill>
                  <a:srgbClr val="00B0F0"/>
                </a:solidFill>
              </a:rPr>
              <a:t>supervisé</a:t>
            </a:r>
            <a:r>
              <a:rPr lang="en-US" dirty="0">
                <a:solidFill>
                  <a:srgbClr val="00B0F0"/>
                </a:solidFill>
              </a:rPr>
              <a:t> (Feature Engineering)</a:t>
            </a:r>
            <a:br>
              <a:rPr lang="en-US" dirty="0">
                <a:solidFill>
                  <a:srgbClr val="00B0F0"/>
                </a:solidFill>
              </a:rPr>
            </a:br>
            <a:r>
              <a:rPr lang="en-US" dirty="0">
                <a:solidFill>
                  <a:srgbClr val="00B0F0"/>
                </a:solidFill>
              </a:rPr>
              <a:t>	</a:t>
            </a:r>
            <a:r>
              <a:rPr lang="en-US" b="1" u="sng" dirty="0" err="1">
                <a:solidFill>
                  <a:srgbClr val="00B0F0"/>
                </a:solidFill>
              </a:rPr>
              <a:t>Algorithme</a:t>
            </a:r>
            <a:r>
              <a:rPr lang="en-US" b="1" u="sng" dirty="0">
                <a:solidFill>
                  <a:srgbClr val="00B0F0"/>
                </a:solidFill>
              </a:rPr>
              <a:t> </a:t>
            </a:r>
            <a:r>
              <a:rPr lang="en-US" b="1" u="sng" dirty="0" err="1">
                <a:solidFill>
                  <a:srgbClr val="00B0F0"/>
                </a:solidFill>
              </a:rPr>
              <a:t>retenu</a:t>
            </a:r>
            <a:r>
              <a:rPr lang="en-US" b="1" u="sng" dirty="0">
                <a:solidFill>
                  <a:srgbClr val="00B0F0"/>
                </a:solidFill>
              </a:rPr>
              <a:t> :</a:t>
            </a:r>
            <a:br>
              <a:rPr lang="en-US" dirty="0">
                <a:solidFill>
                  <a:srgbClr val="00B0F0"/>
                </a:solidFill>
              </a:rPr>
            </a:br>
            <a:endParaRPr lang="en-US" sz="1800" b="1" i="1"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5122" name="Picture 2" descr="A graphical look at k-means clustering  ">
            <a:extLst>
              <a:ext uri="{FF2B5EF4-FFF2-40B4-BE49-F238E27FC236}">
                <a16:creationId xmlns:a16="http://schemas.microsoft.com/office/drawing/2014/main" id="{D98BD852-34F6-46B3-91B9-6D1D5E577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19188"/>
            <a:ext cx="1143000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1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05436" y="0"/>
            <a:ext cx="11843170" cy="3655114"/>
          </a:xfrm>
        </p:spPr>
        <p:txBody>
          <a:bodyPr>
            <a:normAutofit/>
          </a:bodyPr>
          <a:lstStyle/>
          <a:p>
            <a:r>
              <a:rPr lang="en-US" dirty="0">
                <a:solidFill>
                  <a:srgbClr val="00B0F0"/>
                </a:solidFill>
              </a:rPr>
              <a:t>3. </a:t>
            </a:r>
            <a:r>
              <a:rPr lang="fr-FR" dirty="0">
                <a:solidFill>
                  <a:srgbClr val="00B0F0"/>
                </a:solidFill>
              </a:rPr>
              <a:t>Sélection</a:t>
            </a:r>
            <a:r>
              <a:rPr lang="en-US" dirty="0">
                <a:solidFill>
                  <a:srgbClr val="00B0F0"/>
                </a:solidFill>
              </a:rPr>
              <a:t> et Construction des variables pour le </a:t>
            </a:r>
            <a:r>
              <a:rPr lang="en-US" dirty="0" err="1">
                <a:solidFill>
                  <a:srgbClr val="00B0F0"/>
                </a:solidFill>
              </a:rPr>
              <a:t>modèle</a:t>
            </a:r>
            <a:r>
              <a:rPr lang="en-US" dirty="0">
                <a:solidFill>
                  <a:srgbClr val="00B0F0"/>
                </a:solidFill>
              </a:rPr>
              <a:t> non </a:t>
            </a:r>
            <a:r>
              <a:rPr lang="en-US" dirty="0" err="1">
                <a:solidFill>
                  <a:srgbClr val="00B0F0"/>
                </a:solidFill>
              </a:rPr>
              <a:t>supervisé</a:t>
            </a:r>
            <a:r>
              <a:rPr lang="en-US" dirty="0">
                <a:solidFill>
                  <a:srgbClr val="00B0F0"/>
                </a:solidFill>
              </a:rPr>
              <a:t> (Feature Engineering)</a:t>
            </a:r>
            <a:br>
              <a:rPr lang="en-US" dirty="0">
                <a:solidFill>
                  <a:srgbClr val="00B0F0"/>
                </a:solidFill>
              </a:rPr>
            </a:br>
            <a:r>
              <a:rPr lang="en-US" sz="1800" b="1" u="sng" dirty="0">
                <a:solidFill>
                  <a:srgbClr val="00B0F0"/>
                </a:solidFill>
              </a:rPr>
              <a:t>Variables </a:t>
            </a:r>
            <a:r>
              <a:rPr lang="en-US" sz="1800" b="1" u="sng" dirty="0" err="1">
                <a:solidFill>
                  <a:srgbClr val="00B0F0"/>
                </a:solidFill>
              </a:rPr>
              <a:t>retenues</a:t>
            </a:r>
            <a:r>
              <a:rPr lang="en-US" sz="1800" b="1" u="sng" dirty="0">
                <a:solidFill>
                  <a:srgbClr val="00B0F0"/>
                </a:solidFill>
              </a:rPr>
              <a:t> :</a:t>
            </a:r>
            <a:endParaRPr lang="en-US" sz="1800" b="1" i="1"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graphicFrame>
        <p:nvGraphicFramePr>
          <p:cNvPr id="2" name="Table 1">
            <a:extLst>
              <a:ext uri="{FF2B5EF4-FFF2-40B4-BE49-F238E27FC236}">
                <a16:creationId xmlns:a16="http://schemas.microsoft.com/office/drawing/2014/main" id="{4639F52F-C15F-462B-8765-072194747401}"/>
              </a:ext>
            </a:extLst>
          </p:cNvPr>
          <p:cNvGraphicFramePr>
            <a:graphicFrameLocks noGrp="1"/>
          </p:cNvGraphicFramePr>
          <p:nvPr>
            <p:extLst>
              <p:ext uri="{D42A27DB-BD31-4B8C-83A1-F6EECF244321}">
                <p14:modId xmlns:p14="http://schemas.microsoft.com/office/powerpoint/2010/main" val="404692218"/>
              </p:ext>
            </p:extLst>
          </p:nvPr>
        </p:nvGraphicFramePr>
        <p:xfrm>
          <a:off x="0" y="1081652"/>
          <a:ext cx="12191998" cy="4804793"/>
        </p:xfrm>
        <a:graphic>
          <a:graphicData uri="http://schemas.openxmlformats.org/drawingml/2006/table">
            <a:tbl>
              <a:tblPr/>
              <a:tblGrid>
                <a:gridCol w="1741714">
                  <a:extLst>
                    <a:ext uri="{9D8B030D-6E8A-4147-A177-3AD203B41FA5}">
                      <a16:colId xmlns:a16="http://schemas.microsoft.com/office/drawing/2014/main" val="4293165638"/>
                    </a:ext>
                  </a:extLst>
                </a:gridCol>
                <a:gridCol w="1741714">
                  <a:extLst>
                    <a:ext uri="{9D8B030D-6E8A-4147-A177-3AD203B41FA5}">
                      <a16:colId xmlns:a16="http://schemas.microsoft.com/office/drawing/2014/main" val="2628519043"/>
                    </a:ext>
                  </a:extLst>
                </a:gridCol>
                <a:gridCol w="1741714">
                  <a:extLst>
                    <a:ext uri="{9D8B030D-6E8A-4147-A177-3AD203B41FA5}">
                      <a16:colId xmlns:a16="http://schemas.microsoft.com/office/drawing/2014/main" val="2135334731"/>
                    </a:ext>
                  </a:extLst>
                </a:gridCol>
                <a:gridCol w="1741714">
                  <a:extLst>
                    <a:ext uri="{9D8B030D-6E8A-4147-A177-3AD203B41FA5}">
                      <a16:colId xmlns:a16="http://schemas.microsoft.com/office/drawing/2014/main" val="1013830190"/>
                    </a:ext>
                  </a:extLst>
                </a:gridCol>
                <a:gridCol w="1741714">
                  <a:extLst>
                    <a:ext uri="{9D8B030D-6E8A-4147-A177-3AD203B41FA5}">
                      <a16:colId xmlns:a16="http://schemas.microsoft.com/office/drawing/2014/main" val="485072501"/>
                    </a:ext>
                  </a:extLst>
                </a:gridCol>
                <a:gridCol w="1741714">
                  <a:extLst>
                    <a:ext uri="{9D8B030D-6E8A-4147-A177-3AD203B41FA5}">
                      <a16:colId xmlns:a16="http://schemas.microsoft.com/office/drawing/2014/main" val="3582771353"/>
                    </a:ext>
                  </a:extLst>
                </a:gridCol>
                <a:gridCol w="1741714">
                  <a:extLst>
                    <a:ext uri="{9D8B030D-6E8A-4147-A177-3AD203B41FA5}">
                      <a16:colId xmlns:a16="http://schemas.microsoft.com/office/drawing/2014/main" val="1044242717"/>
                    </a:ext>
                  </a:extLst>
                </a:gridCol>
              </a:tblGrid>
              <a:tr h="415202">
                <a:tc>
                  <a:txBody>
                    <a:bodyPr/>
                    <a:lstStyle/>
                    <a:p>
                      <a:pPr algn="l" fontAlgn="ctr"/>
                      <a:endParaRPr lang="en-US" sz="1000" b="1" dirty="0">
                        <a:effectLst/>
                      </a:endParaRPr>
                    </a:p>
                  </a:txBody>
                  <a:tcPr marL="26795" marR="26795" marT="13398" marB="13398" anchor="ctr">
                    <a:lnL>
                      <a:noFill/>
                    </a:lnL>
                    <a:lnR>
                      <a:noFill/>
                    </a:lnR>
                    <a:lnT>
                      <a:noFill/>
                    </a:lnT>
                    <a:lnB>
                      <a:noFill/>
                    </a:lnB>
                    <a:solidFill>
                      <a:srgbClr val="FFFFFF"/>
                    </a:solidFill>
                  </a:tcPr>
                </a:tc>
                <a:tc>
                  <a:txBody>
                    <a:bodyPr/>
                    <a:lstStyle/>
                    <a:p>
                      <a:pPr algn="l" fontAlgn="ctr"/>
                      <a:r>
                        <a:rPr lang="en-US" sz="1000" b="1" dirty="0" err="1">
                          <a:effectLst/>
                        </a:rPr>
                        <a:t>average_total_price_spent_by_customer</a:t>
                      </a:r>
                      <a:endParaRPr lang="en-US" sz="1000" b="1" dirty="0">
                        <a:effectLst/>
                      </a:endParaRPr>
                    </a:p>
                  </a:txBody>
                  <a:tcPr marL="26795" marR="26795" marT="13398" marB="13398" anchor="ctr">
                    <a:lnL>
                      <a:noFill/>
                    </a:lnL>
                    <a:lnR>
                      <a:noFill/>
                    </a:lnR>
                    <a:lnT>
                      <a:noFill/>
                    </a:lnT>
                    <a:lnB>
                      <a:noFill/>
                    </a:lnB>
                    <a:solidFill>
                      <a:srgbClr val="FFFFFF"/>
                    </a:solidFill>
                  </a:tcPr>
                </a:tc>
                <a:tc>
                  <a:txBody>
                    <a:bodyPr/>
                    <a:lstStyle/>
                    <a:p>
                      <a:pPr algn="l" fontAlgn="ctr"/>
                      <a:r>
                        <a:rPr lang="en-US" sz="1000" b="1">
                          <a:effectLst/>
                        </a:rPr>
                        <a:t>mean_review_score_by_customer</a:t>
                      </a:r>
                    </a:p>
                  </a:txBody>
                  <a:tcPr marL="26795" marR="26795" marT="13398" marB="13398" anchor="ctr">
                    <a:lnL>
                      <a:noFill/>
                    </a:lnL>
                    <a:lnR>
                      <a:noFill/>
                    </a:lnR>
                    <a:lnT>
                      <a:noFill/>
                    </a:lnT>
                    <a:lnB>
                      <a:noFill/>
                    </a:lnB>
                    <a:solidFill>
                      <a:srgbClr val="FFFFFF"/>
                    </a:solidFill>
                  </a:tcPr>
                </a:tc>
                <a:tc>
                  <a:txBody>
                    <a:bodyPr/>
                    <a:lstStyle/>
                    <a:p>
                      <a:pPr algn="l" fontAlgn="ctr"/>
                      <a:r>
                        <a:rPr lang="en-US" sz="1000" b="1" dirty="0" err="1">
                          <a:effectLst/>
                        </a:rPr>
                        <a:t>mean_quantity_of_product_ordered_by_customer</a:t>
                      </a:r>
                      <a:endParaRPr lang="en-US" sz="1000" b="1" dirty="0">
                        <a:effectLst/>
                      </a:endParaRPr>
                    </a:p>
                  </a:txBody>
                  <a:tcPr marL="26795" marR="26795" marT="13398" marB="13398" anchor="ctr">
                    <a:lnL>
                      <a:noFill/>
                    </a:lnL>
                    <a:lnR>
                      <a:noFill/>
                    </a:lnR>
                    <a:lnT>
                      <a:noFill/>
                    </a:lnT>
                    <a:lnB>
                      <a:noFill/>
                    </a:lnB>
                    <a:solidFill>
                      <a:srgbClr val="FFFFFF"/>
                    </a:solidFill>
                  </a:tcPr>
                </a:tc>
                <a:tc>
                  <a:txBody>
                    <a:bodyPr/>
                    <a:lstStyle/>
                    <a:p>
                      <a:pPr algn="l" fontAlgn="ctr"/>
                      <a:r>
                        <a:rPr lang="en-US" sz="1000" b="1" dirty="0">
                          <a:effectLst/>
                        </a:rPr>
                        <a:t>recency</a:t>
                      </a:r>
                    </a:p>
                  </a:txBody>
                  <a:tcPr marL="26795" marR="26795" marT="13398" marB="13398" anchor="ctr">
                    <a:lnL>
                      <a:noFill/>
                    </a:lnL>
                    <a:lnR>
                      <a:noFill/>
                    </a:lnR>
                    <a:lnT>
                      <a:noFill/>
                    </a:lnT>
                    <a:lnB>
                      <a:noFill/>
                    </a:lnB>
                    <a:solidFill>
                      <a:srgbClr val="FFFFFF"/>
                    </a:solidFill>
                  </a:tcPr>
                </a:tc>
                <a:tc>
                  <a:txBody>
                    <a:bodyPr/>
                    <a:lstStyle/>
                    <a:p>
                      <a:pPr algn="l" fontAlgn="ctr"/>
                      <a:r>
                        <a:rPr lang="en-US" sz="1000" b="1">
                          <a:effectLst/>
                        </a:rPr>
                        <a:t>monetary</a:t>
                      </a:r>
                    </a:p>
                  </a:txBody>
                  <a:tcPr marL="26795" marR="26795" marT="13398" marB="13398" anchor="ctr">
                    <a:lnL>
                      <a:noFill/>
                    </a:lnL>
                    <a:lnR>
                      <a:noFill/>
                    </a:lnR>
                    <a:lnT>
                      <a:noFill/>
                    </a:lnT>
                    <a:lnB>
                      <a:noFill/>
                    </a:lnB>
                    <a:solidFill>
                      <a:srgbClr val="FFFFFF"/>
                    </a:solidFill>
                  </a:tcPr>
                </a:tc>
                <a:tc>
                  <a:txBody>
                    <a:bodyPr/>
                    <a:lstStyle/>
                    <a:p>
                      <a:pPr algn="l" fontAlgn="ctr"/>
                      <a:r>
                        <a:rPr lang="en-US" sz="1000" b="1">
                          <a:effectLst/>
                        </a:rPr>
                        <a:t>frequency</a:t>
                      </a:r>
                    </a:p>
                  </a:txBody>
                  <a:tcPr marL="26795" marR="26795" marT="13398" marB="13398" anchor="ctr">
                    <a:lnL>
                      <a:noFill/>
                    </a:lnL>
                    <a:lnR>
                      <a:noFill/>
                    </a:lnR>
                    <a:lnT>
                      <a:noFill/>
                    </a:lnT>
                    <a:lnB>
                      <a:noFill/>
                    </a:lnB>
                    <a:solidFill>
                      <a:srgbClr val="FFFFFF"/>
                    </a:solidFill>
                  </a:tcPr>
                </a:tc>
                <a:extLst>
                  <a:ext uri="{0D108BD9-81ED-4DB2-BD59-A6C34878D82A}">
                    <a16:rowId xmlns:a16="http://schemas.microsoft.com/office/drawing/2014/main" val="703339055"/>
                  </a:ext>
                </a:extLst>
              </a:tr>
              <a:tr h="223570">
                <a:tc>
                  <a:txBody>
                    <a:bodyPr/>
                    <a:lstStyle/>
                    <a:p>
                      <a:pPr algn="r" fontAlgn="ctr"/>
                      <a:r>
                        <a:rPr lang="en-US" sz="1000" b="1">
                          <a:effectLst/>
                        </a:rPr>
                        <a:t>customer_unique_id</a:t>
                      </a:r>
                    </a:p>
                  </a:txBody>
                  <a:tcPr marL="26795" marR="26795" marT="13398" marB="13398" anchor="ctr">
                    <a:lnL>
                      <a:noFill/>
                    </a:lnL>
                    <a:lnR>
                      <a:noFill/>
                    </a:lnR>
                    <a:lnT>
                      <a:noFill/>
                    </a:lnT>
                    <a:lnB>
                      <a:noFill/>
                    </a:lnB>
                    <a:solidFill>
                      <a:srgbClr val="FFFFFF"/>
                    </a:solidFill>
                  </a:tcPr>
                </a:tc>
                <a:tc>
                  <a:txBody>
                    <a:bodyPr/>
                    <a:lstStyle/>
                    <a:p>
                      <a:pPr algn="r" fontAlgn="ctr"/>
                      <a:endParaRPr lang="en-US" sz="1000" b="1" dirty="0">
                        <a:effectLst/>
                      </a:endParaRPr>
                    </a:p>
                  </a:txBody>
                  <a:tcPr marL="26795" marR="26795" marT="13398" marB="13398" anchor="ctr">
                    <a:lnL>
                      <a:noFill/>
                    </a:lnL>
                    <a:lnR>
                      <a:noFill/>
                    </a:lnR>
                    <a:lnT>
                      <a:noFill/>
                    </a:lnT>
                    <a:lnB>
                      <a:noFill/>
                    </a:lnB>
                    <a:solidFill>
                      <a:srgbClr val="FFFFFF"/>
                    </a:solidFill>
                  </a:tcPr>
                </a:tc>
                <a:tc>
                  <a:txBody>
                    <a:bodyPr/>
                    <a:lstStyle/>
                    <a:p>
                      <a:pPr algn="r" fontAlgn="ctr"/>
                      <a:endParaRPr lang="en-US" sz="1000" b="1">
                        <a:effectLst/>
                      </a:endParaRPr>
                    </a:p>
                  </a:txBody>
                  <a:tcPr marL="26795" marR="26795" marT="13398" marB="13398" anchor="ctr">
                    <a:lnL>
                      <a:noFill/>
                    </a:lnL>
                    <a:lnR>
                      <a:noFill/>
                    </a:lnR>
                    <a:lnT>
                      <a:noFill/>
                    </a:lnT>
                    <a:lnB>
                      <a:noFill/>
                    </a:lnB>
                    <a:solidFill>
                      <a:srgbClr val="FFFFFF"/>
                    </a:solidFill>
                  </a:tcPr>
                </a:tc>
                <a:tc>
                  <a:txBody>
                    <a:bodyPr/>
                    <a:lstStyle/>
                    <a:p>
                      <a:pPr algn="r" fontAlgn="ctr"/>
                      <a:endParaRPr lang="en-US" sz="1000" b="1" dirty="0">
                        <a:effectLst/>
                      </a:endParaRPr>
                    </a:p>
                  </a:txBody>
                  <a:tcPr marL="26795" marR="26795" marT="13398" marB="13398" anchor="ctr">
                    <a:lnL>
                      <a:noFill/>
                    </a:lnL>
                    <a:lnR>
                      <a:noFill/>
                    </a:lnR>
                    <a:lnT>
                      <a:noFill/>
                    </a:lnT>
                    <a:lnB>
                      <a:noFill/>
                    </a:lnB>
                    <a:solidFill>
                      <a:srgbClr val="FFFFFF"/>
                    </a:solidFill>
                  </a:tcPr>
                </a:tc>
                <a:tc>
                  <a:txBody>
                    <a:bodyPr/>
                    <a:lstStyle/>
                    <a:p>
                      <a:pPr algn="r" fontAlgn="ctr"/>
                      <a:endParaRPr lang="en-US" sz="1000" b="1">
                        <a:effectLst/>
                      </a:endParaRPr>
                    </a:p>
                  </a:txBody>
                  <a:tcPr marL="26795" marR="26795" marT="13398" marB="13398" anchor="ctr">
                    <a:lnL>
                      <a:noFill/>
                    </a:lnL>
                    <a:lnR>
                      <a:noFill/>
                    </a:lnR>
                    <a:lnT>
                      <a:noFill/>
                    </a:lnT>
                    <a:lnB>
                      <a:noFill/>
                    </a:lnB>
                    <a:solidFill>
                      <a:srgbClr val="FFFFFF"/>
                    </a:solidFill>
                  </a:tcPr>
                </a:tc>
                <a:tc>
                  <a:txBody>
                    <a:bodyPr/>
                    <a:lstStyle/>
                    <a:p>
                      <a:pPr algn="r" fontAlgn="ctr"/>
                      <a:endParaRPr lang="en-US" sz="1000" b="1">
                        <a:effectLst/>
                      </a:endParaRPr>
                    </a:p>
                  </a:txBody>
                  <a:tcPr marL="26795" marR="26795" marT="13398" marB="13398" anchor="ctr">
                    <a:lnL>
                      <a:noFill/>
                    </a:lnL>
                    <a:lnR>
                      <a:noFill/>
                    </a:lnR>
                    <a:lnT>
                      <a:noFill/>
                    </a:lnT>
                    <a:lnB>
                      <a:noFill/>
                    </a:lnB>
                    <a:solidFill>
                      <a:srgbClr val="FFFFFF"/>
                    </a:solidFill>
                  </a:tcPr>
                </a:tc>
                <a:tc>
                  <a:txBody>
                    <a:bodyPr/>
                    <a:lstStyle/>
                    <a:p>
                      <a:pPr algn="r" fontAlgn="ctr"/>
                      <a:endParaRPr lang="en-US" sz="1000" b="1">
                        <a:effectLst/>
                      </a:endParaRPr>
                    </a:p>
                  </a:txBody>
                  <a:tcPr marL="26795" marR="26795" marT="13398" marB="13398" anchor="ctr">
                    <a:lnL>
                      <a:noFill/>
                    </a:lnL>
                    <a:lnR>
                      <a:noFill/>
                    </a:lnR>
                    <a:lnT>
                      <a:noFill/>
                    </a:lnT>
                    <a:lnB>
                      <a:noFill/>
                    </a:lnB>
                    <a:solidFill>
                      <a:srgbClr val="FFFFFF"/>
                    </a:solidFill>
                  </a:tcPr>
                </a:tc>
                <a:extLst>
                  <a:ext uri="{0D108BD9-81ED-4DB2-BD59-A6C34878D82A}">
                    <a16:rowId xmlns:a16="http://schemas.microsoft.com/office/drawing/2014/main" val="2828894322"/>
                  </a:ext>
                </a:extLst>
              </a:tr>
              <a:tr h="395243">
                <a:tc>
                  <a:txBody>
                    <a:bodyPr/>
                    <a:lstStyle/>
                    <a:p>
                      <a:pPr algn="r" fontAlgn="ctr"/>
                      <a:r>
                        <a:rPr lang="en-US" sz="1000" b="1">
                          <a:effectLst/>
                        </a:rPr>
                        <a:t>1041688b50cfd8ef6df6086a1746a30c</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32.230000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4.5</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64.46</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2</a:t>
                      </a:r>
                    </a:p>
                  </a:txBody>
                  <a:tcPr marL="26795" marR="26795" marT="13398" marB="13398" anchor="ctr">
                    <a:lnL>
                      <a:noFill/>
                    </a:lnL>
                    <a:lnR>
                      <a:noFill/>
                    </a:lnR>
                    <a:lnT>
                      <a:noFill/>
                    </a:lnT>
                    <a:lnB>
                      <a:noFill/>
                    </a:lnB>
                    <a:solidFill>
                      <a:srgbClr val="F5F5F5"/>
                    </a:solidFill>
                  </a:tcPr>
                </a:tc>
                <a:extLst>
                  <a:ext uri="{0D108BD9-81ED-4DB2-BD59-A6C34878D82A}">
                    <a16:rowId xmlns:a16="http://schemas.microsoft.com/office/drawing/2014/main" val="2882530266"/>
                  </a:ext>
                </a:extLst>
              </a:tr>
              <a:tr h="395243">
                <a:tc>
                  <a:txBody>
                    <a:bodyPr/>
                    <a:lstStyle/>
                    <a:p>
                      <a:pPr algn="r" fontAlgn="ctr"/>
                      <a:r>
                        <a:rPr lang="en-US" sz="1000" b="1">
                          <a:effectLst/>
                        </a:rPr>
                        <a:t>9906fc374d7fd8d7a8574dd27b1c0c0a</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60.333333</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FFFFF"/>
                    </a:solidFill>
                  </a:tcPr>
                </a:tc>
                <a:tc>
                  <a:txBody>
                    <a:bodyPr/>
                    <a:lstStyle/>
                    <a:p>
                      <a:pPr algn="r" fontAlgn="ctr"/>
                      <a:r>
                        <a:rPr lang="en-US" sz="1000" dirty="0">
                          <a:effectLst/>
                        </a:rPr>
                        <a:t>1.0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181.00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3</a:t>
                      </a:r>
                    </a:p>
                  </a:txBody>
                  <a:tcPr marL="26795" marR="26795" marT="13398" marB="13398" anchor="ctr">
                    <a:lnL>
                      <a:noFill/>
                    </a:lnL>
                    <a:lnR>
                      <a:noFill/>
                    </a:lnR>
                    <a:lnT>
                      <a:noFill/>
                    </a:lnT>
                    <a:lnB>
                      <a:noFill/>
                    </a:lnB>
                    <a:solidFill>
                      <a:srgbClr val="FFFFFF"/>
                    </a:solidFill>
                  </a:tcPr>
                </a:tc>
                <a:extLst>
                  <a:ext uri="{0D108BD9-81ED-4DB2-BD59-A6C34878D82A}">
                    <a16:rowId xmlns:a16="http://schemas.microsoft.com/office/drawing/2014/main" val="3810751459"/>
                  </a:ext>
                </a:extLst>
              </a:tr>
              <a:tr h="395243">
                <a:tc>
                  <a:txBody>
                    <a:bodyPr/>
                    <a:lstStyle/>
                    <a:p>
                      <a:pPr algn="r" fontAlgn="ctr"/>
                      <a:r>
                        <a:rPr lang="en-US" sz="1000" b="1">
                          <a:effectLst/>
                        </a:rPr>
                        <a:t>0c6d7218d5f3fa14514fd29865269993</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178.250000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5.0</a:t>
                      </a:r>
                    </a:p>
                  </a:txBody>
                  <a:tcPr marL="26795" marR="26795" marT="13398" marB="13398" anchor="ctr">
                    <a:lnL>
                      <a:noFill/>
                    </a:lnL>
                    <a:lnR>
                      <a:noFill/>
                    </a:lnR>
                    <a:lnT>
                      <a:noFill/>
                    </a:lnT>
                    <a:lnB>
                      <a:noFill/>
                    </a:lnB>
                    <a:solidFill>
                      <a:srgbClr val="F5F5F5"/>
                    </a:solidFill>
                  </a:tcPr>
                </a:tc>
                <a:tc>
                  <a:txBody>
                    <a:bodyPr/>
                    <a:lstStyle/>
                    <a:p>
                      <a:pPr algn="r" fontAlgn="ctr"/>
                      <a:r>
                        <a:rPr lang="en-US" sz="1000" dirty="0">
                          <a:effectLst/>
                        </a:rPr>
                        <a:t>1.0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178.25</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a:t>
                      </a:r>
                    </a:p>
                  </a:txBody>
                  <a:tcPr marL="26795" marR="26795" marT="13398" marB="13398" anchor="ctr">
                    <a:lnL>
                      <a:noFill/>
                    </a:lnL>
                    <a:lnR>
                      <a:noFill/>
                    </a:lnR>
                    <a:lnT>
                      <a:noFill/>
                    </a:lnT>
                    <a:lnB>
                      <a:noFill/>
                    </a:lnB>
                    <a:solidFill>
                      <a:srgbClr val="F5F5F5"/>
                    </a:solidFill>
                  </a:tcPr>
                </a:tc>
                <a:extLst>
                  <a:ext uri="{0D108BD9-81ED-4DB2-BD59-A6C34878D82A}">
                    <a16:rowId xmlns:a16="http://schemas.microsoft.com/office/drawing/2014/main" val="289648161"/>
                  </a:ext>
                </a:extLst>
              </a:tr>
              <a:tr h="395243">
                <a:tc>
                  <a:txBody>
                    <a:bodyPr/>
                    <a:lstStyle/>
                    <a:p>
                      <a:pPr algn="r" fontAlgn="ctr"/>
                      <a:r>
                        <a:rPr lang="en-US" sz="1000" b="1">
                          <a:effectLst/>
                        </a:rPr>
                        <a:t>55cfdb1ec3c5bf60d9ccc0d5f276f8a9</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260.500000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5.0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260.50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1</a:t>
                      </a:r>
                    </a:p>
                  </a:txBody>
                  <a:tcPr marL="26795" marR="26795" marT="13398" marB="13398" anchor="ctr">
                    <a:lnL>
                      <a:noFill/>
                    </a:lnL>
                    <a:lnR>
                      <a:noFill/>
                    </a:lnR>
                    <a:lnT>
                      <a:noFill/>
                    </a:lnT>
                    <a:lnB>
                      <a:noFill/>
                    </a:lnB>
                    <a:solidFill>
                      <a:srgbClr val="FFFFFF"/>
                    </a:solidFill>
                  </a:tcPr>
                </a:tc>
                <a:extLst>
                  <a:ext uri="{0D108BD9-81ED-4DB2-BD59-A6C34878D82A}">
                    <a16:rowId xmlns:a16="http://schemas.microsoft.com/office/drawing/2014/main" val="4199087146"/>
                  </a:ext>
                </a:extLst>
              </a:tr>
              <a:tr h="395243">
                <a:tc>
                  <a:txBody>
                    <a:bodyPr/>
                    <a:lstStyle/>
                    <a:p>
                      <a:pPr algn="r" fontAlgn="ctr"/>
                      <a:r>
                        <a:rPr lang="en-US" sz="1000" b="1">
                          <a:effectLst/>
                        </a:rPr>
                        <a:t>a3bf67d0b92528d2fe5c379dd905bf66</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128.990000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5.0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5F5F5"/>
                    </a:solidFill>
                  </a:tcPr>
                </a:tc>
                <a:tc>
                  <a:txBody>
                    <a:bodyPr/>
                    <a:lstStyle/>
                    <a:p>
                      <a:pPr algn="r" fontAlgn="ctr"/>
                      <a:r>
                        <a:rPr lang="en-US" sz="1000" dirty="0">
                          <a:effectLst/>
                        </a:rPr>
                        <a:t>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128.99</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a:t>
                      </a:r>
                    </a:p>
                  </a:txBody>
                  <a:tcPr marL="26795" marR="26795" marT="13398" marB="13398" anchor="ctr">
                    <a:lnL>
                      <a:noFill/>
                    </a:lnL>
                    <a:lnR>
                      <a:noFill/>
                    </a:lnR>
                    <a:lnT>
                      <a:noFill/>
                    </a:lnT>
                    <a:lnB>
                      <a:noFill/>
                    </a:lnB>
                    <a:solidFill>
                      <a:srgbClr val="F5F5F5"/>
                    </a:solidFill>
                  </a:tcPr>
                </a:tc>
                <a:extLst>
                  <a:ext uri="{0D108BD9-81ED-4DB2-BD59-A6C34878D82A}">
                    <a16:rowId xmlns:a16="http://schemas.microsoft.com/office/drawing/2014/main" val="670492537"/>
                  </a:ext>
                </a:extLst>
              </a:tr>
              <a:tr h="213591">
                <a:tc>
                  <a:txBody>
                    <a:bodyPr/>
                    <a:lstStyle/>
                    <a:p>
                      <a:pPr algn="r" fontAlgn="ctr"/>
                      <a:r>
                        <a:rPr lang="en-US" sz="1000" b="1">
                          <a:effectLst/>
                        </a:rPr>
                        <a:t>...</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a:t>
                      </a:r>
                    </a:p>
                  </a:txBody>
                  <a:tcPr marL="26795" marR="26795" marT="13398" marB="13398" anchor="ctr">
                    <a:lnL>
                      <a:noFill/>
                    </a:lnL>
                    <a:lnR>
                      <a:noFill/>
                    </a:lnR>
                    <a:lnT>
                      <a:noFill/>
                    </a:lnT>
                    <a:lnB>
                      <a:noFill/>
                    </a:lnB>
                    <a:solidFill>
                      <a:srgbClr val="FFFFFF"/>
                    </a:solidFill>
                  </a:tcPr>
                </a:tc>
                <a:extLst>
                  <a:ext uri="{0D108BD9-81ED-4DB2-BD59-A6C34878D82A}">
                    <a16:rowId xmlns:a16="http://schemas.microsoft.com/office/drawing/2014/main" val="4256599823"/>
                  </a:ext>
                </a:extLst>
              </a:tr>
              <a:tr h="395243">
                <a:tc>
                  <a:txBody>
                    <a:bodyPr/>
                    <a:lstStyle/>
                    <a:p>
                      <a:pPr algn="r" fontAlgn="ctr"/>
                      <a:r>
                        <a:rPr lang="en-US" sz="1000" b="1">
                          <a:effectLst/>
                        </a:rPr>
                        <a:t>0829f7df6577d5a4b65439bea701405f</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267.490000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3.0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694</a:t>
                      </a:r>
                    </a:p>
                  </a:txBody>
                  <a:tcPr marL="26795" marR="26795" marT="13398" marB="13398" anchor="ctr">
                    <a:lnL>
                      <a:noFill/>
                    </a:lnL>
                    <a:lnR>
                      <a:noFill/>
                    </a:lnR>
                    <a:lnT>
                      <a:noFill/>
                    </a:lnT>
                    <a:lnB>
                      <a:noFill/>
                    </a:lnB>
                    <a:solidFill>
                      <a:srgbClr val="F5F5F5"/>
                    </a:solidFill>
                  </a:tcPr>
                </a:tc>
                <a:tc>
                  <a:txBody>
                    <a:bodyPr/>
                    <a:lstStyle/>
                    <a:p>
                      <a:pPr algn="r" fontAlgn="ctr"/>
                      <a:r>
                        <a:rPr lang="en-US" sz="1000" dirty="0">
                          <a:effectLst/>
                        </a:rPr>
                        <a:t>267.49</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a:t>
                      </a:r>
                    </a:p>
                  </a:txBody>
                  <a:tcPr marL="26795" marR="26795" marT="13398" marB="13398" anchor="ctr">
                    <a:lnL>
                      <a:noFill/>
                    </a:lnL>
                    <a:lnR>
                      <a:noFill/>
                    </a:lnR>
                    <a:lnT>
                      <a:noFill/>
                    </a:lnT>
                    <a:lnB>
                      <a:noFill/>
                    </a:lnB>
                    <a:solidFill>
                      <a:srgbClr val="F5F5F5"/>
                    </a:solidFill>
                  </a:tcPr>
                </a:tc>
                <a:extLst>
                  <a:ext uri="{0D108BD9-81ED-4DB2-BD59-A6C34878D82A}">
                    <a16:rowId xmlns:a16="http://schemas.microsoft.com/office/drawing/2014/main" val="573937353"/>
                  </a:ext>
                </a:extLst>
              </a:tr>
              <a:tr h="395243">
                <a:tc>
                  <a:txBody>
                    <a:bodyPr/>
                    <a:lstStyle/>
                    <a:p>
                      <a:pPr algn="r" fontAlgn="ctr"/>
                      <a:r>
                        <a:rPr lang="en-US" sz="1000" b="1">
                          <a:effectLst/>
                        </a:rPr>
                        <a:t>10e89fd8e5c745f81bec101207ba4d7d</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92.270000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694</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92.27</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1</a:t>
                      </a:r>
                    </a:p>
                  </a:txBody>
                  <a:tcPr marL="26795" marR="26795" marT="13398" marB="13398" anchor="ctr">
                    <a:lnL>
                      <a:noFill/>
                    </a:lnL>
                    <a:lnR>
                      <a:noFill/>
                    </a:lnR>
                    <a:lnT>
                      <a:noFill/>
                    </a:lnT>
                    <a:lnB>
                      <a:noFill/>
                    </a:lnB>
                    <a:solidFill>
                      <a:srgbClr val="FFFFFF"/>
                    </a:solidFill>
                  </a:tcPr>
                </a:tc>
                <a:extLst>
                  <a:ext uri="{0D108BD9-81ED-4DB2-BD59-A6C34878D82A}">
                    <a16:rowId xmlns:a16="http://schemas.microsoft.com/office/drawing/2014/main" val="4071419572"/>
                  </a:ext>
                </a:extLst>
              </a:tr>
              <a:tr h="395243">
                <a:tc>
                  <a:txBody>
                    <a:bodyPr/>
                    <a:lstStyle/>
                    <a:p>
                      <a:pPr algn="r" fontAlgn="ctr"/>
                      <a:r>
                        <a:rPr lang="en-US" sz="1000" b="1">
                          <a:effectLst/>
                        </a:rPr>
                        <a:t>5f7e36fb1d42d0b1c408b5b41bc52bb3</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144.940000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3.0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694</a:t>
                      </a:r>
                    </a:p>
                  </a:txBody>
                  <a:tcPr marL="26795" marR="26795" marT="13398" marB="13398" anchor="ctr">
                    <a:lnL>
                      <a:noFill/>
                    </a:lnL>
                    <a:lnR>
                      <a:noFill/>
                    </a:lnR>
                    <a:lnT>
                      <a:noFill/>
                    </a:lnT>
                    <a:lnB>
                      <a:noFill/>
                    </a:lnB>
                    <a:solidFill>
                      <a:srgbClr val="F5F5F5"/>
                    </a:solidFill>
                  </a:tcPr>
                </a:tc>
                <a:tc>
                  <a:txBody>
                    <a:bodyPr/>
                    <a:lstStyle/>
                    <a:p>
                      <a:pPr algn="r" fontAlgn="ctr"/>
                      <a:r>
                        <a:rPr lang="en-US" sz="1000" dirty="0">
                          <a:effectLst/>
                        </a:rPr>
                        <a:t>144.94</a:t>
                      </a:r>
                    </a:p>
                  </a:txBody>
                  <a:tcPr marL="26795" marR="26795" marT="13398" marB="13398" anchor="ctr">
                    <a:lnL>
                      <a:noFill/>
                    </a:lnL>
                    <a:lnR>
                      <a:noFill/>
                    </a:lnR>
                    <a:lnT>
                      <a:noFill/>
                    </a:lnT>
                    <a:lnB>
                      <a:noFill/>
                    </a:lnB>
                    <a:solidFill>
                      <a:srgbClr val="F5F5F5"/>
                    </a:solidFill>
                  </a:tcPr>
                </a:tc>
                <a:tc>
                  <a:txBody>
                    <a:bodyPr/>
                    <a:lstStyle/>
                    <a:p>
                      <a:pPr algn="r" fontAlgn="ctr"/>
                      <a:r>
                        <a:rPr lang="en-US" sz="1000" dirty="0">
                          <a:effectLst/>
                        </a:rPr>
                        <a:t>1</a:t>
                      </a:r>
                    </a:p>
                  </a:txBody>
                  <a:tcPr marL="26795" marR="26795" marT="13398" marB="13398" anchor="ctr">
                    <a:lnL>
                      <a:noFill/>
                    </a:lnL>
                    <a:lnR>
                      <a:noFill/>
                    </a:lnR>
                    <a:lnT>
                      <a:noFill/>
                    </a:lnT>
                    <a:lnB>
                      <a:noFill/>
                    </a:lnB>
                    <a:solidFill>
                      <a:srgbClr val="F5F5F5"/>
                    </a:solidFill>
                  </a:tcPr>
                </a:tc>
                <a:extLst>
                  <a:ext uri="{0D108BD9-81ED-4DB2-BD59-A6C34878D82A}">
                    <a16:rowId xmlns:a16="http://schemas.microsoft.com/office/drawing/2014/main" val="169237107"/>
                  </a:ext>
                </a:extLst>
              </a:tr>
              <a:tr h="395243">
                <a:tc>
                  <a:txBody>
                    <a:bodyPr/>
                    <a:lstStyle/>
                    <a:p>
                      <a:pPr algn="r" fontAlgn="ctr"/>
                      <a:r>
                        <a:rPr lang="en-US" sz="1000" b="1">
                          <a:effectLst/>
                        </a:rPr>
                        <a:t>b8b8726af116a5cfb35b0315ecef9172</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35.610000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694</a:t>
                      </a:r>
                    </a:p>
                  </a:txBody>
                  <a:tcPr marL="26795" marR="26795" marT="13398" marB="13398" anchor="ctr">
                    <a:lnL>
                      <a:noFill/>
                    </a:lnL>
                    <a:lnR>
                      <a:noFill/>
                    </a:lnR>
                    <a:lnT>
                      <a:noFill/>
                    </a:lnT>
                    <a:lnB>
                      <a:noFill/>
                    </a:lnB>
                    <a:solidFill>
                      <a:srgbClr val="FFFFFF"/>
                    </a:solidFill>
                  </a:tcPr>
                </a:tc>
                <a:tc>
                  <a:txBody>
                    <a:bodyPr/>
                    <a:lstStyle/>
                    <a:p>
                      <a:pPr algn="r" fontAlgn="ctr"/>
                      <a:r>
                        <a:rPr lang="en-US" sz="1000">
                          <a:effectLst/>
                        </a:rPr>
                        <a:t>35.61</a:t>
                      </a:r>
                    </a:p>
                  </a:txBody>
                  <a:tcPr marL="26795" marR="26795" marT="13398" marB="13398" anchor="ctr">
                    <a:lnL>
                      <a:noFill/>
                    </a:lnL>
                    <a:lnR>
                      <a:noFill/>
                    </a:lnR>
                    <a:lnT>
                      <a:noFill/>
                    </a:lnT>
                    <a:lnB>
                      <a:noFill/>
                    </a:lnB>
                    <a:solidFill>
                      <a:srgbClr val="FFFFFF"/>
                    </a:solidFill>
                  </a:tcPr>
                </a:tc>
                <a:tc>
                  <a:txBody>
                    <a:bodyPr/>
                    <a:lstStyle/>
                    <a:p>
                      <a:pPr algn="r" fontAlgn="ctr"/>
                      <a:r>
                        <a:rPr lang="en-US" sz="1000" dirty="0">
                          <a:effectLst/>
                        </a:rPr>
                        <a:t>1</a:t>
                      </a:r>
                    </a:p>
                  </a:txBody>
                  <a:tcPr marL="26795" marR="26795" marT="13398" marB="13398" anchor="ctr">
                    <a:lnL>
                      <a:noFill/>
                    </a:lnL>
                    <a:lnR>
                      <a:noFill/>
                    </a:lnR>
                    <a:lnT>
                      <a:noFill/>
                    </a:lnT>
                    <a:lnB>
                      <a:noFill/>
                    </a:lnB>
                    <a:solidFill>
                      <a:srgbClr val="FFFFFF"/>
                    </a:solidFill>
                  </a:tcPr>
                </a:tc>
                <a:extLst>
                  <a:ext uri="{0D108BD9-81ED-4DB2-BD59-A6C34878D82A}">
                    <a16:rowId xmlns:a16="http://schemas.microsoft.com/office/drawing/2014/main" val="4279710605"/>
                  </a:ext>
                </a:extLst>
              </a:tr>
              <a:tr h="395243">
                <a:tc>
                  <a:txBody>
                    <a:bodyPr/>
                    <a:lstStyle/>
                    <a:p>
                      <a:pPr algn="r" fontAlgn="ctr"/>
                      <a:r>
                        <a:rPr lang="en-US" sz="1000" b="1">
                          <a:effectLst/>
                        </a:rPr>
                        <a:t>7390ed59fa1febbfda31a80b4318c8cb</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154.570000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5.0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1.0</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694</a:t>
                      </a:r>
                    </a:p>
                  </a:txBody>
                  <a:tcPr marL="26795" marR="26795" marT="13398" marB="13398" anchor="ctr">
                    <a:lnL>
                      <a:noFill/>
                    </a:lnL>
                    <a:lnR>
                      <a:noFill/>
                    </a:lnR>
                    <a:lnT>
                      <a:noFill/>
                    </a:lnT>
                    <a:lnB>
                      <a:noFill/>
                    </a:lnB>
                    <a:solidFill>
                      <a:srgbClr val="F5F5F5"/>
                    </a:solidFill>
                  </a:tcPr>
                </a:tc>
                <a:tc>
                  <a:txBody>
                    <a:bodyPr/>
                    <a:lstStyle/>
                    <a:p>
                      <a:pPr algn="r" fontAlgn="ctr"/>
                      <a:r>
                        <a:rPr lang="en-US" sz="1000">
                          <a:effectLst/>
                        </a:rPr>
                        <a:t>154.57</a:t>
                      </a:r>
                    </a:p>
                  </a:txBody>
                  <a:tcPr marL="26795" marR="26795" marT="13398" marB="13398" anchor="ctr">
                    <a:lnL>
                      <a:noFill/>
                    </a:lnL>
                    <a:lnR>
                      <a:noFill/>
                    </a:lnR>
                    <a:lnT>
                      <a:noFill/>
                    </a:lnT>
                    <a:lnB>
                      <a:noFill/>
                    </a:lnB>
                    <a:solidFill>
                      <a:srgbClr val="F5F5F5"/>
                    </a:solidFill>
                  </a:tcPr>
                </a:tc>
                <a:tc>
                  <a:txBody>
                    <a:bodyPr/>
                    <a:lstStyle/>
                    <a:p>
                      <a:pPr algn="r" fontAlgn="ctr"/>
                      <a:r>
                        <a:rPr lang="en-US" sz="1000" dirty="0">
                          <a:effectLst/>
                        </a:rPr>
                        <a:t>1</a:t>
                      </a:r>
                    </a:p>
                  </a:txBody>
                  <a:tcPr marL="26795" marR="26795" marT="13398" marB="13398" anchor="ctr">
                    <a:lnL>
                      <a:noFill/>
                    </a:lnL>
                    <a:lnR>
                      <a:noFill/>
                    </a:lnR>
                    <a:lnT>
                      <a:noFill/>
                    </a:lnT>
                    <a:lnB>
                      <a:noFill/>
                    </a:lnB>
                    <a:solidFill>
                      <a:srgbClr val="F5F5F5"/>
                    </a:solidFill>
                  </a:tcPr>
                </a:tc>
                <a:extLst>
                  <a:ext uri="{0D108BD9-81ED-4DB2-BD59-A6C34878D82A}">
                    <a16:rowId xmlns:a16="http://schemas.microsoft.com/office/drawing/2014/main" val="2546726560"/>
                  </a:ext>
                </a:extLst>
              </a:tr>
            </a:tbl>
          </a:graphicData>
        </a:graphic>
      </p:graphicFrame>
      <p:sp>
        <p:nvSpPr>
          <p:cNvPr id="3" name="Rectangle 2">
            <a:extLst>
              <a:ext uri="{FF2B5EF4-FFF2-40B4-BE49-F238E27FC236}">
                <a16:creationId xmlns:a16="http://schemas.microsoft.com/office/drawing/2014/main" id="{73DAB5F5-70A5-478E-9454-6A26F8AE04B8}"/>
              </a:ext>
            </a:extLst>
          </p:cNvPr>
          <p:cNvSpPr/>
          <p:nvPr/>
        </p:nvSpPr>
        <p:spPr>
          <a:xfrm>
            <a:off x="105436" y="6006584"/>
            <a:ext cx="2691763" cy="369332"/>
          </a:xfrm>
          <a:prstGeom prst="rect">
            <a:avLst/>
          </a:prstGeom>
        </p:spPr>
        <p:txBody>
          <a:bodyPr wrap="none">
            <a:spAutoFit/>
          </a:bodyPr>
          <a:lstStyle/>
          <a:p>
            <a:r>
              <a:rPr lang="en-US" dirty="0">
                <a:solidFill>
                  <a:srgbClr val="000000"/>
                </a:solidFill>
                <a:latin typeface="Helvetica Neue"/>
              </a:rPr>
              <a:t>90124 rows × 6 columns</a:t>
            </a:r>
            <a:endParaRPr lang="fr-FR" dirty="0"/>
          </a:p>
        </p:txBody>
      </p:sp>
    </p:spTree>
    <p:extLst>
      <p:ext uri="{BB962C8B-B14F-4D97-AF65-F5344CB8AC3E}">
        <p14:creationId xmlns:p14="http://schemas.microsoft.com/office/powerpoint/2010/main" val="791139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05436" y="0"/>
            <a:ext cx="11843170" cy="3655114"/>
          </a:xfrm>
        </p:spPr>
        <p:txBody>
          <a:bodyPr>
            <a:normAutofit/>
          </a:bodyPr>
          <a:lstStyle/>
          <a:p>
            <a:r>
              <a:rPr lang="en-US" dirty="0">
                <a:solidFill>
                  <a:srgbClr val="00B0F0"/>
                </a:solidFill>
              </a:rPr>
              <a:t>3. </a:t>
            </a:r>
            <a:r>
              <a:rPr lang="fr-FR" dirty="0">
                <a:solidFill>
                  <a:srgbClr val="00B0F0"/>
                </a:solidFill>
              </a:rPr>
              <a:t>Sélection</a:t>
            </a:r>
            <a:r>
              <a:rPr lang="en-US" dirty="0">
                <a:solidFill>
                  <a:srgbClr val="00B0F0"/>
                </a:solidFill>
              </a:rPr>
              <a:t> et Construction des variables pour le </a:t>
            </a:r>
            <a:r>
              <a:rPr lang="en-US" dirty="0" err="1">
                <a:solidFill>
                  <a:srgbClr val="00B0F0"/>
                </a:solidFill>
              </a:rPr>
              <a:t>modèle</a:t>
            </a:r>
            <a:r>
              <a:rPr lang="en-US" dirty="0">
                <a:solidFill>
                  <a:srgbClr val="00B0F0"/>
                </a:solidFill>
              </a:rPr>
              <a:t> non </a:t>
            </a:r>
            <a:r>
              <a:rPr lang="en-US" dirty="0" err="1">
                <a:solidFill>
                  <a:srgbClr val="00B0F0"/>
                </a:solidFill>
              </a:rPr>
              <a:t>supervisé</a:t>
            </a:r>
            <a:r>
              <a:rPr lang="en-US" dirty="0">
                <a:solidFill>
                  <a:srgbClr val="00B0F0"/>
                </a:solidFill>
              </a:rPr>
              <a:t> (Feature Engineering)</a:t>
            </a:r>
            <a:br>
              <a:rPr lang="en-US" dirty="0">
                <a:solidFill>
                  <a:srgbClr val="00B0F0"/>
                </a:solidFill>
              </a:rPr>
            </a:br>
            <a:endParaRPr lang="en-US" sz="1800" b="1" i="1"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16386" name="Picture 2">
            <a:extLst>
              <a:ext uri="{FF2B5EF4-FFF2-40B4-BE49-F238E27FC236}">
                <a16:creationId xmlns:a16="http://schemas.microsoft.com/office/drawing/2014/main" id="{500E3B8B-7D90-4564-A9BC-82B9B6DDE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19" y="572946"/>
            <a:ext cx="3762375"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5A4B4012-BB67-4295-97CC-15B4470F9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377" y="601521"/>
            <a:ext cx="3762375"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C5DEFCD2-159E-4F28-A3AE-A5760DC01E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3" y="3429000"/>
            <a:ext cx="355282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00ADCBEB-0B87-4CC7-86B0-5D516A782D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0915" y="3429000"/>
            <a:ext cx="35528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993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05436" y="0"/>
            <a:ext cx="11843170" cy="3655114"/>
          </a:xfrm>
        </p:spPr>
        <p:txBody>
          <a:bodyPr>
            <a:normAutofit/>
          </a:bodyPr>
          <a:lstStyle/>
          <a:p>
            <a:r>
              <a:rPr lang="en-US" dirty="0">
                <a:solidFill>
                  <a:srgbClr val="00B0F0"/>
                </a:solidFill>
              </a:rPr>
              <a:t>3. </a:t>
            </a:r>
            <a:r>
              <a:rPr lang="fr-FR" dirty="0">
                <a:solidFill>
                  <a:srgbClr val="00B0F0"/>
                </a:solidFill>
              </a:rPr>
              <a:t>Sélection</a:t>
            </a:r>
            <a:r>
              <a:rPr lang="en-US" dirty="0">
                <a:solidFill>
                  <a:srgbClr val="00B0F0"/>
                </a:solidFill>
              </a:rPr>
              <a:t> et Construction des variables pour le </a:t>
            </a:r>
            <a:r>
              <a:rPr lang="en-US" dirty="0" err="1">
                <a:solidFill>
                  <a:srgbClr val="00B0F0"/>
                </a:solidFill>
              </a:rPr>
              <a:t>modèle</a:t>
            </a:r>
            <a:r>
              <a:rPr lang="en-US" dirty="0">
                <a:solidFill>
                  <a:srgbClr val="00B0F0"/>
                </a:solidFill>
              </a:rPr>
              <a:t> non </a:t>
            </a:r>
            <a:r>
              <a:rPr lang="en-US" dirty="0" err="1">
                <a:solidFill>
                  <a:srgbClr val="00B0F0"/>
                </a:solidFill>
              </a:rPr>
              <a:t>supervisé</a:t>
            </a:r>
            <a:r>
              <a:rPr lang="en-US" dirty="0">
                <a:solidFill>
                  <a:srgbClr val="00B0F0"/>
                </a:solidFill>
              </a:rPr>
              <a:t> (Feature Engineering)</a:t>
            </a:r>
            <a:br>
              <a:rPr lang="en-US" dirty="0">
                <a:solidFill>
                  <a:srgbClr val="00B0F0"/>
                </a:solidFill>
              </a:rPr>
            </a:br>
            <a:endParaRPr lang="en-US" sz="1800" b="1" i="1"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graphicFrame>
        <p:nvGraphicFramePr>
          <p:cNvPr id="5" name="Table 4">
            <a:extLst>
              <a:ext uri="{FF2B5EF4-FFF2-40B4-BE49-F238E27FC236}">
                <a16:creationId xmlns:a16="http://schemas.microsoft.com/office/drawing/2014/main" id="{4E531735-70C6-45C9-89B4-46F17C8EA418}"/>
              </a:ext>
            </a:extLst>
          </p:cNvPr>
          <p:cNvGraphicFramePr>
            <a:graphicFrameLocks noGrp="1"/>
          </p:cNvGraphicFramePr>
          <p:nvPr>
            <p:extLst>
              <p:ext uri="{D42A27DB-BD31-4B8C-83A1-F6EECF244321}">
                <p14:modId xmlns:p14="http://schemas.microsoft.com/office/powerpoint/2010/main" val="3272762619"/>
              </p:ext>
            </p:extLst>
          </p:nvPr>
        </p:nvGraphicFramePr>
        <p:xfrm>
          <a:off x="104775" y="467917"/>
          <a:ext cx="6334127" cy="2009575"/>
        </p:xfrm>
        <a:graphic>
          <a:graphicData uri="http://schemas.openxmlformats.org/drawingml/2006/table">
            <a:tbl>
              <a:tblPr/>
              <a:tblGrid>
                <a:gridCol w="1258886">
                  <a:extLst>
                    <a:ext uri="{9D8B030D-6E8A-4147-A177-3AD203B41FA5}">
                      <a16:colId xmlns:a16="http://schemas.microsoft.com/office/drawing/2014/main" val="3383418121"/>
                    </a:ext>
                  </a:extLst>
                </a:gridCol>
                <a:gridCol w="510359">
                  <a:extLst>
                    <a:ext uri="{9D8B030D-6E8A-4147-A177-3AD203B41FA5}">
                      <a16:colId xmlns:a16="http://schemas.microsoft.com/office/drawing/2014/main" val="865826796"/>
                    </a:ext>
                  </a:extLst>
                </a:gridCol>
                <a:gridCol w="652126">
                  <a:extLst>
                    <a:ext uri="{9D8B030D-6E8A-4147-A177-3AD203B41FA5}">
                      <a16:colId xmlns:a16="http://schemas.microsoft.com/office/drawing/2014/main" val="1499999612"/>
                    </a:ext>
                  </a:extLst>
                </a:gridCol>
                <a:gridCol w="652126">
                  <a:extLst>
                    <a:ext uri="{9D8B030D-6E8A-4147-A177-3AD203B41FA5}">
                      <a16:colId xmlns:a16="http://schemas.microsoft.com/office/drawing/2014/main" val="1144208882"/>
                    </a:ext>
                  </a:extLst>
                </a:gridCol>
                <a:gridCol w="652126">
                  <a:extLst>
                    <a:ext uri="{9D8B030D-6E8A-4147-A177-3AD203B41FA5}">
                      <a16:colId xmlns:a16="http://schemas.microsoft.com/office/drawing/2014/main" val="1929150148"/>
                    </a:ext>
                  </a:extLst>
                </a:gridCol>
                <a:gridCol w="652126">
                  <a:extLst>
                    <a:ext uri="{9D8B030D-6E8A-4147-A177-3AD203B41FA5}">
                      <a16:colId xmlns:a16="http://schemas.microsoft.com/office/drawing/2014/main" val="1349382618"/>
                    </a:ext>
                  </a:extLst>
                </a:gridCol>
                <a:gridCol w="652126">
                  <a:extLst>
                    <a:ext uri="{9D8B030D-6E8A-4147-A177-3AD203B41FA5}">
                      <a16:colId xmlns:a16="http://schemas.microsoft.com/office/drawing/2014/main" val="4158765053"/>
                    </a:ext>
                  </a:extLst>
                </a:gridCol>
                <a:gridCol w="652126">
                  <a:extLst>
                    <a:ext uri="{9D8B030D-6E8A-4147-A177-3AD203B41FA5}">
                      <a16:colId xmlns:a16="http://schemas.microsoft.com/office/drawing/2014/main" val="12936766"/>
                    </a:ext>
                  </a:extLst>
                </a:gridCol>
                <a:gridCol w="652126">
                  <a:extLst>
                    <a:ext uri="{9D8B030D-6E8A-4147-A177-3AD203B41FA5}">
                      <a16:colId xmlns:a16="http://schemas.microsoft.com/office/drawing/2014/main" val="3899688983"/>
                    </a:ext>
                  </a:extLst>
                </a:gridCol>
              </a:tblGrid>
              <a:tr h="160249">
                <a:tc>
                  <a:txBody>
                    <a:bodyPr/>
                    <a:lstStyle/>
                    <a:p>
                      <a:endParaRPr lang="fr-FR" dirty="0"/>
                    </a:p>
                  </a:txBody>
                  <a:tcPr marL="45516" marR="45516" marT="22758" marB="22758" anchor="ctr">
                    <a:lnL>
                      <a:noFill/>
                    </a:lnL>
                    <a:lnR>
                      <a:noFill/>
                    </a:lnR>
                    <a:lnT>
                      <a:noFill/>
                    </a:lnT>
                    <a:lnB>
                      <a:noFill/>
                    </a:lnB>
                  </a:tcPr>
                </a:tc>
                <a:tc>
                  <a:txBody>
                    <a:bodyPr/>
                    <a:lstStyle/>
                    <a:p>
                      <a:pPr algn="r" fontAlgn="ctr"/>
                      <a:br>
                        <a:rPr lang="en-US" sz="900" b="1" dirty="0">
                          <a:effectLst/>
                        </a:rPr>
                      </a:br>
                      <a:r>
                        <a:rPr lang="en-US" sz="900" b="1" dirty="0">
                          <a:effectLst/>
                        </a:rPr>
                        <a:t>count</a:t>
                      </a:r>
                    </a:p>
                  </a:txBody>
                  <a:tcPr marL="45516" marR="45516" marT="22758" marB="22758" anchor="ctr">
                    <a:lnL>
                      <a:noFill/>
                    </a:lnL>
                    <a:lnR>
                      <a:noFill/>
                    </a:lnR>
                    <a:lnT>
                      <a:noFill/>
                    </a:lnT>
                    <a:lnB>
                      <a:noFill/>
                    </a:lnB>
                  </a:tcPr>
                </a:tc>
                <a:tc>
                  <a:txBody>
                    <a:bodyPr/>
                    <a:lstStyle/>
                    <a:p>
                      <a:pPr algn="r" fontAlgn="ctr"/>
                      <a:r>
                        <a:rPr lang="en-US" sz="900" b="1" dirty="0">
                          <a:effectLst/>
                        </a:rPr>
                        <a:t>mean</a:t>
                      </a:r>
                    </a:p>
                  </a:txBody>
                  <a:tcPr marL="45516" marR="45516" marT="22758" marB="22758" anchor="ctr">
                    <a:lnL>
                      <a:noFill/>
                    </a:lnL>
                    <a:lnR>
                      <a:noFill/>
                    </a:lnR>
                    <a:lnT>
                      <a:noFill/>
                    </a:lnT>
                    <a:lnB>
                      <a:noFill/>
                    </a:lnB>
                  </a:tcPr>
                </a:tc>
                <a:tc>
                  <a:txBody>
                    <a:bodyPr/>
                    <a:lstStyle/>
                    <a:p>
                      <a:pPr algn="r" fontAlgn="ctr"/>
                      <a:r>
                        <a:rPr lang="en-US" sz="900" b="1" dirty="0">
                          <a:effectLst/>
                        </a:rPr>
                        <a:t>std</a:t>
                      </a:r>
                    </a:p>
                  </a:txBody>
                  <a:tcPr marL="45516" marR="45516" marT="22758" marB="22758" anchor="ctr">
                    <a:lnL>
                      <a:noFill/>
                    </a:lnL>
                    <a:lnR>
                      <a:noFill/>
                    </a:lnR>
                    <a:lnT>
                      <a:noFill/>
                    </a:lnT>
                    <a:lnB>
                      <a:noFill/>
                    </a:lnB>
                  </a:tcPr>
                </a:tc>
                <a:tc>
                  <a:txBody>
                    <a:bodyPr/>
                    <a:lstStyle/>
                    <a:p>
                      <a:pPr algn="r" fontAlgn="ctr"/>
                      <a:r>
                        <a:rPr lang="en-US" sz="900" b="1">
                          <a:effectLst/>
                        </a:rPr>
                        <a:t>min</a:t>
                      </a:r>
                    </a:p>
                  </a:txBody>
                  <a:tcPr marL="45516" marR="45516" marT="22758" marB="22758" anchor="ctr">
                    <a:lnL>
                      <a:noFill/>
                    </a:lnL>
                    <a:lnR>
                      <a:noFill/>
                    </a:lnR>
                    <a:lnT>
                      <a:noFill/>
                    </a:lnT>
                    <a:lnB>
                      <a:noFill/>
                    </a:lnB>
                  </a:tcPr>
                </a:tc>
                <a:tc>
                  <a:txBody>
                    <a:bodyPr/>
                    <a:lstStyle/>
                    <a:p>
                      <a:pPr algn="r" fontAlgn="ctr"/>
                      <a:r>
                        <a:rPr lang="en-US" sz="900" b="1">
                          <a:effectLst/>
                        </a:rPr>
                        <a:t>25%</a:t>
                      </a:r>
                    </a:p>
                  </a:txBody>
                  <a:tcPr marL="45516" marR="45516" marT="22758" marB="22758" anchor="ctr">
                    <a:lnL>
                      <a:noFill/>
                    </a:lnL>
                    <a:lnR>
                      <a:noFill/>
                    </a:lnR>
                    <a:lnT>
                      <a:noFill/>
                    </a:lnT>
                    <a:lnB>
                      <a:noFill/>
                    </a:lnB>
                  </a:tcPr>
                </a:tc>
                <a:tc>
                  <a:txBody>
                    <a:bodyPr/>
                    <a:lstStyle/>
                    <a:p>
                      <a:pPr algn="r" fontAlgn="ctr"/>
                      <a:r>
                        <a:rPr lang="en-US" sz="900" b="1">
                          <a:effectLst/>
                        </a:rPr>
                        <a:t>50%</a:t>
                      </a:r>
                    </a:p>
                  </a:txBody>
                  <a:tcPr marL="45516" marR="45516" marT="22758" marB="22758" anchor="ctr">
                    <a:lnL>
                      <a:noFill/>
                    </a:lnL>
                    <a:lnR>
                      <a:noFill/>
                    </a:lnR>
                    <a:lnT>
                      <a:noFill/>
                    </a:lnT>
                    <a:lnB>
                      <a:noFill/>
                    </a:lnB>
                  </a:tcPr>
                </a:tc>
                <a:tc>
                  <a:txBody>
                    <a:bodyPr/>
                    <a:lstStyle/>
                    <a:p>
                      <a:pPr algn="r" fontAlgn="ctr"/>
                      <a:r>
                        <a:rPr lang="en-US" sz="900" b="1">
                          <a:effectLst/>
                        </a:rPr>
                        <a:t>75%</a:t>
                      </a:r>
                    </a:p>
                  </a:txBody>
                  <a:tcPr marL="45516" marR="45516" marT="22758" marB="22758" anchor="ctr">
                    <a:lnL>
                      <a:noFill/>
                    </a:lnL>
                    <a:lnR>
                      <a:noFill/>
                    </a:lnR>
                    <a:lnT>
                      <a:noFill/>
                    </a:lnT>
                    <a:lnB>
                      <a:noFill/>
                    </a:lnB>
                  </a:tcPr>
                </a:tc>
                <a:tc>
                  <a:txBody>
                    <a:bodyPr/>
                    <a:lstStyle/>
                    <a:p>
                      <a:pPr algn="r" fontAlgn="ctr"/>
                      <a:r>
                        <a:rPr lang="en-US" sz="900" b="1" dirty="0">
                          <a:effectLst/>
                        </a:rPr>
                        <a:t>max</a:t>
                      </a:r>
                    </a:p>
                  </a:txBody>
                  <a:tcPr marL="45516" marR="45516" marT="22758" marB="22758" anchor="ctr">
                    <a:lnL>
                      <a:noFill/>
                    </a:lnL>
                  </a:tcPr>
                </a:tc>
                <a:extLst>
                  <a:ext uri="{0D108BD9-81ED-4DB2-BD59-A6C34878D82A}">
                    <a16:rowId xmlns:a16="http://schemas.microsoft.com/office/drawing/2014/main" val="1323468768"/>
                  </a:ext>
                </a:extLst>
              </a:tr>
              <a:tr h="364879">
                <a:tc>
                  <a:txBody>
                    <a:bodyPr/>
                    <a:lstStyle/>
                    <a:p>
                      <a:pPr algn="r" fontAlgn="ctr"/>
                      <a:r>
                        <a:rPr lang="en-US" sz="900" b="1">
                          <a:effectLst/>
                        </a:rPr>
                        <a:t>average_total_price_spent_by_customer</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90124.0</a:t>
                      </a:r>
                    </a:p>
                  </a:txBody>
                  <a:tcPr marL="45516" marR="45516" marT="22758" marB="22758" anchor="ctr">
                    <a:lnL>
                      <a:noFill/>
                    </a:lnL>
                    <a:lnR>
                      <a:noFill/>
                    </a:lnR>
                    <a:lnT>
                      <a:noFill/>
                    </a:lnT>
                    <a:lnB>
                      <a:noFill/>
                    </a:lnB>
                    <a:solidFill>
                      <a:srgbClr val="F5F5F5"/>
                    </a:solidFill>
                  </a:tcPr>
                </a:tc>
                <a:tc>
                  <a:txBody>
                    <a:bodyPr/>
                    <a:lstStyle/>
                    <a:p>
                      <a:pPr algn="r" fontAlgn="ctr"/>
                      <a:r>
                        <a:rPr lang="en-US" sz="900" dirty="0">
                          <a:effectLst/>
                        </a:rPr>
                        <a:t>147.105194</a:t>
                      </a:r>
                    </a:p>
                  </a:txBody>
                  <a:tcPr marL="45516" marR="45516" marT="22758" marB="22758" anchor="ctr">
                    <a:lnL>
                      <a:noFill/>
                    </a:lnL>
                    <a:lnR>
                      <a:noFill/>
                    </a:lnR>
                    <a:lnT>
                      <a:noFill/>
                    </a:lnT>
                    <a:lnB>
                      <a:noFill/>
                    </a:lnB>
                    <a:solidFill>
                      <a:srgbClr val="F5F5F5"/>
                    </a:solidFill>
                  </a:tcPr>
                </a:tc>
                <a:tc>
                  <a:txBody>
                    <a:bodyPr/>
                    <a:lstStyle/>
                    <a:p>
                      <a:pPr algn="r" fontAlgn="ctr"/>
                      <a:r>
                        <a:rPr lang="en-US" sz="900" dirty="0">
                          <a:effectLst/>
                        </a:rPr>
                        <a:t>198.924834</a:t>
                      </a:r>
                    </a:p>
                  </a:txBody>
                  <a:tcPr marL="45516" marR="45516" marT="22758" marB="22758" anchor="ctr">
                    <a:lnL>
                      <a:noFill/>
                    </a:lnL>
                    <a:lnR>
                      <a:noFill/>
                    </a:lnR>
                    <a:lnT>
                      <a:noFill/>
                    </a:lnT>
                    <a:lnB>
                      <a:noFill/>
                    </a:lnB>
                    <a:solidFill>
                      <a:srgbClr val="F5F5F5"/>
                    </a:solidFill>
                  </a:tcPr>
                </a:tc>
                <a:tc>
                  <a:txBody>
                    <a:bodyPr/>
                    <a:lstStyle/>
                    <a:p>
                      <a:pPr algn="r" fontAlgn="ctr"/>
                      <a:r>
                        <a:rPr lang="en-US" sz="900" dirty="0">
                          <a:effectLst/>
                        </a:rPr>
                        <a:t>9.341429</a:t>
                      </a:r>
                    </a:p>
                  </a:txBody>
                  <a:tcPr marL="45516" marR="45516" marT="22758" marB="22758" anchor="ctr">
                    <a:lnL>
                      <a:noFill/>
                    </a:lnL>
                    <a:lnR>
                      <a:noFill/>
                    </a:lnR>
                    <a:lnT>
                      <a:noFill/>
                    </a:lnT>
                    <a:lnB>
                      <a:noFill/>
                    </a:lnB>
                    <a:solidFill>
                      <a:srgbClr val="F5F5F5"/>
                    </a:solidFill>
                  </a:tcPr>
                </a:tc>
                <a:tc>
                  <a:txBody>
                    <a:bodyPr/>
                    <a:lstStyle/>
                    <a:p>
                      <a:pPr algn="r" fontAlgn="ctr"/>
                      <a:r>
                        <a:rPr lang="en-US" sz="900" dirty="0">
                          <a:effectLst/>
                        </a:rPr>
                        <a:t>57.82</a:t>
                      </a:r>
                    </a:p>
                  </a:txBody>
                  <a:tcPr marL="45516" marR="45516" marT="22758" marB="22758" anchor="ctr">
                    <a:lnL>
                      <a:noFill/>
                    </a:lnL>
                    <a:lnR>
                      <a:noFill/>
                    </a:lnR>
                    <a:lnT>
                      <a:noFill/>
                    </a:lnT>
                    <a:lnB>
                      <a:noFill/>
                    </a:lnB>
                    <a:solidFill>
                      <a:srgbClr val="F5F5F5"/>
                    </a:solidFill>
                  </a:tcPr>
                </a:tc>
                <a:tc>
                  <a:txBody>
                    <a:bodyPr/>
                    <a:lstStyle/>
                    <a:p>
                      <a:pPr algn="r" fontAlgn="ctr"/>
                      <a:r>
                        <a:rPr lang="en-US" sz="900" dirty="0">
                          <a:effectLst/>
                        </a:rPr>
                        <a:t>96.80</a:t>
                      </a:r>
                    </a:p>
                  </a:txBody>
                  <a:tcPr marL="45516" marR="45516" marT="22758" marB="22758" anchor="ctr">
                    <a:lnL>
                      <a:noFill/>
                    </a:lnL>
                    <a:lnR>
                      <a:noFill/>
                    </a:lnR>
                    <a:lnT>
                      <a:noFill/>
                    </a:lnT>
                    <a:lnB>
                      <a:noFill/>
                    </a:lnB>
                    <a:solidFill>
                      <a:srgbClr val="F5F5F5"/>
                    </a:solidFill>
                  </a:tcPr>
                </a:tc>
                <a:tc>
                  <a:txBody>
                    <a:bodyPr/>
                    <a:lstStyle/>
                    <a:p>
                      <a:pPr algn="r" fontAlgn="ctr"/>
                      <a:r>
                        <a:rPr lang="en-US" sz="900" dirty="0">
                          <a:effectLst/>
                        </a:rPr>
                        <a:t>163.77</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6929.31</a:t>
                      </a:r>
                    </a:p>
                  </a:txBody>
                  <a:tcPr marL="45516" marR="45516" marT="22758" marB="22758" anchor="ctr">
                    <a:lnL>
                      <a:noFill/>
                    </a:lnL>
                    <a:lnR>
                      <a:noFill/>
                    </a:lnR>
                    <a:lnB>
                      <a:noFill/>
                    </a:lnB>
                    <a:solidFill>
                      <a:srgbClr val="F5F5F5"/>
                    </a:solidFill>
                  </a:tcPr>
                </a:tc>
                <a:extLst>
                  <a:ext uri="{0D108BD9-81ED-4DB2-BD59-A6C34878D82A}">
                    <a16:rowId xmlns:a16="http://schemas.microsoft.com/office/drawing/2014/main" val="1551908606"/>
                  </a:ext>
                </a:extLst>
              </a:tr>
              <a:tr h="296464">
                <a:tc>
                  <a:txBody>
                    <a:bodyPr/>
                    <a:lstStyle/>
                    <a:p>
                      <a:pPr algn="r" fontAlgn="ctr"/>
                      <a:r>
                        <a:rPr lang="en-US" sz="900" b="1">
                          <a:effectLst/>
                        </a:rPr>
                        <a:t>mean_review_score_by_customer</a:t>
                      </a:r>
                    </a:p>
                  </a:txBody>
                  <a:tcPr marL="45516" marR="45516" marT="22758" marB="22758" anchor="ctr">
                    <a:lnL>
                      <a:noFill/>
                    </a:lnL>
                    <a:lnR>
                      <a:noFill/>
                    </a:lnR>
                    <a:lnT>
                      <a:noFill/>
                    </a:lnT>
                    <a:lnB>
                      <a:noFill/>
                    </a:lnB>
                  </a:tcPr>
                </a:tc>
                <a:tc>
                  <a:txBody>
                    <a:bodyPr/>
                    <a:lstStyle/>
                    <a:p>
                      <a:pPr algn="r" fontAlgn="ctr"/>
                      <a:r>
                        <a:rPr lang="en-US" sz="900">
                          <a:effectLst/>
                        </a:rPr>
                        <a:t>90124.0</a:t>
                      </a:r>
                    </a:p>
                  </a:txBody>
                  <a:tcPr marL="45516" marR="45516" marT="22758" marB="22758" anchor="ctr">
                    <a:lnL>
                      <a:noFill/>
                    </a:lnL>
                    <a:lnR>
                      <a:noFill/>
                    </a:lnR>
                    <a:lnT>
                      <a:noFill/>
                    </a:lnT>
                    <a:lnB>
                      <a:noFill/>
                    </a:lnB>
                  </a:tcPr>
                </a:tc>
                <a:tc>
                  <a:txBody>
                    <a:bodyPr/>
                    <a:lstStyle/>
                    <a:p>
                      <a:pPr algn="r" fontAlgn="ctr"/>
                      <a:r>
                        <a:rPr lang="en-US" sz="900">
                          <a:effectLst/>
                        </a:rPr>
                        <a:t>4.130361</a:t>
                      </a:r>
                    </a:p>
                  </a:txBody>
                  <a:tcPr marL="45516" marR="45516" marT="22758" marB="22758" anchor="ctr">
                    <a:lnL>
                      <a:noFill/>
                    </a:lnL>
                    <a:lnR>
                      <a:noFill/>
                    </a:lnR>
                    <a:lnT>
                      <a:noFill/>
                    </a:lnT>
                    <a:lnB>
                      <a:noFill/>
                    </a:lnB>
                  </a:tcPr>
                </a:tc>
                <a:tc>
                  <a:txBody>
                    <a:bodyPr/>
                    <a:lstStyle/>
                    <a:p>
                      <a:pPr algn="r" fontAlgn="ctr"/>
                      <a:r>
                        <a:rPr lang="en-US" sz="900" dirty="0">
                          <a:effectLst/>
                        </a:rPr>
                        <a:t>1.295179</a:t>
                      </a:r>
                    </a:p>
                  </a:txBody>
                  <a:tcPr marL="45516" marR="45516" marT="22758" marB="22758" anchor="ctr">
                    <a:lnL>
                      <a:noFill/>
                    </a:lnL>
                    <a:lnR>
                      <a:noFill/>
                    </a:lnR>
                    <a:lnT>
                      <a:noFill/>
                    </a:lnT>
                    <a:lnB>
                      <a:noFill/>
                    </a:lnB>
                  </a:tcPr>
                </a:tc>
                <a:tc>
                  <a:txBody>
                    <a:bodyPr/>
                    <a:lstStyle/>
                    <a:p>
                      <a:pPr algn="r" fontAlgn="ctr"/>
                      <a:r>
                        <a:rPr lang="en-US" sz="900">
                          <a:effectLst/>
                        </a:rPr>
                        <a:t>1.000000</a:t>
                      </a:r>
                    </a:p>
                  </a:txBody>
                  <a:tcPr marL="45516" marR="45516" marT="22758" marB="22758" anchor="ctr">
                    <a:lnL>
                      <a:noFill/>
                    </a:lnL>
                    <a:lnR>
                      <a:noFill/>
                    </a:lnR>
                    <a:lnT>
                      <a:noFill/>
                    </a:lnT>
                    <a:lnB>
                      <a:noFill/>
                    </a:lnB>
                  </a:tcPr>
                </a:tc>
                <a:tc>
                  <a:txBody>
                    <a:bodyPr/>
                    <a:lstStyle/>
                    <a:p>
                      <a:pPr algn="r" fontAlgn="ctr"/>
                      <a:r>
                        <a:rPr lang="en-US" sz="900">
                          <a:effectLst/>
                        </a:rPr>
                        <a:t>4.00</a:t>
                      </a:r>
                    </a:p>
                  </a:txBody>
                  <a:tcPr marL="45516" marR="45516" marT="22758" marB="22758" anchor="ctr">
                    <a:lnL>
                      <a:noFill/>
                    </a:lnL>
                    <a:lnR>
                      <a:noFill/>
                    </a:lnR>
                    <a:lnT>
                      <a:noFill/>
                    </a:lnT>
                    <a:lnB>
                      <a:noFill/>
                    </a:lnB>
                  </a:tcPr>
                </a:tc>
                <a:tc>
                  <a:txBody>
                    <a:bodyPr/>
                    <a:lstStyle/>
                    <a:p>
                      <a:pPr algn="r" fontAlgn="ctr"/>
                      <a:r>
                        <a:rPr lang="en-US" sz="900">
                          <a:effectLst/>
                        </a:rPr>
                        <a:t>5.00</a:t>
                      </a:r>
                    </a:p>
                  </a:txBody>
                  <a:tcPr marL="45516" marR="45516" marT="22758" marB="22758" anchor="ctr">
                    <a:lnL>
                      <a:noFill/>
                    </a:lnL>
                    <a:lnR>
                      <a:noFill/>
                    </a:lnR>
                    <a:lnT>
                      <a:noFill/>
                    </a:lnT>
                    <a:lnB>
                      <a:noFill/>
                    </a:lnB>
                  </a:tcPr>
                </a:tc>
                <a:tc>
                  <a:txBody>
                    <a:bodyPr/>
                    <a:lstStyle/>
                    <a:p>
                      <a:pPr algn="r" fontAlgn="ctr"/>
                      <a:r>
                        <a:rPr lang="en-US" sz="900">
                          <a:effectLst/>
                        </a:rPr>
                        <a:t>5.00</a:t>
                      </a:r>
                    </a:p>
                  </a:txBody>
                  <a:tcPr marL="45516" marR="45516" marT="22758" marB="22758" anchor="ctr">
                    <a:lnL>
                      <a:noFill/>
                    </a:lnL>
                    <a:lnR>
                      <a:noFill/>
                    </a:lnR>
                    <a:lnT>
                      <a:noFill/>
                    </a:lnT>
                    <a:lnB>
                      <a:noFill/>
                    </a:lnB>
                  </a:tcPr>
                </a:tc>
                <a:tc>
                  <a:txBody>
                    <a:bodyPr/>
                    <a:lstStyle/>
                    <a:p>
                      <a:pPr algn="r" fontAlgn="ctr"/>
                      <a:r>
                        <a:rPr lang="en-US" sz="900">
                          <a:effectLst/>
                        </a:rPr>
                        <a:t>5.00</a:t>
                      </a:r>
                    </a:p>
                  </a:txBody>
                  <a:tcPr marL="45516" marR="45516" marT="22758" marB="22758" anchor="ctr">
                    <a:lnL>
                      <a:noFill/>
                    </a:lnL>
                    <a:lnR>
                      <a:noFill/>
                    </a:lnR>
                    <a:lnT>
                      <a:noFill/>
                    </a:lnT>
                    <a:lnB>
                      <a:noFill/>
                    </a:lnB>
                  </a:tcPr>
                </a:tc>
                <a:extLst>
                  <a:ext uri="{0D108BD9-81ED-4DB2-BD59-A6C34878D82A}">
                    <a16:rowId xmlns:a16="http://schemas.microsoft.com/office/drawing/2014/main" val="2454092549"/>
                  </a:ext>
                </a:extLst>
              </a:tr>
              <a:tr h="433294">
                <a:tc>
                  <a:txBody>
                    <a:bodyPr/>
                    <a:lstStyle/>
                    <a:p>
                      <a:pPr algn="r" fontAlgn="ctr"/>
                      <a:r>
                        <a:rPr lang="en-US" sz="900" b="1">
                          <a:effectLst/>
                        </a:rPr>
                        <a:t>mean_quantity_of_product_ordered_by_customer</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90124.0</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1.050286</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0.384850</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1.000000</a:t>
                      </a:r>
                    </a:p>
                  </a:txBody>
                  <a:tcPr marL="45516" marR="45516" marT="22758" marB="22758" anchor="ctr">
                    <a:lnL>
                      <a:noFill/>
                    </a:lnL>
                    <a:lnR>
                      <a:noFill/>
                    </a:lnR>
                    <a:lnT>
                      <a:noFill/>
                    </a:lnT>
                    <a:lnB>
                      <a:noFill/>
                    </a:lnB>
                    <a:solidFill>
                      <a:srgbClr val="F5F5F5"/>
                    </a:solidFill>
                  </a:tcPr>
                </a:tc>
                <a:tc>
                  <a:txBody>
                    <a:bodyPr/>
                    <a:lstStyle/>
                    <a:p>
                      <a:pPr algn="r" fontAlgn="ctr"/>
                      <a:r>
                        <a:rPr lang="en-US" sz="900" dirty="0">
                          <a:effectLst/>
                        </a:rPr>
                        <a:t>1.00</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1.00</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1.00</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26.00</a:t>
                      </a:r>
                    </a:p>
                  </a:txBody>
                  <a:tcPr marL="45516" marR="45516" marT="22758" marB="22758" anchor="ctr">
                    <a:lnL>
                      <a:noFill/>
                    </a:lnL>
                    <a:lnR>
                      <a:noFill/>
                    </a:lnR>
                    <a:lnT>
                      <a:noFill/>
                    </a:lnT>
                    <a:lnB>
                      <a:noFill/>
                    </a:lnB>
                    <a:solidFill>
                      <a:srgbClr val="F5F5F5"/>
                    </a:solidFill>
                  </a:tcPr>
                </a:tc>
                <a:extLst>
                  <a:ext uri="{0D108BD9-81ED-4DB2-BD59-A6C34878D82A}">
                    <a16:rowId xmlns:a16="http://schemas.microsoft.com/office/drawing/2014/main" val="349492046"/>
                  </a:ext>
                </a:extLst>
              </a:tr>
              <a:tr h="159635">
                <a:tc>
                  <a:txBody>
                    <a:bodyPr/>
                    <a:lstStyle/>
                    <a:p>
                      <a:pPr algn="r" fontAlgn="ctr"/>
                      <a:r>
                        <a:rPr lang="en-US" sz="900" b="1">
                          <a:effectLst/>
                        </a:rPr>
                        <a:t>recency</a:t>
                      </a:r>
                    </a:p>
                  </a:txBody>
                  <a:tcPr marL="45516" marR="45516" marT="22758" marB="22758" anchor="ctr">
                    <a:lnL>
                      <a:noFill/>
                    </a:lnL>
                    <a:lnR>
                      <a:noFill/>
                    </a:lnR>
                    <a:lnT>
                      <a:noFill/>
                    </a:lnT>
                    <a:lnB>
                      <a:noFill/>
                    </a:lnB>
                  </a:tcPr>
                </a:tc>
                <a:tc>
                  <a:txBody>
                    <a:bodyPr/>
                    <a:lstStyle/>
                    <a:p>
                      <a:pPr algn="r" fontAlgn="ctr"/>
                      <a:r>
                        <a:rPr lang="en-US" sz="900">
                          <a:effectLst/>
                        </a:rPr>
                        <a:t>90124.0</a:t>
                      </a:r>
                    </a:p>
                  </a:txBody>
                  <a:tcPr marL="45516" marR="45516" marT="22758" marB="22758" anchor="ctr">
                    <a:lnL>
                      <a:noFill/>
                    </a:lnL>
                    <a:lnR>
                      <a:noFill/>
                    </a:lnR>
                    <a:lnT>
                      <a:noFill/>
                    </a:lnT>
                    <a:lnB>
                      <a:noFill/>
                    </a:lnB>
                  </a:tcPr>
                </a:tc>
                <a:tc>
                  <a:txBody>
                    <a:bodyPr/>
                    <a:lstStyle/>
                    <a:p>
                      <a:pPr algn="r" fontAlgn="ctr"/>
                      <a:r>
                        <a:rPr lang="en-US" sz="900">
                          <a:effectLst/>
                        </a:rPr>
                        <a:t>236.324741</a:t>
                      </a:r>
                    </a:p>
                  </a:txBody>
                  <a:tcPr marL="45516" marR="45516" marT="22758" marB="22758" anchor="ctr">
                    <a:lnL>
                      <a:noFill/>
                    </a:lnL>
                    <a:lnR>
                      <a:noFill/>
                    </a:lnR>
                    <a:lnT>
                      <a:noFill/>
                    </a:lnT>
                    <a:lnB>
                      <a:noFill/>
                    </a:lnB>
                  </a:tcPr>
                </a:tc>
                <a:tc>
                  <a:txBody>
                    <a:bodyPr/>
                    <a:lstStyle/>
                    <a:p>
                      <a:pPr algn="r" fontAlgn="ctr"/>
                      <a:r>
                        <a:rPr lang="en-US" sz="900">
                          <a:effectLst/>
                        </a:rPr>
                        <a:t>152.953231</a:t>
                      </a:r>
                    </a:p>
                  </a:txBody>
                  <a:tcPr marL="45516" marR="45516" marT="22758" marB="22758" anchor="ctr">
                    <a:lnL>
                      <a:noFill/>
                    </a:lnL>
                    <a:lnR>
                      <a:noFill/>
                    </a:lnR>
                    <a:lnT>
                      <a:noFill/>
                    </a:lnT>
                    <a:lnB>
                      <a:noFill/>
                    </a:lnB>
                  </a:tcPr>
                </a:tc>
                <a:tc>
                  <a:txBody>
                    <a:bodyPr/>
                    <a:lstStyle/>
                    <a:p>
                      <a:pPr algn="r" fontAlgn="ctr"/>
                      <a:r>
                        <a:rPr lang="en-US" sz="900">
                          <a:effectLst/>
                        </a:rPr>
                        <a:t>0.000000</a:t>
                      </a:r>
                    </a:p>
                  </a:txBody>
                  <a:tcPr marL="45516" marR="45516" marT="22758" marB="22758" anchor="ctr">
                    <a:lnL>
                      <a:noFill/>
                    </a:lnL>
                    <a:lnR>
                      <a:noFill/>
                    </a:lnR>
                    <a:lnT>
                      <a:noFill/>
                    </a:lnT>
                    <a:lnB>
                      <a:noFill/>
                    </a:lnB>
                  </a:tcPr>
                </a:tc>
                <a:tc>
                  <a:txBody>
                    <a:bodyPr/>
                    <a:lstStyle/>
                    <a:p>
                      <a:pPr algn="r" fontAlgn="ctr"/>
                      <a:r>
                        <a:rPr lang="en-US" sz="900">
                          <a:effectLst/>
                        </a:rPr>
                        <a:t>112.00</a:t>
                      </a:r>
                    </a:p>
                  </a:txBody>
                  <a:tcPr marL="45516" marR="45516" marT="22758" marB="22758" anchor="ctr">
                    <a:lnL>
                      <a:noFill/>
                    </a:lnL>
                    <a:lnR>
                      <a:noFill/>
                    </a:lnR>
                    <a:lnT>
                      <a:noFill/>
                    </a:lnT>
                    <a:lnB>
                      <a:noFill/>
                    </a:lnB>
                  </a:tcPr>
                </a:tc>
                <a:tc>
                  <a:txBody>
                    <a:bodyPr/>
                    <a:lstStyle/>
                    <a:p>
                      <a:pPr algn="r" fontAlgn="ctr"/>
                      <a:r>
                        <a:rPr lang="en-US" sz="900">
                          <a:effectLst/>
                        </a:rPr>
                        <a:t>217.00</a:t>
                      </a:r>
                    </a:p>
                  </a:txBody>
                  <a:tcPr marL="45516" marR="45516" marT="22758" marB="22758" anchor="ctr">
                    <a:lnL>
                      <a:noFill/>
                    </a:lnL>
                    <a:lnR>
                      <a:noFill/>
                    </a:lnR>
                    <a:lnT>
                      <a:noFill/>
                    </a:lnT>
                    <a:lnB>
                      <a:noFill/>
                    </a:lnB>
                  </a:tcPr>
                </a:tc>
                <a:tc>
                  <a:txBody>
                    <a:bodyPr/>
                    <a:lstStyle/>
                    <a:p>
                      <a:pPr algn="r" fontAlgn="ctr"/>
                      <a:r>
                        <a:rPr lang="en-US" sz="900">
                          <a:effectLst/>
                        </a:rPr>
                        <a:t>345.00</a:t>
                      </a:r>
                    </a:p>
                  </a:txBody>
                  <a:tcPr marL="45516" marR="45516" marT="22758" marB="22758" anchor="ctr">
                    <a:lnL>
                      <a:noFill/>
                    </a:lnL>
                    <a:lnR>
                      <a:noFill/>
                    </a:lnR>
                    <a:lnT>
                      <a:noFill/>
                    </a:lnT>
                    <a:lnB>
                      <a:noFill/>
                    </a:lnB>
                  </a:tcPr>
                </a:tc>
                <a:tc>
                  <a:txBody>
                    <a:bodyPr/>
                    <a:lstStyle/>
                    <a:p>
                      <a:pPr algn="r" fontAlgn="ctr"/>
                      <a:r>
                        <a:rPr lang="en-US" sz="900">
                          <a:effectLst/>
                        </a:rPr>
                        <a:t>694.00</a:t>
                      </a:r>
                    </a:p>
                  </a:txBody>
                  <a:tcPr marL="45516" marR="45516" marT="22758" marB="22758" anchor="ctr">
                    <a:lnL>
                      <a:noFill/>
                    </a:lnL>
                    <a:lnR>
                      <a:noFill/>
                    </a:lnR>
                    <a:lnT>
                      <a:noFill/>
                    </a:lnT>
                    <a:lnB>
                      <a:noFill/>
                    </a:lnB>
                  </a:tcPr>
                </a:tc>
                <a:extLst>
                  <a:ext uri="{0D108BD9-81ED-4DB2-BD59-A6C34878D82A}">
                    <a16:rowId xmlns:a16="http://schemas.microsoft.com/office/drawing/2014/main" val="2507386606"/>
                  </a:ext>
                </a:extLst>
              </a:tr>
              <a:tr h="159635">
                <a:tc>
                  <a:txBody>
                    <a:bodyPr/>
                    <a:lstStyle/>
                    <a:p>
                      <a:pPr algn="r" fontAlgn="ctr"/>
                      <a:r>
                        <a:rPr lang="en-US" sz="900" b="1">
                          <a:effectLst/>
                        </a:rPr>
                        <a:t>monetary</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90124.0</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175.021734</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261.278679</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10.070000</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64.10</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111.72</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190.37</a:t>
                      </a:r>
                    </a:p>
                  </a:txBody>
                  <a:tcPr marL="45516" marR="45516" marT="22758" marB="22758" anchor="ctr">
                    <a:lnL>
                      <a:noFill/>
                    </a:lnL>
                    <a:lnR>
                      <a:noFill/>
                    </a:lnR>
                    <a:lnT>
                      <a:noFill/>
                    </a:lnT>
                    <a:lnB>
                      <a:noFill/>
                    </a:lnB>
                    <a:solidFill>
                      <a:srgbClr val="F5F5F5"/>
                    </a:solidFill>
                  </a:tcPr>
                </a:tc>
                <a:tc>
                  <a:txBody>
                    <a:bodyPr/>
                    <a:lstStyle/>
                    <a:p>
                      <a:pPr algn="r" fontAlgn="ctr"/>
                      <a:r>
                        <a:rPr lang="en-US" sz="900">
                          <a:effectLst/>
                        </a:rPr>
                        <a:t>13664.08</a:t>
                      </a:r>
                    </a:p>
                  </a:txBody>
                  <a:tcPr marL="45516" marR="45516" marT="22758" marB="22758" anchor="ctr">
                    <a:lnL>
                      <a:noFill/>
                    </a:lnL>
                    <a:lnR>
                      <a:noFill/>
                    </a:lnR>
                    <a:lnT>
                      <a:noFill/>
                    </a:lnT>
                    <a:lnB>
                      <a:noFill/>
                    </a:lnB>
                    <a:solidFill>
                      <a:srgbClr val="F5F5F5"/>
                    </a:solidFill>
                  </a:tcPr>
                </a:tc>
                <a:extLst>
                  <a:ext uri="{0D108BD9-81ED-4DB2-BD59-A6C34878D82A}">
                    <a16:rowId xmlns:a16="http://schemas.microsoft.com/office/drawing/2014/main" val="723096724"/>
                  </a:ext>
                </a:extLst>
              </a:tr>
              <a:tr h="91527">
                <a:tc>
                  <a:txBody>
                    <a:bodyPr/>
                    <a:lstStyle/>
                    <a:p>
                      <a:pPr algn="r" fontAlgn="ctr"/>
                      <a:r>
                        <a:rPr lang="en-US" sz="900" b="1">
                          <a:effectLst/>
                        </a:rPr>
                        <a:t>frequency</a:t>
                      </a:r>
                    </a:p>
                  </a:txBody>
                  <a:tcPr marL="45516" marR="45516" marT="22758" marB="22758" anchor="ctr">
                    <a:lnL>
                      <a:noFill/>
                    </a:lnL>
                    <a:lnR>
                      <a:noFill/>
                    </a:lnR>
                    <a:lnT>
                      <a:noFill/>
                    </a:lnT>
                    <a:lnB>
                      <a:noFill/>
                    </a:lnB>
                  </a:tcPr>
                </a:tc>
                <a:tc>
                  <a:txBody>
                    <a:bodyPr/>
                    <a:lstStyle/>
                    <a:p>
                      <a:pPr algn="r" fontAlgn="ctr"/>
                      <a:r>
                        <a:rPr lang="en-US" sz="900">
                          <a:effectLst/>
                        </a:rPr>
                        <a:t>90124.0</a:t>
                      </a:r>
                    </a:p>
                  </a:txBody>
                  <a:tcPr marL="45516" marR="45516" marT="22758" marB="22758" anchor="ctr">
                    <a:lnL>
                      <a:noFill/>
                    </a:lnL>
                    <a:lnR>
                      <a:noFill/>
                    </a:lnR>
                    <a:lnT>
                      <a:noFill/>
                    </a:lnT>
                    <a:lnB>
                      <a:noFill/>
                    </a:lnB>
                  </a:tcPr>
                </a:tc>
                <a:tc>
                  <a:txBody>
                    <a:bodyPr/>
                    <a:lstStyle/>
                    <a:p>
                      <a:pPr algn="r" fontAlgn="ctr"/>
                      <a:r>
                        <a:rPr lang="en-US" sz="900">
                          <a:effectLst/>
                        </a:rPr>
                        <a:t>1.243576</a:t>
                      </a:r>
                    </a:p>
                  </a:txBody>
                  <a:tcPr marL="45516" marR="45516" marT="22758" marB="22758" anchor="ctr">
                    <a:lnL>
                      <a:noFill/>
                    </a:lnL>
                    <a:lnR>
                      <a:noFill/>
                    </a:lnR>
                    <a:lnT>
                      <a:noFill/>
                    </a:lnT>
                    <a:lnB>
                      <a:noFill/>
                    </a:lnB>
                  </a:tcPr>
                </a:tc>
                <a:tc>
                  <a:txBody>
                    <a:bodyPr/>
                    <a:lstStyle/>
                    <a:p>
                      <a:pPr algn="r" fontAlgn="ctr"/>
                      <a:r>
                        <a:rPr lang="en-US" sz="900">
                          <a:effectLst/>
                        </a:rPr>
                        <a:t>0.855888</a:t>
                      </a:r>
                    </a:p>
                  </a:txBody>
                  <a:tcPr marL="45516" marR="45516" marT="22758" marB="22758" anchor="ctr">
                    <a:lnL>
                      <a:noFill/>
                    </a:lnL>
                    <a:lnR>
                      <a:noFill/>
                    </a:lnR>
                    <a:lnT>
                      <a:noFill/>
                    </a:lnT>
                    <a:lnB>
                      <a:noFill/>
                    </a:lnB>
                  </a:tcPr>
                </a:tc>
                <a:tc>
                  <a:txBody>
                    <a:bodyPr/>
                    <a:lstStyle/>
                    <a:p>
                      <a:pPr algn="r" fontAlgn="ctr"/>
                      <a:r>
                        <a:rPr lang="en-US" sz="900">
                          <a:effectLst/>
                        </a:rPr>
                        <a:t>1.000000</a:t>
                      </a:r>
                    </a:p>
                  </a:txBody>
                  <a:tcPr marL="45516" marR="45516" marT="22758" marB="22758" anchor="ctr">
                    <a:lnL>
                      <a:noFill/>
                    </a:lnL>
                    <a:lnR>
                      <a:noFill/>
                    </a:lnR>
                    <a:lnT>
                      <a:noFill/>
                    </a:lnT>
                    <a:lnB>
                      <a:noFill/>
                    </a:lnB>
                  </a:tcPr>
                </a:tc>
                <a:tc>
                  <a:txBody>
                    <a:bodyPr/>
                    <a:lstStyle/>
                    <a:p>
                      <a:pPr algn="r" fontAlgn="ctr"/>
                      <a:r>
                        <a:rPr lang="en-US" sz="900">
                          <a:effectLst/>
                        </a:rPr>
                        <a:t>1.00</a:t>
                      </a:r>
                    </a:p>
                  </a:txBody>
                  <a:tcPr marL="45516" marR="45516" marT="22758" marB="22758" anchor="ctr">
                    <a:lnL>
                      <a:noFill/>
                    </a:lnL>
                    <a:lnR>
                      <a:noFill/>
                    </a:lnR>
                    <a:lnT>
                      <a:noFill/>
                    </a:lnT>
                    <a:lnB>
                      <a:noFill/>
                    </a:lnB>
                  </a:tcPr>
                </a:tc>
                <a:tc>
                  <a:txBody>
                    <a:bodyPr/>
                    <a:lstStyle/>
                    <a:p>
                      <a:pPr algn="r" fontAlgn="ctr"/>
                      <a:r>
                        <a:rPr lang="en-US" sz="900">
                          <a:effectLst/>
                        </a:rPr>
                        <a:t>1.00</a:t>
                      </a:r>
                    </a:p>
                  </a:txBody>
                  <a:tcPr marL="45516" marR="45516" marT="22758" marB="22758" anchor="ctr">
                    <a:lnL>
                      <a:noFill/>
                    </a:lnL>
                    <a:lnR>
                      <a:noFill/>
                    </a:lnR>
                    <a:lnT>
                      <a:noFill/>
                    </a:lnT>
                    <a:lnB>
                      <a:noFill/>
                    </a:lnB>
                  </a:tcPr>
                </a:tc>
                <a:tc>
                  <a:txBody>
                    <a:bodyPr/>
                    <a:lstStyle/>
                    <a:p>
                      <a:pPr algn="r" fontAlgn="ctr"/>
                      <a:r>
                        <a:rPr lang="en-US" sz="900">
                          <a:effectLst/>
                        </a:rPr>
                        <a:t>1.00</a:t>
                      </a:r>
                    </a:p>
                  </a:txBody>
                  <a:tcPr marL="45516" marR="45516" marT="22758" marB="22758" anchor="ctr">
                    <a:lnL>
                      <a:noFill/>
                    </a:lnL>
                    <a:lnR>
                      <a:noFill/>
                    </a:lnR>
                    <a:lnT>
                      <a:noFill/>
                    </a:lnT>
                    <a:lnB>
                      <a:noFill/>
                    </a:lnB>
                  </a:tcPr>
                </a:tc>
                <a:tc>
                  <a:txBody>
                    <a:bodyPr/>
                    <a:lstStyle/>
                    <a:p>
                      <a:pPr algn="r" fontAlgn="ctr"/>
                      <a:r>
                        <a:rPr lang="en-US" sz="900" dirty="0">
                          <a:effectLst/>
                        </a:rPr>
                        <a:t>75.00</a:t>
                      </a:r>
                    </a:p>
                  </a:txBody>
                  <a:tcPr marL="45516" marR="45516" marT="22758" marB="22758" anchor="ctr">
                    <a:lnL>
                      <a:noFill/>
                    </a:lnL>
                    <a:lnR>
                      <a:noFill/>
                    </a:lnR>
                    <a:lnT>
                      <a:noFill/>
                    </a:lnT>
                    <a:lnB>
                      <a:noFill/>
                    </a:lnB>
                  </a:tcPr>
                </a:tc>
                <a:extLst>
                  <a:ext uri="{0D108BD9-81ED-4DB2-BD59-A6C34878D82A}">
                    <a16:rowId xmlns:a16="http://schemas.microsoft.com/office/drawing/2014/main" val="581926309"/>
                  </a:ext>
                </a:extLst>
              </a:tr>
            </a:tbl>
          </a:graphicData>
        </a:graphic>
      </p:graphicFrame>
      <p:pic>
        <p:nvPicPr>
          <p:cNvPr id="18434" name="Picture 2">
            <a:extLst>
              <a:ext uri="{FF2B5EF4-FFF2-40B4-BE49-F238E27FC236}">
                <a16:creationId xmlns:a16="http://schemas.microsoft.com/office/drawing/2014/main" id="{93920AF4-AF56-42F4-89C6-17C883EA6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541080"/>
            <a:ext cx="6334127" cy="431692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1DF7654E-D45B-430E-9F75-4FE148B1F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7931" y="1085850"/>
            <a:ext cx="540067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603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05436" y="0"/>
            <a:ext cx="11843170" cy="3655114"/>
          </a:xfrm>
        </p:spPr>
        <p:txBody>
          <a:bodyPr>
            <a:normAutofit/>
          </a:bodyPr>
          <a:lstStyle/>
          <a:p>
            <a:r>
              <a:rPr lang="en-US" dirty="0">
                <a:solidFill>
                  <a:srgbClr val="00B0F0"/>
                </a:solidFill>
              </a:rPr>
              <a:t>3. </a:t>
            </a:r>
            <a:r>
              <a:rPr lang="fr-FR" dirty="0">
                <a:solidFill>
                  <a:srgbClr val="00B0F0"/>
                </a:solidFill>
              </a:rPr>
              <a:t>Sélection</a:t>
            </a:r>
            <a:r>
              <a:rPr lang="en-US" dirty="0">
                <a:solidFill>
                  <a:srgbClr val="00B0F0"/>
                </a:solidFill>
              </a:rPr>
              <a:t> et Construction des variables pour le </a:t>
            </a:r>
            <a:r>
              <a:rPr lang="en-US" dirty="0" err="1">
                <a:solidFill>
                  <a:srgbClr val="00B0F0"/>
                </a:solidFill>
              </a:rPr>
              <a:t>modèle</a:t>
            </a:r>
            <a:r>
              <a:rPr lang="en-US" dirty="0">
                <a:solidFill>
                  <a:srgbClr val="00B0F0"/>
                </a:solidFill>
              </a:rPr>
              <a:t> non </a:t>
            </a:r>
            <a:r>
              <a:rPr lang="en-US" dirty="0" err="1">
                <a:solidFill>
                  <a:srgbClr val="00B0F0"/>
                </a:solidFill>
              </a:rPr>
              <a:t>supervisé</a:t>
            </a:r>
            <a:r>
              <a:rPr lang="en-US" dirty="0">
                <a:solidFill>
                  <a:srgbClr val="00B0F0"/>
                </a:solidFill>
              </a:rPr>
              <a:t> (Feature Engineering)</a:t>
            </a:r>
            <a:br>
              <a:rPr lang="en-US" dirty="0">
                <a:solidFill>
                  <a:srgbClr val="00B0F0"/>
                </a:solidFill>
              </a:rPr>
            </a:br>
            <a:endParaRPr lang="en-US" sz="1800" b="1" i="1"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19458" name="Picture 2">
            <a:extLst>
              <a:ext uri="{FF2B5EF4-FFF2-40B4-BE49-F238E27FC236}">
                <a16:creationId xmlns:a16="http://schemas.microsoft.com/office/drawing/2014/main" id="{A1944923-CCC3-4415-901F-8F6D15DEC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94" y="551207"/>
            <a:ext cx="367665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F68694F6-83B3-49A0-9E05-E53507B101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1558" y="551207"/>
            <a:ext cx="359092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9A42896C-0E9C-494C-B33A-79EBA3A37C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6275" y="551207"/>
            <a:ext cx="356235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a:extLst>
              <a:ext uri="{FF2B5EF4-FFF2-40B4-BE49-F238E27FC236}">
                <a16:creationId xmlns:a16="http://schemas.microsoft.com/office/drawing/2014/main" id="{889A7C40-911D-4424-BC90-9015F5AA81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544" y="3103907"/>
            <a:ext cx="36195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a:extLst>
              <a:ext uri="{FF2B5EF4-FFF2-40B4-BE49-F238E27FC236}">
                <a16:creationId xmlns:a16="http://schemas.microsoft.com/office/drawing/2014/main" id="{41E69FC8-2041-4D80-899C-64398638E6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0133" y="3103907"/>
            <a:ext cx="356235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a:extLst>
              <a:ext uri="{FF2B5EF4-FFF2-40B4-BE49-F238E27FC236}">
                <a16:creationId xmlns:a16="http://schemas.microsoft.com/office/drawing/2014/main" id="{3702B4BC-A00D-43F7-8985-A0753976A8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25" y="3103907"/>
            <a:ext cx="37338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798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51" y="621814"/>
            <a:ext cx="10911098" cy="5180618"/>
          </a:xfrm>
          <a:solidFill>
            <a:schemeClr val="bg1"/>
          </a:solidFill>
          <a:effectLst>
            <a:outerShdw blurRad="63500" sx="102000" sy="102000" algn="ctr" rotWithShape="0">
              <a:prstClr val="black">
                <a:alpha val="40000"/>
              </a:prstClr>
            </a:outerShdw>
          </a:effectLst>
        </p:spPr>
        <p:txBody>
          <a:bodyPr>
            <a:normAutofit/>
          </a:bodyPr>
          <a:lstStyle/>
          <a:p>
            <a:br>
              <a:rPr lang="en-US" dirty="0"/>
            </a:br>
            <a:r>
              <a:rPr lang="en-US" dirty="0">
                <a:solidFill>
                  <a:schemeClr val="tx2"/>
                </a:solidFill>
              </a:rPr>
              <a:t>1. </a:t>
            </a:r>
            <a:r>
              <a:rPr lang="en-US" dirty="0" err="1">
                <a:solidFill>
                  <a:schemeClr val="tx2"/>
                </a:solidFill>
              </a:rPr>
              <a:t>Nettoyage</a:t>
            </a:r>
            <a:r>
              <a:rPr lang="en-US" dirty="0">
                <a:solidFill>
                  <a:schemeClr val="tx2"/>
                </a:solidFill>
              </a:rPr>
              <a:t> des </a:t>
            </a:r>
            <a:r>
              <a:rPr lang="en-US" dirty="0" err="1">
                <a:solidFill>
                  <a:schemeClr val="tx2"/>
                </a:solidFill>
              </a:rPr>
              <a:t>données</a:t>
            </a:r>
            <a:r>
              <a:rPr lang="en-US" dirty="0">
                <a:solidFill>
                  <a:schemeClr val="tx2"/>
                </a:solidFill>
              </a:rPr>
              <a:t> et </a:t>
            </a:r>
            <a:r>
              <a:rPr lang="en-US" dirty="0" err="1">
                <a:solidFill>
                  <a:schemeClr val="tx2"/>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t>3. </a:t>
            </a:r>
            <a:r>
              <a:rPr lang="fr-FR" dirty="0"/>
              <a:t>Sélection</a:t>
            </a:r>
            <a:r>
              <a:rPr lang="en-US" dirty="0"/>
              <a:t> et Construction des variables pour le </a:t>
            </a:r>
            <a:r>
              <a:rPr lang="en-US" dirty="0" err="1"/>
              <a:t>modèle</a:t>
            </a:r>
            <a:r>
              <a:rPr lang="en-US" dirty="0"/>
              <a:t> non </a:t>
            </a:r>
            <a:r>
              <a:rPr lang="en-US" dirty="0" err="1"/>
              <a:t>supervisé</a:t>
            </a:r>
            <a:r>
              <a:rPr lang="en-US" dirty="0"/>
              <a:t> (Feature Engineering)</a:t>
            </a:r>
            <a:br>
              <a:rPr lang="en-US" dirty="0">
                <a:solidFill>
                  <a:srgbClr val="00B0F0"/>
                </a:solidFill>
              </a:rPr>
            </a:br>
            <a:r>
              <a:rPr lang="en-US" dirty="0">
                <a:solidFill>
                  <a:srgbClr val="00B0F0"/>
                </a:solidFill>
              </a:rPr>
              <a:t>4. Choix du </a:t>
            </a:r>
            <a:r>
              <a:rPr lang="fr-FR" noProof="1">
                <a:solidFill>
                  <a:srgbClr val="00B0F0"/>
                </a:solidFill>
              </a:rPr>
              <a:t>paramètre</a:t>
            </a:r>
            <a:r>
              <a:rPr lang="en-US" dirty="0">
                <a:solidFill>
                  <a:srgbClr val="00B0F0"/>
                </a:solidFill>
              </a:rPr>
              <a:t> le plus pertinent pour le </a:t>
            </a:r>
            <a:r>
              <a:rPr lang="en-US" dirty="0" err="1">
                <a:solidFill>
                  <a:srgbClr val="00B0F0"/>
                </a:solidFill>
              </a:rPr>
              <a:t>modèle</a:t>
            </a:r>
            <a:r>
              <a:rPr lang="en-US" dirty="0">
                <a:solidFill>
                  <a:srgbClr val="00B0F0"/>
                </a:solidFill>
              </a:rPr>
              <a:t> non </a:t>
            </a:r>
            <a:r>
              <a:rPr lang="en-US" dirty="0" err="1">
                <a:solidFill>
                  <a:srgbClr val="00B0F0"/>
                </a:solidFill>
              </a:rPr>
              <a:t>supervisé</a:t>
            </a:r>
            <a:r>
              <a:rPr lang="en-US" dirty="0">
                <a:solidFill>
                  <a:srgbClr val="00B0F0"/>
                </a:solidFill>
              </a:rPr>
              <a:t>.</a:t>
            </a:r>
            <a:br>
              <a:rPr lang="en-US" dirty="0"/>
            </a:br>
            <a:r>
              <a:rPr lang="en-US" dirty="0"/>
              <a:t>5. Interpretation des </a:t>
            </a:r>
            <a:r>
              <a:rPr lang="en-US" dirty="0" err="1"/>
              <a:t>résultats</a:t>
            </a:r>
            <a:r>
              <a:rPr lang="en-US" dirty="0"/>
              <a:t> du </a:t>
            </a:r>
            <a:r>
              <a:rPr lang="en-US" dirty="0" err="1"/>
              <a:t>modèle</a:t>
            </a:r>
            <a:br>
              <a:rPr lang="en-US" dirty="0"/>
            </a:br>
            <a:r>
              <a:rPr lang="en-US" dirty="0"/>
              <a:t>6. Conclusions et recommendations</a:t>
            </a:r>
          </a:p>
        </p:txBody>
      </p:sp>
    </p:spTree>
    <p:extLst>
      <p:ext uri="{BB962C8B-B14F-4D97-AF65-F5344CB8AC3E}">
        <p14:creationId xmlns:p14="http://schemas.microsoft.com/office/powerpoint/2010/main" val="166257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reeform 4"/>
          <p:cNvSpPr/>
          <p:nvPr/>
        </p:nvSpPr>
        <p:spPr>
          <a:xfrm rot="10800000">
            <a:off x="650371" y="219090"/>
            <a:ext cx="11159688" cy="5997842"/>
          </a:xfrm>
          <a:custGeom>
            <a:avLst/>
            <a:gdLst>
              <a:gd name="connsiteX0" fmla="*/ 861461 w 1722922"/>
              <a:gd name="connsiteY0" fmla="*/ 1825606 h 1825606"/>
              <a:gd name="connsiteX1" fmla="*/ 0 w 1722922"/>
              <a:gd name="connsiteY1" fmla="*/ 964145 h 1825606"/>
              <a:gd name="connsiteX2" fmla="*/ 773382 w 1722922"/>
              <a:gd name="connsiteY2" fmla="*/ 107132 h 1825606"/>
              <a:gd name="connsiteX3" fmla="*/ 800107 w 1722922"/>
              <a:gd name="connsiteY3" fmla="*/ 105782 h 1825606"/>
              <a:gd name="connsiteX4" fmla="*/ 861461 w 1722922"/>
              <a:gd name="connsiteY4" fmla="*/ 0 h 1825606"/>
              <a:gd name="connsiteX5" fmla="*/ 922814 w 1722922"/>
              <a:gd name="connsiteY5" fmla="*/ 105782 h 1825606"/>
              <a:gd name="connsiteX6" fmla="*/ 949541 w 1722922"/>
              <a:gd name="connsiteY6" fmla="*/ 107132 h 1825606"/>
              <a:gd name="connsiteX7" fmla="*/ 1722922 w 1722922"/>
              <a:gd name="connsiteY7" fmla="*/ 964145 h 1825606"/>
              <a:gd name="connsiteX8" fmla="*/ 861461 w 1722922"/>
              <a:gd name="connsiteY8" fmla="*/ 1825606 h 1825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922" h="1825606">
                <a:moveTo>
                  <a:pt x="861461" y="1825606"/>
                </a:moveTo>
                <a:cubicBezTo>
                  <a:pt x="385689" y="1825606"/>
                  <a:pt x="0" y="1439917"/>
                  <a:pt x="0" y="964145"/>
                </a:cubicBezTo>
                <a:cubicBezTo>
                  <a:pt x="0" y="518109"/>
                  <a:pt x="338984" y="151247"/>
                  <a:pt x="773382" y="107132"/>
                </a:cubicBezTo>
                <a:lnTo>
                  <a:pt x="800107" y="105782"/>
                </a:lnTo>
                <a:lnTo>
                  <a:pt x="861461" y="0"/>
                </a:lnTo>
                <a:lnTo>
                  <a:pt x="922814" y="105782"/>
                </a:lnTo>
                <a:lnTo>
                  <a:pt x="949541" y="107132"/>
                </a:lnTo>
                <a:cubicBezTo>
                  <a:pt x="1383938" y="151247"/>
                  <a:pt x="1722922" y="518109"/>
                  <a:pt x="1722922" y="964145"/>
                </a:cubicBezTo>
                <a:cubicBezTo>
                  <a:pt x="1722922" y="1439917"/>
                  <a:pt x="1337233" y="1825606"/>
                  <a:pt x="861461" y="1825606"/>
                </a:cubicBezTo>
                <a:close/>
              </a:path>
            </a:pathLst>
          </a:cu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3"/>
          <p:cNvSpPr txBox="1">
            <a:spLocks/>
          </p:cNvSpPr>
          <p:nvPr/>
        </p:nvSpPr>
        <p:spPr>
          <a:xfrm>
            <a:off x="2420464" y="1347041"/>
            <a:ext cx="8091054" cy="3741939"/>
          </a:xfrm>
          <a:prstGeom prst="rect">
            <a:avLst/>
          </a:prstGeom>
        </p:spPr>
        <p:txBody>
          <a:bodyPr vert="horz" lIns="0" tIns="0" rIns="0" bIns="0" rtlCol="0" anchor="t">
            <a:normAutofit fontScale="92500" lnSpcReduction="10000"/>
          </a:bodyPr>
          <a:lst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a:lstStyle>
          <a:p>
            <a:pPr marL="514350" indent="-514350">
              <a:buFont typeface="+mj-lt"/>
              <a:buAutoNum type="arabicPeriod" startAt="2"/>
            </a:pPr>
            <a:r>
              <a:rPr lang="en-US" sz="2600" b="1" dirty="0">
                <a:solidFill>
                  <a:schemeClr val="tx1">
                    <a:alpha val="50000"/>
                  </a:schemeClr>
                </a:solidFill>
              </a:rPr>
              <a:t>Fusion des </a:t>
            </a:r>
            <a:r>
              <a:rPr lang="en-US" sz="2600" b="1" dirty="0" err="1">
                <a:solidFill>
                  <a:schemeClr val="tx1">
                    <a:alpha val="50000"/>
                  </a:schemeClr>
                </a:solidFill>
              </a:rPr>
              <a:t>huits</a:t>
            </a:r>
            <a:r>
              <a:rPr lang="en-US" sz="2600" b="1" dirty="0">
                <a:solidFill>
                  <a:schemeClr val="tx1">
                    <a:alpha val="50000"/>
                  </a:schemeClr>
                </a:solidFill>
              </a:rPr>
              <a:t> </a:t>
            </a:r>
            <a:r>
              <a:rPr lang="en-US" sz="2600" b="1" dirty="0" err="1">
                <a:solidFill>
                  <a:schemeClr val="tx1">
                    <a:alpha val="50000"/>
                  </a:schemeClr>
                </a:solidFill>
              </a:rPr>
              <a:t>fichiers</a:t>
            </a:r>
            <a:r>
              <a:rPr lang="en-US" sz="2600" b="1" dirty="0">
                <a:solidFill>
                  <a:schemeClr val="tx1">
                    <a:alpha val="50000"/>
                  </a:schemeClr>
                </a:solidFill>
              </a:rPr>
              <a:t> </a:t>
            </a:r>
            <a:r>
              <a:rPr lang="en-US" sz="2600" b="1" dirty="0" err="1">
                <a:solidFill>
                  <a:schemeClr val="tx1">
                    <a:alpha val="50000"/>
                  </a:schemeClr>
                </a:solidFill>
              </a:rPr>
              <a:t>en</a:t>
            </a:r>
            <a:r>
              <a:rPr lang="en-US" sz="2600" b="1" dirty="0">
                <a:solidFill>
                  <a:schemeClr val="tx1">
                    <a:alpha val="50000"/>
                  </a:schemeClr>
                </a:solidFill>
              </a:rPr>
              <a:t> un </a:t>
            </a:r>
            <a:r>
              <a:rPr lang="en-US" sz="2600" b="1" dirty="0" err="1">
                <a:solidFill>
                  <a:schemeClr val="tx1">
                    <a:alpha val="50000"/>
                  </a:schemeClr>
                </a:solidFill>
              </a:rPr>
              <a:t>seul</a:t>
            </a:r>
            <a:r>
              <a:rPr lang="en-US" sz="2600" b="1" dirty="0">
                <a:solidFill>
                  <a:schemeClr val="tx1">
                    <a:alpha val="50000"/>
                  </a:schemeClr>
                </a:solidFill>
              </a:rPr>
              <a:t> </a:t>
            </a:r>
            <a:r>
              <a:rPr lang="en-US" sz="2600" b="1" dirty="0" err="1">
                <a:solidFill>
                  <a:schemeClr val="tx1">
                    <a:alpha val="50000"/>
                  </a:schemeClr>
                </a:solidFill>
              </a:rPr>
              <a:t>jeu</a:t>
            </a:r>
            <a:r>
              <a:rPr lang="en-US" sz="2600" b="1" dirty="0">
                <a:solidFill>
                  <a:schemeClr val="tx1">
                    <a:alpha val="50000"/>
                  </a:schemeClr>
                </a:solidFill>
              </a:rPr>
              <a:t> de </a:t>
            </a:r>
            <a:r>
              <a:rPr lang="en-US" sz="2600" b="1" dirty="0" err="1">
                <a:solidFill>
                  <a:schemeClr val="tx1">
                    <a:alpha val="50000"/>
                  </a:schemeClr>
                </a:solidFill>
              </a:rPr>
              <a:t>données</a:t>
            </a:r>
            <a:endParaRPr lang="en-US" sz="2600" b="1" dirty="0">
              <a:solidFill>
                <a:schemeClr val="tx1">
                  <a:alpha val="50000"/>
                </a:schemeClr>
              </a:solidFill>
            </a:endParaRPr>
          </a:p>
          <a:p>
            <a:pPr marL="457200" indent="-457200">
              <a:buFont typeface="+mj-lt"/>
              <a:buAutoNum type="arabicPeriod" startAt="2"/>
            </a:pPr>
            <a:r>
              <a:rPr lang="en-US" sz="2600" b="1" dirty="0">
                <a:solidFill>
                  <a:schemeClr val="tx1">
                    <a:alpha val="50000"/>
                  </a:schemeClr>
                </a:solidFill>
              </a:rPr>
              <a:t>Il y a 119151 </a:t>
            </a:r>
            <a:r>
              <a:rPr lang="en-US" sz="2600" b="1" dirty="0" err="1">
                <a:solidFill>
                  <a:schemeClr val="tx1">
                    <a:alpha val="50000"/>
                  </a:schemeClr>
                </a:solidFill>
              </a:rPr>
              <a:t>données</a:t>
            </a:r>
            <a:r>
              <a:rPr lang="en-US" sz="2600" b="1" dirty="0">
                <a:solidFill>
                  <a:schemeClr val="tx1">
                    <a:alpha val="50000"/>
                  </a:schemeClr>
                </a:solidFill>
              </a:rPr>
              <a:t> dans le base </a:t>
            </a:r>
            <a:r>
              <a:rPr lang="en-US" sz="2600" b="1" dirty="0" err="1">
                <a:solidFill>
                  <a:schemeClr val="tx1">
                    <a:alpha val="50000"/>
                  </a:schemeClr>
                </a:solidFill>
              </a:rPr>
              <a:t>réunifiée</a:t>
            </a:r>
            <a:r>
              <a:rPr lang="en-US" sz="2600" b="1" dirty="0">
                <a:solidFill>
                  <a:schemeClr val="tx1">
                    <a:alpha val="50000"/>
                  </a:schemeClr>
                </a:solidFill>
              </a:rPr>
              <a:t> et 40 variables pour les </a:t>
            </a:r>
            <a:r>
              <a:rPr lang="en-US" sz="2600" b="1" dirty="0" err="1">
                <a:solidFill>
                  <a:schemeClr val="tx1">
                    <a:alpha val="50000"/>
                  </a:schemeClr>
                </a:solidFill>
              </a:rPr>
              <a:t>années</a:t>
            </a:r>
            <a:r>
              <a:rPr lang="en-US" sz="2600" b="1" dirty="0">
                <a:solidFill>
                  <a:schemeClr val="tx1">
                    <a:alpha val="50000"/>
                  </a:schemeClr>
                </a:solidFill>
              </a:rPr>
              <a:t> 2016 à 2018</a:t>
            </a:r>
          </a:p>
          <a:p>
            <a:pPr marL="457200" indent="-457200">
              <a:buFont typeface="+mj-lt"/>
              <a:buAutoNum type="arabicPeriod" startAt="2"/>
            </a:pPr>
            <a:r>
              <a:rPr lang="en-US" sz="2600" b="1" dirty="0">
                <a:solidFill>
                  <a:schemeClr val="tx1">
                    <a:alpha val="50000"/>
                  </a:schemeClr>
                </a:solidFill>
              </a:rPr>
              <a:t>Il y a 16 variables </a:t>
            </a:r>
            <a:r>
              <a:rPr lang="en-US" sz="2600" b="1" dirty="0" err="1">
                <a:solidFill>
                  <a:schemeClr val="tx1">
                    <a:alpha val="50000"/>
                  </a:schemeClr>
                </a:solidFill>
              </a:rPr>
              <a:t>numériques</a:t>
            </a:r>
            <a:r>
              <a:rPr lang="en-US" sz="2600" b="1" dirty="0">
                <a:solidFill>
                  <a:schemeClr val="tx1">
                    <a:alpha val="50000"/>
                  </a:schemeClr>
                </a:solidFill>
              </a:rPr>
              <a:t> et 24 variables </a:t>
            </a:r>
            <a:r>
              <a:rPr lang="en-US" sz="2600" b="1" dirty="0" err="1">
                <a:solidFill>
                  <a:schemeClr val="tx1">
                    <a:alpha val="50000"/>
                  </a:schemeClr>
                </a:solidFill>
              </a:rPr>
              <a:t>catégorielles</a:t>
            </a:r>
            <a:endParaRPr lang="en-US" sz="2600" b="1" dirty="0">
              <a:solidFill>
                <a:schemeClr val="tx1">
                  <a:alpha val="50000"/>
                </a:schemeClr>
              </a:solidFill>
            </a:endParaRPr>
          </a:p>
          <a:p>
            <a:pPr marL="457200" indent="-457200">
              <a:buFont typeface="+mj-lt"/>
              <a:buAutoNum type="arabicPeriod" startAt="2"/>
            </a:pPr>
            <a:r>
              <a:rPr lang="en-US" sz="2600" b="1" dirty="0">
                <a:solidFill>
                  <a:schemeClr val="tx1">
                    <a:alpha val="50000"/>
                  </a:schemeClr>
                </a:solidFill>
              </a:rPr>
              <a:t>Ne </a:t>
            </a:r>
            <a:r>
              <a:rPr lang="en-US" sz="2600" b="1" dirty="0" err="1">
                <a:solidFill>
                  <a:schemeClr val="tx1">
                    <a:alpha val="50000"/>
                  </a:schemeClr>
                </a:solidFill>
              </a:rPr>
              <a:t>sont</a:t>
            </a:r>
            <a:r>
              <a:rPr lang="en-US" sz="2600" b="1" dirty="0">
                <a:solidFill>
                  <a:schemeClr val="tx1">
                    <a:alpha val="50000"/>
                  </a:schemeClr>
                </a:solidFill>
              </a:rPr>
              <a:t> </a:t>
            </a:r>
            <a:r>
              <a:rPr lang="en-US" sz="2600" b="1" dirty="0" err="1">
                <a:solidFill>
                  <a:schemeClr val="tx1">
                    <a:alpha val="50000"/>
                  </a:schemeClr>
                </a:solidFill>
              </a:rPr>
              <a:t>retenues</a:t>
            </a:r>
            <a:r>
              <a:rPr lang="en-US" sz="2600" b="1" dirty="0">
                <a:solidFill>
                  <a:schemeClr val="tx1">
                    <a:alpha val="50000"/>
                  </a:schemeClr>
                </a:solidFill>
              </a:rPr>
              <a:t> pour </a:t>
            </a:r>
            <a:r>
              <a:rPr lang="en-US" sz="2600" b="1" dirty="0" err="1">
                <a:solidFill>
                  <a:schemeClr val="tx1">
                    <a:alpha val="50000"/>
                  </a:schemeClr>
                </a:solidFill>
              </a:rPr>
              <a:t>l’établissement</a:t>
            </a:r>
            <a:r>
              <a:rPr lang="en-US" sz="2600" b="1" dirty="0">
                <a:solidFill>
                  <a:schemeClr val="tx1">
                    <a:alpha val="50000"/>
                  </a:schemeClr>
                </a:solidFill>
              </a:rPr>
              <a:t> du </a:t>
            </a:r>
            <a:r>
              <a:rPr lang="en-US" sz="2600" b="1" dirty="0" err="1">
                <a:solidFill>
                  <a:schemeClr val="tx1">
                    <a:alpha val="50000"/>
                  </a:schemeClr>
                </a:solidFill>
              </a:rPr>
              <a:t>modèle</a:t>
            </a:r>
            <a:r>
              <a:rPr lang="en-US" sz="2600" b="1" dirty="0">
                <a:solidFill>
                  <a:schemeClr val="tx1">
                    <a:alpha val="50000"/>
                  </a:schemeClr>
                </a:solidFill>
              </a:rPr>
              <a:t> que 6 variables.</a:t>
            </a:r>
          </a:p>
          <a:p>
            <a:pPr marL="457200" indent="-457200">
              <a:buFont typeface="+mj-lt"/>
              <a:buAutoNum type="arabicPeriod" startAt="2"/>
            </a:pPr>
            <a:r>
              <a:rPr lang="en-US" sz="2600" b="1" dirty="0">
                <a:solidFill>
                  <a:schemeClr val="tx1">
                    <a:alpha val="50000"/>
                  </a:schemeClr>
                </a:solidFill>
              </a:rPr>
              <a:t>La nature du </a:t>
            </a:r>
            <a:r>
              <a:rPr lang="en-US" sz="2600" b="1" dirty="0" err="1">
                <a:solidFill>
                  <a:schemeClr val="tx1">
                    <a:alpha val="50000"/>
                  </a:schemeClr>
                </a:solidFill>
              </a:rPr>
              <a:t>problème</a:t>
            </a:r>
            <a:r>
              <a:rPr lang="en-US" sz="2600" b="1" dirty="0">
                <a:solidFill>
                  <a:schemeClr val="tx1">
                    <a:alpha val="50000"/>
                  </a:schemeClr>
                </a:solidFill>
              </a:rPr>
              <a:t> </a:t>
            </a:r>
            <a:r>
              <a:rPr lang="en-US" sz="2600" b="1" dirty="0" err="1">
                <a:solidFill>
                  <a:schemeClr val="tx1">
                    <a:alpha val="50000"/>
                  </a:schemeClr>
                </a:solidFill>
              </a:rPr>
              <a:t>est</a:t>
            </a:r>
            <a:r>
              <a:rPr lang="en-US" sz="2600" b="1" dirty="0">
                <a:solidFill>
                  <a:schemeClr val="tx1">
                    <a:alpha val="50000"/>
                  </a:schemeClr>
                </a:solidFill>
              </a:rPr>
              <a:t> de type non </a:t>
            </a:r>
            <a:r>
              <a:rPr lang="en-US" sz="2600" b="1" dirty="0" err="1">
                <a:solidFill>
                  <a:schemeClr val="tx1">
                    <a:alpha val="50000"/>
                  </a:schemeClr>
                </a:solidFill>
              </a:rPr>
              <a:t>supervisé</a:t>
            </a:r>
            <a:r>
              <a:rPr lang="en-US" sz="2600" b="1" dirty="0">
                <a:solidFill>
                  <a:schemeClr val="tx1">
                    <a:alpha val="50000"/>
                  </a:schemeClr>
                </a:solidFill>
              </a:rPr>
              <a:t> : nous </a:t>
            </a:r>
            <a:r>
              <a:rPr lang="en-US" sz="2600" b="1" dirty="0" err="1">
                <a:solidFill>
                  <a:schemeClr val="tx1">
                    <a:alpha val="50000"/>
                  </a:schemeClr>
                </a:solidFill>
              </a:rPr>
              <a:t>cherchons</a:t>
            </a:r>
            <a:r>
              <a:rPr lang="en-US" sz="2600" b="1" dirty="0">
                <a:solidFill>
                  <a:schemeClr val="tx1">
                    <a:alpha val="50000"/>
                  </a:schemeClr>
                </a:solidFill>
              </a:rPr>
              <a:t> le </a:t>
            </a:r>
            <a:r>
              <a:rPr lang="en-US" sz="2600" b="1" dirty="0" err="1">
                <a:solidFill>
                  <a:schemeClr val="tx1">
                    <a:alpha val="50000"/>
                  </a:schemeClr>
                </a:solidFill>
              </a:rPr>
              <a:t>partitionnement</a:t>
            </a:r>
            <a:r>
              <a:rPr lang="en-US" sz="2600" b="1" dirty="0">
                <a:solidFill>
                  <a:schemeClr val="tx1">
                    <a:alpha val="50000"/>
                  </a:schemeClr>
                </a:solidFill>
              </a:rPr>
              <a:t> des </a:t>
            </a:r>
            <a:r>
              <a:rPr lang="en-US" sz="2600" b="1" dirty="0" err="1">
                <a:solidFill>
                  <a:schemeClr val="tx1">
                    <a:alpha val="50000"/>
                  </a:schemeClr>
                </a:solidFill>
              </a:rPr>
              <a:t>données</a:t>
            </a:r>
            <a:r>
              <a:rPr lang="en-US" sz="2600" b="1" dirty="0">
                <a:solidFill>
                  <a:schemeClr val="tx1">
                    <a:alpha val="50000"/>
                  </a:schemeClr>
                </a:solidFill>
              </a:rPr>
              <a:t> pour </a:t>
            </a:r>
            <a:r>
              <a:rPr lang="en-US" sz="2600" b="1" dirty="0" err="1">
                <a:solidFill>
                  <a:schemeClr val="tx1">
                    <a:alpha val="50000"/>
                  </a:schemeClr>
                </a:solidFill>
              </a:rPr>
              <a:t>segmenter</a:t>
            </a:r>
            <a:r>
              <a:rPr lang="en-US" sz="2600" b="1" dirty="0">
                <a:solidFill>
                  <a:schemeClr val="tx1">
                    <a:alpha val="50000"/>
                  </a:schemeClr>
                </a:solidFill>
              </a:rPr>
              <a:t> les clients par similitude </a:t>
            </a:r>
            <a:r>
              <a:rPr lang="en-US" sz="2600" b="1" dirty="0" err="1">
                <a:solidFill>
                  <a:schemeClr val="tx1">
                    <a:alpha val="50000"/>
                  </a:schemeClr>
                </a:solidFill>
              </a:rPr>
              <a:t>d’habitudes</a:t>
            </a:r>
            <a:r>
              <a:rPr lang="en-US" sz="2600" b="1" dirty="0">
                <a:solidFill>
                  <a:schemeClr val="tx1">
                    <a:alpha val="50000"/>
                  </a:schemeClr>
                </a:solidFill>
              </a:rPr>
              <a:t> </a:t>
            </a:r>
            <a:r>
              <a:rPr lang="en-US" sz="2600" b="1" dirty="0" err="1">
                <a:solidFill>
                  <a:schemeClr val="tx1">
                    <a:alpha val="50000"/>
                  </a:schemeClr>
                </a:solidFill>
              </a:rPr>
              <a:t>d’achats</a:t>
            </a:r>
            <a:r>
              <a:rPr lang="en-US" sz="2600" b="1" dirty="0">
                <a:solidFill>
                  <a:schemeClr val="tx1">
                    <a:alpha val="50000"/>
                  </a:schemeClr>
                </a:solidFill>
              </a:rPr>
              <a:t> et de variables </a:t>
            </a:r>
            <a:r>
              <a:rPr lang="en-US" sz="2600" b="1" dirty="0" err="1">
                <a:solidFill>
                  <a:schemeClr val="tx1">
                    <a:alpha val="50000"/>
                  </a:schemeClr>
                </a:solidFill>
              </a:rPr>
              <a:t>calculées</a:t>
            </a:r>
            <a:r>
              <a:rPr lang="en-US" sz="2600" b="1" dirty="0">
                <a:solidFill>
                  <a:schemeClr val="tx1">
                    <a:alpha val="50000"/>
                  </a:schemeClr>
                </a:solidFill>
              </a:rPr>
              <a:t> à </a:t>
            </a:r>
            <a:r>
              <a:rPr lang="en-US" sz="2600" b="1" dirty="0" err="1">
                <a:solidFill>
                  <a:schemeClr val="tx1">
                    <a:alpha val="50000"/>
                  </a:schemeClr>
                </a:solidFill>
              </a:rPr>
              <a:t>partir</a:t>
            </a:r>
            <a:r>
              <a:rPr lang="en-US" sz="2600" b="1" dirty="0">
                <a:solidFill>
                  <a:schemeClr val="tx1">
                    <a:alpha val="50000"/>
                  </a:schemeClr>
                </a:solidFill>
              </a:rPr>
              <a:t> des </a:t>
            </a:r>
            <a:r>
              <a:rPr lang="en-US" sz="2600" b="1" dirty="0" err="1">
                <a:solidFill>
                  <a:schemeClr val="tx1">
                    <a:alpha val="50000"/>
                  </a:schemeClr>
                </a:solidFill>
              </a:rPr>
              <a:t>données</a:t>
            </a:r>
            <a:r>
              <a:rPr lang="en-US" sz="2600" b="1" dirty="0">
                <a:solidFill>
                  <a:schemeClr val="tx1">
                    <a:alpha val="50000"/>
                  </a:schemeClr>
                </a:solidFill>
              </a:rPr>
              <a:t> </a:t>
            </a:r>
            <a:r>
              <a:rPr lang="en-US" sz="2600" b="1" dirty="0" err="1">
                <a:solidFill>
                  <a:schemeClr val="tx1">
                    <a:alpha val="50000"/>
                  </a:schemeClr>
                </a:solidFill>
              </a:rPr>
              <a:t>fournies</a:t>
            </a:r>
            <a:endParaRPr lang="en-US" sz="2000" dirty="0">
              <a:solidFill>
                <a:schemeClr val="tx1">
                  <a:alpha val="50000"/>
                </a:schemeClr>
              </a:solidFill>
            </a:endParaRPr>
          </a:p>
          <a:p>
            <a:pPr marL="457200" indent="-457200">
              <a:buFont typeface="+mj-lt"/>
              <a:buAutoNum type="arabicPeriod" startAt="2"/>
            </a:pPr>
            <a:endParaRPr lang="en-US" sz="2000" dirty="0">
              <a:solidFill>
                <a:schemeClr val="tx1">
                  <a:alpha val="50000"/>
                </a:schemeClr>
              </a:solidFill>
            </a:endParaRPr>
          </a:p>
          <a:p>
            <a:pPr marL="457200" indent="-457200" algn="ctr">
              <a:buFont typeface="+mj-lt"/>
              <a:buAutoNum type="arabicPeriod" startAt="2"/>
            </a:pPr>
            <a:endParaRPr lang="en-US" sz="2000" dirty="0">
              <a:solidFill>
                <a:schemeClr val="tx1">
                  <a:alpha val="50000"/>
                </a:schemeClr>
              </a:solidFill>
            </a:endParaRPr>
          </a:p>
          <a:p>
            <a:pPr marL="457200" indent="-457200" algn="ctr">
              <a:buFont typeface="+mj-lt"/>
              <a:buAutoNum type="arabicPeriod" startAt="2"/>
            </a:pPr>
            <a:endParaRPr lang="en-US" sz="2000" dirty="0">
              <a:solidFill>
                <a:schemeClr val="tx1">
                  <a:alpha val="50000"/>
                </a:schemeClr>
              </a:solidFill>
            </a:endParaRPr>
          </a:p>
        </p:txBody>
      </p:sp>
      <p:sp>
        <p:nvSpPr>
          <p:cNvPr id="8" name="TextBox 7"/>
          <p:cNvSpPr txBox="1"/>
          <p:nvPr/>
        </p:nvSpPr>
        <p:spPr>
          <a:xfrm>
            <a:off x="3372477" y="6216933"/>
            <a:ext cx="5715475" cy="307777"/>
          </a:xfrm>
          <a:prstGeom prst="rect">
            <a:avLst/>
          </a:prstGeom>
          <a:noFill/>
        </p:spPr>
        <p:txBody>
          <a:bodyPr wrap="none" lIns="0" tIns="0" rIns="0" bIns="0" rtlCol="0">
            <a:spAutoFit/>
          </a:bodyPr>
          <a:lstStyle/>
          <a:p>
            <a:pPr algn="ctr"/>
            <a:r>
              <a:rPr lang="en-US" sz="2000" dirty="0" err="1">
                <a:latin typeface="+mj-lt"/>
              </a:rPr>
              <a:t>Constatations</a:t>
            </a:r>
            <a:r>
              <a:rPr lang="en-US" sz="2000" dirty="0">
                <a:latin typeface="+mj-lt"/>
              </a:rPr>
              <a:t> et actions à </a:t>
            </a:r>
            <a:r>
              <a:rPr lang="en-US" sz="2000" dirty="0" err="1">
                <a:latin typeface="+mj-lt"/>
              </a:rPr>
              <a:t>mener</a:t>
            </a:r>
            <a:r>
              <a:rPr lang="en-US" sz="2000" dirty="0">
                <a:latin typeface="+mj-lt"/>
              </a:rPr>
              <a:t> sur le </a:t>
            </a:r>
            <a:r>
              <a:rPr lang="en-US" sz="2000" dirty="0" err="1">
                <a:latin typeface="+mj-lt"/>
              </a:rPr>
              <a:t>jeu</a:t>
            </a:r>
            <a:r>
              <a:rPr lang="en-US" sz="2000" dirty="0">
                <a:latin typeface="+mj-lt"/>
              </a:rPr>
              <a:t> de </a:t>
            </a:r>
            <a:r>
              <a:rPr lang="en-US" sz="2000" dirty="0" err="1">
                <a:latin typeface="+mj-lt"/>
              </a:rPr>
              <a:t>données</a:t>
            </a:r>
            <a:endParaRPr lang="en-US" sz="2000" dirty="0">
              <a:latin typeface="+mj-lt"/>
            </a:endParaRPr>
          </a:p>
        </p:txBody>
      </p:sp>
      <p:pic>
        <p:nvPicPr>
          <p:cNvPr id="10" name="Picture Placeholder 4">
            <a:extLst>
              <a:ext uri="{FF2B5EF4-FFF2-40B4-BE49-F238E27FC236}">
                <a16:creationId xmlns:a16="http://schemas.microsoft.com/office/drawing/2014/main" id="{0161E7E5-613B-4829-8BB0-869203EBCC0D}"/>
              </a:ext>
            </a:extLst>
          </p:cNvPr>
          <p:cNvPicPr>
            <a:picLocks noGrp="1" noChangeAspect="1"/>
          </p:cNvPicPr>
          <p:nvPr>
            <p:ph type="pic" sz="quarter" idx="12"/>
          </p:nvPr>
        </p:nvPicPr>
        <p:blipFill>
          <a:blip r:embed="rId2"/>
          <a:srcRect l="18981" r="18981"/>
          <a:stretch>
            <a:fillRect/>
          </a:stretch>
        </p:blipFill>
        <p:spPr>
          <a:xfrm>
            <a:off x="305284" y="90434"/>
            <a:ext cx="943104" cy="1365120"/>
          </a:xfrm>
        </p:spPr>
      </p:pic>
      <p:sp>
        <p:nvSpPr>
          <p:cNvPr id="11" name="TextBox 10">
            <a:extLst>
              <a:ext uri="{FF2B5EF4-FFF2-40B4-BE49-F238E27FC236}">
                <a16:creationId xmlns:a16="http://schemas.microsoft.com/office/drawing/2014/main" id="{939813BB-FD69-4DD4-B1BB-7A3CD007DB60}"/>
              </a:ext>
            </a:extLst>
          </p:cNvPr>
          <p:cNvSpPr txBox="1"/>
          <p:nvPr/>
        </p:nvSpPr>
        <p:spPr>
          <a:xfrm>
            <a:off x="45866" y="1620924"/>
            <a:ext cx="1461939" cy="138499"/>
          </a:xfrm>
          <a:prstGeom prst="rect">
            <a:avLst/>
          </a:prstGeom>
          <a:noFill/>
        </p:spPr>
        <p:txBody>
          <a:bodyPr wrap="none" lIns="0" tIns="0" rIns="0" bIns="0" rtlCol="0">
            <a:spAutoFit/>
          </a:bodyPr>
          <a:lstStyle/>
          <a:p>
            <a:r>
              <a:rPr lang="en-US" sz="900" b="1" spc="200" dirty="0">
                <a:solidFill>
                  <a:schemeClr val="bg1"/>
                </a:solidFill>
                <a:highlight>
                  <a:srgbClr val="000000"/>
                </a:highlight>
                <a:latin typeface="Open Sans" charset="0"/>
                <a:ea typeface="Open Sans" charset="0"/>
                <a:cs typeface="Open Sans" charset="0"/>
              </a:rPr>
              <a:t>OPENCLASSROOMS</a:t>
            </a:r>
            <a:endParaRPr lang="en-US" sz="900" b="1" i="0" spc="200" baseline="0" dirty="0">
              <a:solidFill>
                <a:schemeClr val="bg1"/>
              </a:solidFill>
              <a:highlight>
                <a:srgbClr val="000000"/>
              </a:highlight>
              <a:latin typeface="Open Sans" charset="0"/>
              <a:ea typeface="Open Sans" charset="0"/>
              <a:cs typeface="Open Sans" charset="0"/>
            </a:endParaRPr>
          </a:p>
        </p:txBody>
      </p:sp>
      <p:pic>
        <p:nvPicPr>
          <p:cNvPr id="2050" name="Picture 2" descr="Image result for olist">
            <a:extLst>
              <a:ext uri="{FF2B5EF4-FFF2-40B4-BE49-F238E27FC236}">
                <a16:creationId xmlns:a16="http://schemas.microsoft.com/office/drawing/2014/main" id="{9B72A7BA-E535-488F-AE2C-8E43A5234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6" y="4934653"/>
            <a:ext cx="3048681" cy="238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028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4. Choix du </a:t>
            </a:r>
            <a:r>
              <a:rPr lang="fr-FR" noProof="1">
                <a:solidFill>
                  <a:srgbClr val="00B0F0"/>
                </a:solidFill>
              </a:rPr>
              <a:t>paramètre</a:t>
            </a:r>
            <a:r>
              <a:rPr lang="en-US" dirty="0">
                <a:solidFill>
                  <a:srgbClr val="00B0F0"/>
                </a:solidFill>
              </a:rPr>
              <a:t> le plus pertinent pour le </a:t>
            </a:r>
            <a:r>
              <a:rPr lang="en-US" dirty="0" err="1">
                <a:solidFill>
                  <a:srgbClr val="00B0F0"/>
                </a:solidFill>
              </a:rPr>
              <a:t>modèle</a:t>
            </a:r>
            <a:r>
              <a:rPr lang="en-US" dirty="0">
                <a:solidFill>
                  <a:srgbClr val="00B0F0"/>
                </a:solidFill>
              </a:rPr>
              <a:t> non </a:t>
            </a:r>
            <a:r>
              <a:rPr lang="en-US" dirty="0" err="1">
                <a:solidFill>
                  <a:srgbClr val="00B0F0"/>
                </a:solidFill>
              </a:rPr>
              <a:t>supervisé</a:t>
            </a:r>
            <a:r>
              <a:rPr lang="en-US" dirty="0">
                <a:solidFill>
                  <a:srgbClr val="00B0F0"/>
                </a:solidFill>
              </a:rPr>
              <a:t>.</a:t>
            </a:r>
            <a:br>
              <a:rPr lang="en-US" dirty="0">
                <a:solidFill>
                  <a:srgbClr val="00B0F0"/>
                </a:solidFill>
              </a:rPr>
            </a:br>
            <a:endParaRPr lang="en-US" sz="1800" b="1" i="1" dirty="0">
              <a:solidFill>
                <a:schemeClr val="accent3"/>
              </a:solidFill>
            </a:endParaRPr>
          </a:p>
        </p:txBody>
      </p:sp>
      <p:pic>
        <p:nvPicPr>
          <p:cNvPr id="20482" name="Picture 2">
            <a:extLst>
              <a:ext uri="{FF2B5EF4-FFF2-40B4-BE49-F238E27FC236}">
                <a16:creationId xmlns:a16="http://schemas.microsoft.com/office/drawing/2014/main" id="{3DA9DAC8-B9C2-4DC1-96A9-ED2D16AC1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22" y="408090"/>
            <a:ext cx="3867150" cy="268605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4A939A40-F788-46EA-8DAD-0B6C67752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905" y="3094140"/>
            <a:ext cx="4948456" cy="22920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C63FD06-3D0E-4205-81FA-52AE05C150B5}"/>
              </a:ext>
            </a:extLst>
          </p:cNvPr>
          <p:cNvSpPr/>
          <p:nvPr/>
        </p:nvSpPr>
        <p:spPr>
          <a:xfrm>
            <a:off x="4020872" y="304426"/>
            <a:ext cx="6096000" cy="1107996"/>
          </a:xfrm>
          <a:prstGeom prst="rect">
            <a:avLst/>
          </a:prstGeom>
        </p:spPr>
        <p:txBody>
          <a:bodyPr>
            <a:spAutoFit/>
          </a:bodyPr>
          <a:lstStyle/>
          <a:p>
            <a:r>
              <a:rPr lang="fr-FR" sz="1100" dirty="0"/>
              <a:t>For </a:t>
            </a:r>
            <a:r>
              <a:rPr lang="fr-FR" sz="1100" dirty="0" err="1"/>
              <a:t>n_clusters</a:t>
            </a:r>
            <a:r>
              <a:rPr lang="fr-FR" sz="1100" dirty="0"/>
              <a:t> = 2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0.6630803704929847</a:t>
            </a:r>
          </a:p>
          <a:p>
            <a:r>
              <a:rPr lang="fr-FR" sz="1100" dirty="0"/>
              <a:t>For </a:t>
            </a:r>
            <a:r>
              <a:rPr lang="fr-FR" sz="1100" dirty="0" err="1"/>
              <a:t>n_clusters</a:t>
            </a:r>
            <a:r>
              <a:rPr lang="fr-FR" sz="1100" dirty="0"/>
              <a:t> = 3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0.35129237922514683</a:t>
            </a:r>
          </a:p>
          <a:p>
            <a:r>
              <a:rPr lang="fr-FR" sz="1100" dirty="0"/>
              <a:t>For </a:t>
            </a:r>
            <a:r>
              <a:rPr lang="fr-FR" sz="1100" dirty="0" err="1"/>
              <a:t>n_clusters</a:t>
            </a:r>
            <a:r>
              <a:rPr lang="fr-FR" sz="1100" dirty="0"/>
              <a:t> = 4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0.3590660939747987</a:t>
            </a:r>
          </a:p>
          <a:p>
            <a:r>
              <a:rPr lang="fr-FR" sz="1100" dirty="0"/>
              <a:t>For </a:t>
            </a:r>
            <a:r>
              <a:rPr lang="fr-FR" sz="1100" dirty="0" err="1"/>
              <a:t>n_clusters</a:t>
            </a:r>
            <a:r>
              <a:rPr lang="fr-FR" sz="1100" dirty="0"/>
              <a:t> = 5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0.3209414407927613</a:t>
            </a:r>
          </a:p>
          <a:p>
            <a:r>
              <a:rPr lang="fr-FR" sz="1100" dirty="0"/>
              <a:t>For </a:t>
            </a:r>
            <a:r>
              <a:rPr lang="fr-FR" sz="1100" dirty="0" err="1"/>
              <a:t>n_clusters</a:t>
            </a:r>
            <a:r>
              <a:rPr lang="fr-FR" sz="1100" dirty="0"/>
              <a:t> = 6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0.3411296084714107</a:t>
            </a:r>
          </a:p>
          <a:p>
            <a:r>
              <a:rPr lang="fr-FR" sz="1100" dirty="0"/>
              <a:t>For </a:t>
            </a:r>
            <a:r>
              <a:rPr lang="fr-FR" sz="1100" dirty="0" err="1"/>
              <a:t>n_clusters</a:t>
            </a:r>
            <a:r>
              <a:rPr lang="fr-FR" sz="1100" dirty="0"/>
              <a:t> = 7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0.3514194666746815</a:t>
            </a:r>
          </a:p>
        </p:txBody>
      </p:sp>
      <p:pic>
        <p:nvPicPr>
          <p:cNvPr id="20487" name="Picture 7">
            <a:extLst>
              <a:ext uri="{FF2B5EF4-FFF2-40B4-BE49-F238E27FC236}">
                <a16:creationId xmlns:a16="http://schemas.microsoft.com/office/drawing/2014/main" id="{EF34C6B5-8310-402D-BDDD-9CF4942976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266" y="1528406"/>
            <a:ext cx="5461817" cy="2529795"/>
          </a:xfrm>
          <a:prstGeom prst="rect">
            <a:avLst/>
          </a:prstGeom>
          <a:noFill/>
          <a:extLst>
            <a:ext uri="{909E8E84-426E-40DD-AFC4-6F175D3DCCD1}">
              <a14:hiddenFill xmlns:a14="http://schemas.microsoft.com/office/drawing/2010/main">
                <a:solidFill>
                  <a:srgbClr val="FFFFFF"/>
                </a:solidFill>
              </a14:hiddenFill>
            </a:ext>
          </a:extLst>
        </p:spPr>
      </p:pic>
      <p:pic>
        <p:nvPicPr>
          <p:cNvPr id="20491" name="Picture 11">
            <a:extLst>
              <a:ext uri="{FF2B5EF4-FFF2-40B4-BE49-F238E27FC236}">
                <a16:creationId xmlns:a16="http://schemas.microsoft.com/office/drawing/2014/main" id="{FD57C5BD-6F3C-4959-AC1C-D10EB4C389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2266" y="4180680"/>
            <a:ext cx="5461817" cy="252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94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4. Choix du </a:t>
            </a:r>
            <a:r>
              <a:rPr lang="fr-FR" noProof="1">
                <a:solidFill>
                  <a:srgbClr val="00B0F0"/>
                </a:solidFill>
              </a:rPr>
              <a:t>paramètre</a:t>
            </a:r>
            <a:r>
              <a:rPr lang="en-US" dirty="0">
                <a:solidFill>
                  <a:srgbClr val="00B0F0"/>
                </a:solidFill>
              </a:rPr>
              <a:t> le plus pertinent pour le </a:t>
            </a:r>
            <a:r>
              <a:rPr lang="en-US" dirty="0" err="1">
                <a:solidFill>
                  <a:srgbClr val="00B0F0"/>
                </a:solidFill>
              </a:rPr>
              <a:t>modèle</a:t>
            </a:r>
            <a:r>
              <a:rPr lang="en-US" dirty="0">
                <a:solidFill>
                  <a:srgbClr val="00B0F0"/>
                </a:solidFill>
              </a:rPr>
              <a:t> non </a:t>
            </a:r>
            <a:r>
              <a:rPr lang="en-US" dirty="0" err="1">
                <a:solidFill>
                  <a:srgbClr val="00B0F0"/>
                </a:solidFill>
              </a:rPr>
              <a:t>supervisé</a:t>
            </a:r>
            <a:r>
              <a:rPr lang="en-US" dirty="0">
                <a:solidFill>
                  <a:srgbClr val="00B0F0"/>
                </a:solidFill>
              </a:rPr>
              <a:t>.</a:t>
            </a:r>
            <a:br>
              <a:rPr lang="en-US" dirty="0">
                <a:solidFill>
                  <a:srgbClr val="00B0F0"/>
                </a:solidFill>
              </a:rPr>
            </a:br>
            <a:endParaRPr lang="en-US" sz="1800" b="1" i="1" dirty="0">
              <a:solidFill>
                <a:schemeClr val="accent3"/>
              </a:solidFill>
            </a:endParaRPr>
          </a:p>
        </p:txBody>
      </p:sp>
      <p:pic>
        <p:nvPicPr>
          <p:cNvPr id="20482" name="Picture 2">
            <a:extLst>
              <a:ext uri="{FF2B5EF4-FFF2-40B4-BE49-F238E27FC236}">
                <a16:creationId xmlns:a16="http://schemas.microsoft.com/office/drawing/2014/main" id="{3DA9DAC8-B9C2-4DC1-96A9-ED2D16AC1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22" y="408090"/>
            <a:ext cx="3867150" cy="2686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C63FD06-3D0E-4205-81FA-52AE05C150B5}"/>
              </a:ext>
            </a:extLst>
          </p:cNvPr>
          <p:cNvSpPr/>
          <p:nvPr/>
        </p:nvSpPr>
        <p:spPr>
          <a:xfrm>
            <a:off x="4020872" y="304426"/>
            <a:ext cx="6096000" cy="1107996"/>
          </a:xfrm>
          <a:prstGeom prst="rect">
            <a:avLst/>
          </a:prstGeom>
        </p:spPr>
        <p:txBody>
          <a:bodyPr>
            <a:spAutoFit/>
          </a:bodyPr>
          <a:lstStyle/>
          <a:p>
            <a:r>
              <a:rPr lang="fr-FR" sz="1100" dirty="0"/>
              <a:t>For </a:t>
            </a:r>
            <a:r>
              <a:rPr lang="fr-FR" sz="1100" dirty="0" err="1"/>
              <a:t>n_clusters</a:t>
            </a:r>
            <a:r>
              <a:rPr lang="fr-FR" sz="1100" dirty="0"/>
              <a:t> = 2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0.6630803704929847</a:t>
            </a:r>
          </a:p>
          <a:p>
            <a:r>
              <a:rPr lang="fr-FR" sz="1100" dirty="0"/>
              <a:t>For </a:t>
            </a:r>
            <a:r>
              <a:rPr lang="fr-FR" sz="1100" dirty="0" err="1"/>
              <a:t>n_clusters</a:t>
            </a:r>
            <a:r>
              <a:rPr lang="fr-FR" sz="1100" dirty="0"/>
              <a:t> = 3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0.35129237922514683</a:t>
            </a:r>
          </a:p>
          <a:p>
            <a:r>
              <a:rPr lang="fr-FR" sz="1100" dirty="0"/>
              <a:t>For </a:t>
            </a:r>
            <a:r>
              <a:rPr lang="fr-FR" sz="1100" dirty="0" err="1"/>
              <a:t>n_clusters</a:t>
            </a:r>
            <a:r>
              <a:rPr lang="fr-FR" sz="1100" dirty="0"/>
              <a:t> = 4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0.3590660939747987</a:t>
            </a:r>
          </a:p>
          <a:p>
            <a:r>
              <a:rPr lang="fr-FR" sz="1100" dirty="0"/>
              <a:t>For </a:t>
            </a:r>
            <a:r>
              <a:rPr lang="fr-FR" sz="1100" dirty="0" err="1"/>
              <a:t>n_clusters</a:t>
            </a:r>
            <a:r>
              <a:rPr lang="fr-FR" sz="1100" dirty="0"/>
              <a:t> = 5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0.3209414407927613</a:t>
            </a:r>
          </a:p>
          <a:p>
            <a:r>
              <a:rPr lang="fr-FR" sz="1100" dirty="0"/>
              <a:t>For </a:t>
            </a:r>
            <a:r>
              <a:rPr lang="fr-FR" sz="1100" dirty="0" err="1"/>
              <a:t>n_clusters</a:t>
            </a:r>
            <a:r>
              <a:rPr lang="fr-FR" sz="1100" dirty="0"/>
              <a:t> = 6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0.3411296084714107</a:t>
            </a:r>
          </a:p>
          <a:p>
            <a:r>
              <a:rPr lang="fr-FR" sz="1100" dirty="0"/>
              <a:t>For </a:t>
            </a:r>
            <a:r>
              <a:rPr lang="fr-FR" sz="1100" dirty="0" err="1"/>
              <a:t>n_clusters</a:t>
            </a:r>
            <a:r>
              <a:rPr lang="fr-FR" sz="1100" dirty="0"/>
              <a:t> = 7 The </a:t>
            </a:r>
            <a:r>
              <a:rPr lang="fr-FR" sz="1100" dirty="0" err="1"/>
              <a:t>average</a:t>
            </a:r>
            <a:r>
              <a:rPr lang="fr-FR" sz="1100" dirty="0"/>
              <a:t> </a:t>
            </a:r>
            <a:r>
              <a:rPr lang="fr-FR" sz="1100" dirty="0" err="1"/>
              <a:t>silhouette_score</a:t>
            </a:r>
            <a:r>
              <a:rPr lang="fr-FR" sz="1100" dirty="0"/>
              <a:t> </a:t>
            </a:r>
            <a:r>
              <a:rPr lang="fr-FR" sz="1100" dirty="0" err="1"/>
              <a:t>is</a:t>
            </a:r>
            <a:r>
              <a:rPr lang="fr-FR" sz="1100" dirty="0"/>
              <a:t> : 0.3514194666746815</a:t>
            </a:r>
          </a:p>
        </p:txBody>
      </p:sp>
      <p:pic>
        <p:nvPicPr>
          <p:cNvPr id="22530" name="Picture 2">
            <a:extLst>
              <a:ext uri="{FF2B5EF4-FFF2-40B4-BE49-F238E27FC236}">
                <a16:creationId xmlns:a16="http://schemas.microsoft.com/office/drawing/2014/main" id="{6DDF0A84-672B-4E8B-B530-17F433B677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445" y="1313959"/>
            <a:ext cx="5998447" cy="268605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2B4CF42C-B7FD-4530-8819-A5BC571377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53" y="3116806"/>
            <a:ext cx="5799170" cy="2686050"/>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C9BF8A30-6F77-4B7C-9582-A2C16F8C99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2857" y="4034465"/>
            <a:ext cx="6096000" cy="2823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888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51" y="621814"/>
            <a:ext cx="10911098" cy="5180618"/>
          </a:xfrm>
          <a:solidFill>
            <a:schemeClr val="bg1"/>
          </a:solidFill>
          <a:effectLst>
            <a:outerShdw blurRad="63500" sx="102000" sy="102000" algn="ctr" rotWithShape="0">
              <a:prstClr val="black">
                <a:alpha val="40000"/>
              </a:prstClr>
            </a:outerShdw>
          </a:effectLst>
        </p:spPr>
        <p:txBody>
          <a:bodyPr>
            <a:normAutofit/>
          </a:bodyPr>
          <a:lstStyle/>
          <a:p>
            <a:br>
              <a:rPr lang="en-US" dirty="0"/>
            </a:br>
            <a:r>
              <a:rPr lang="en-US" dirty="0">
                <a:solidFill>
                  <a:schemeClr val="tx2"/>
                </a:solidFill>
              </a:rPr>
              <a:t>1. </a:t>
            </a:r>
            <a:r>
              <a:rPr lang="en-US" dirty="0" err="1">
                <a:solidFill>
                  <a:schemeClr val="tx2"/>
                </a:solidFill>
              </a:rPr>
              <a:t>Nettoyage</a:t>
            </a:r>
            <a:r>
              <a:rPr lang="en-US" dirty="0">
                <a:solidFill>
                  <a:schemeClr val="tx2"/>
                </a:solidFill>
              </a:rPr>
              <a:t> des </a:t>
            </a:r>
            <a:r>
              <a:rPr lang="en-US" dirty="0" err="1">
                <a:solidFill>
                  <a:schemeClr val="tx2"/>
                </a:solidFill>
              </a:rPr>
              <a:t>données</a:t>
            </a:r>
            <a:r>
              <a:rPr lang="en-US" dirty="0">
                <a:solidFill>
                  <a:schemeClr val="tx2"/>
                </a:solidFill>
              </a:rPr>
              <a:t> et </a:t>
            </a:r>
            <a:r>
              <a:rPr lang="en-US" dirty="0" err="1">
                <a:solidFill>
                  <a:schemeClr val="tx2"/>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t>3. </a:t>
            </a:r>
            <a:r>
              <a:rPr lang="fr-FR" dirty="0"/>
              <a:t>Sélection</a:t>
            </a:r>
            <a:r>
              <a:rPr lang="en-US" dirty="0"/>
              <a:t> et Construction des variables pour le </a:t>
            </a:r>
            <a:r>
              <a:rPr lang="en-US" dirty="0" err="1"/>
              <a:t>modèle</a:t>
            </a:r>
            <a:r>
              <a:rPr lang="en-US" dirty="0"/>
              <a:t> non </a:t>
            </a:r>
            <a:r>
              <a:rPr lang="en-US" dirty="0" err="1"/>
              <a:t>supervisé</a:t>
            </a:r>
            <a:r>
              <a:rPr lang="en-US" dirty="0"/>
              <a:t> (Feature Engineering)</a:t>
            </a:r>
            <a:br>
              <a:rPr lang="en-US" dirty="0">
                <a:solidFill>
                  <a:srgbClr val="00B0F0"/>
                </a:solidFill>
              </a:rPr>
            </a:br>
            <a:r>
              <a:rPr lang="en-US" dirty="0"/>
              <a:t>4. Choix du </a:t>
            </a:r>
            <a:r>
              <a:rPr lang="fr-FR" noProof="1"/>
              <a:t>paramètre</a:t>
            </a:r>
            <a:r>
              <a:rPr lang="en-US" dirty="0"/>
              <a:t> le plus pertinent pour le </a:t>
            </a:r>
            <a:r>
              <a:rPr lang="en-US" dirty="0" err="1"/>
              <a:t>modèle</a:t>
            </a:r>
            <a:r>
              <a:rPr lang="en-US" dirty="0"/>
              <a:t> non </a:t>
            </a:r>
            <a:r>
              <a:rPr lang="en-US" dirty="0" err="1"/>
              <a:t>supervisé</a:t>
            </a:r>
            <a:r>
              <a:rPr lang="en-US" dirty="0"/>
              <a:t>.</a:t>
            </a:r>
            <a:br>
              <a:rPr lang="en-US" dirty="0"/>
            </a:br>
            <a:r>
              <a:rPr lang="en-US" dirty="0">
                <a:solidFill>
                  <a:srgbClr val="00B0F0"/>
                </a:solidFill>
              </a:rPr>
              <a:t>5. Interpretation des </a:t>
            </a:r>
            <a:r>
              <a:rPr lang="en-US" dirty="0" err="1">
                <a:solidFill>
                  <a:srgbClr val="00B0F0"/>
                </a:solidFill>
              </a:rPr>
              <a:t>résultats</a:t>
            </a:r>
            <a:r>
              <a:rPr lang="en-US" dirty="0">
                <a:solidFill>
                  <a:srgbClr val="00B0F0"/>
                </a:solidFill>
              </a:rPr>
              <a:t> du </a:t>
            </a:r>
            <a:r>
              <a:rPr lang="en-US" dirty="0" err="1">
                <a:solidFill>
                  <a:srgbClr val="00B0F0"/>
                </a:solidFill>
              </a:rPr>
              <a:t>modèle</a:t>
            </a:r>
            <a:br>
              <a:rPr lang="en-US" dirty="0"/>
            </a:br>
            <a:r>
              <a:rPr lang="en-US" dirty="0"/>
              <a:t>6. Conclusions et recommendations</a:t>
            </a:r>
          </a:p>
        </p:txBody>
      </p:sp>
    </p:spTree>
    <p:extLst>
      <p:ext uri="{BB962C8B-B14F-4D97-AF65-F5344CB8AC3E}">
        <p14:creationId xmlns:p14="http://schemas.microsoft.com/office/powerpoint/2010/main" val="638196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Interprétation</a:t>
            </a:r>
            <a:r>
              <a:rPr lang="en-US" dirty="0">
                <a:solidFill>
                  <a:srgbClr val="00B0F0"/>
                </a:solidFill>
              </a:rPr>
              <a:t>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3" name="Rectangle 1">
            <a:extLst>
              <a:ext uri="{FF2B5EF4-FFF2-40B4-BE49-F238E27FC236}">
                <a16:creationId xmlns:a16="http://schemas.microsoft.com/office/drawing/2014/main" id="{40BFDFE2-875E-40DA-B0D2-C667F8264FD3}"/>
              </a:ext>
            </a:extLst>
          </p:cNvPr>
          <p:cNvSpPr>
            <a:spLocks noChangeArrowheads="1"/>
          </p:cNvSpPr>
          <p:nvPr/>
        </p:nvSpPr>
        <p:spPr bwMode="auto">
          <a:xfrm>
            <a:off x="710780" y="550902"/>
            <a:ext cx="288219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b="1" u="sng" dirty="0" err="1">
                <a:solidFill>
                  <a:srgbClr val="000000"/>
                </a:solidFill>
                <a:latin typeface="Courier New" panose="02070309020205020404" pitchFamily="49" charset="0"/>
              </a:rPr>
              <a:t>Nombre</a:t>
            </a:r>
            <a:r>
              <a:rPr lang="en-US" altLang="en-US" sz="1200" b="1" u="sng" dirty="0">
                <a:solidFill>
                  <a:srgbClr val="000000"/>
                </a:solidFill>
                <a:latin typeface="Courier New" panose="02070309020205020404" pitchFamily="49" charset="0"/>
              </a:rPr>
              <a:t> de clients par Cluster :</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0 2449 </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1 40962</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2 30880</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3 15647</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4 186 </a:t>
            </a:r>
          </a:p>
        </p:txBody>
      </p:sp>
      <p:pic>
        <p:nvPicPr>
          <p:cNvPr id="23558" name="Picture 6">
            <a:extLst>
              <a:ext uri="{FF2B5EF4-FFF2-40B4-BE49-F238E27FC236}">
                <a16:creationId xmlns:a16="http://schemas.microsoft.com/office/drawing/2014/main" id="{C4AD7F80-80A9-4EA5-838D-9B6C4FA51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8" y="1831480"/>
            <a:ext cx="4976812" cy="4208486"/>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a:extLst>
              <a:ext uri="{FF2B5EF4-FFF2-40B4-BE49-F238E27FC236}">
                <a16:creationId xmlns:a16="http://schemas.microsoft.com/office/drawing/2014/main" id="{45698B91-B1FA-43E8-8C00-004F0C7CE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6358" y="1831480"/>
            <a:ext cx="4976812" cy="420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027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Interprétation</a:t>
            </a:r>
            <a:r>
              <a:rPr lang="en-US" dirty="0">
                <a:solidFill>
                  <a:srgbClr val="00B0F0"/>
                </a:solidFill>
              </a:rPr>
              <a:t>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3" name="Rectangle 1">
            <a:extLst>
              <a:ext uri="{FF2B5EF4-FFF2-40B4-BE49-F238E27FC236}">
                <a16:creationId xmlns:a16="http://schemas.microsoft.com/office/drawing/2014/main" id="{40BFDFE2-875E-40DA-B0D2-C667F8264FD3}"/>
              </a:ext>
            </a:extLst>
          </p:cNvPr>
          <p:cNvSpPr>
            <a:spLocks noChangeArrowheads="1"/>
          </p:cNvSpPr>
          <p:nvPr/>
        </p:nvSpPr>
        <p:spPr bwMode="auto">
          <a:xfrm>
            <a:off x="710780" y="550902"/>
            <a:ext cx="288219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b="1" u="sng" dirty="0" err="1">
                <a:solidFill>
                  <a:srgbClr val="000000"/>
                </a:solidFill>
                <a:latin typeface="Courier New" panose="02070309020205020404" pitchFamily="49" charset="0"/>
              </a:rPr>
              <a:t>Nombre</a:t>
            </a:r>
            <a:r>
              <a:rPr lang="en-US" altLang="en-US" sz="1200" b="1" u="sng" dirty="0">
                <a:solidFill>
                  <a:srgbClr val="000000"/>
                </a:solidFill>
                <a:latin typeface="Courier New" panose="02070309020205020404" pitchFamily="49" charset="0"/>
              </a:rPr>
              <a:t> de clients par Cluster :</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0 2449 </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1 40962</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2 30880</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3 15647</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4 186 </a:t>
            </a:r>
          </a:p>
        </p:txBody>
      </p:sp>
      <p:pic>
        <p:nvPicPr>
          <p:cNvPr id="24578" name="Picture 2">
            <a:extLst>
              <a:ext uri="{FF2B5EF4-FFF2-40B4-BE49-F238E27FC236}">
                <a16:creationId xmlns:a16="http://schemas.microsoft.com/office/drawing/2014/main" id="{3A001E34-FCC0-48D6-A810-C113ABC9F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5" y="1740210"/>
            <a:ext cx="5458599" cy="4615895"/>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a:extLst>
              <a:ext uri="{FF2B5EF4-FFF2-40B4-BE49-F238E27FC236}">
                <a16:creationId xmlns:a16="http://schemas.microsoft.com/office/drawing/2014/main" id="{477ADE1A-A6C6-45F4-A23E-F347AF8440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233" y="1740210"/>
            <a:ext cx="5567362" cy="470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05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Interprétation</a:t>
            </a:r>
            <a:r>
              <a:rPr lang="en-US" dirty="0">
                <a:solidFill>
                  <a:srgbClr val="00B0F0"/>
                </a:solidFill>
              </a:rPr>
              <a:t>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3" name="Rectangle 1">
            <a:extLst>
              <a:ext uri="{FF2B5EF4-FFF2-40B4-BE49-F238E27FC236}">
                <a16:creationId xmlns:a16="http://schemas.microsoft.com/office/drawing/2014/main" id="{40BFDFE2-875E-40DA-B0D2-C667F8264FD3}"/>
              </a:ext>
            </a:extLst>
          </p:cNvPr>
          <p:cNvSpPr>
            <a:spLocks noChangeArrowheads="1"/>
          </p:cNvSpPr>
          <p:nvPr/>
        </p:nvSpPr>
        <p:spPr bwMode="auto">
          <a:xfrm>
            <a:off x="710780" y="550902"/>
            <a:ext cx="288219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b="1" u="sng" dirty="0" err="1">
                <a:solidFill>
                  <a:srgbClr val="000000"/>
                </a:solidFill>
                <a:latin typeface="Courier New" panose="02070309020205020404" pitchFamily="49" charset="0"/>
              </a:rPr>
              <a:t>Nombre</a:t>
            </a:r>
            <a:r>
              <a:rPr lang="en-US" altLang="en-US" sz="1200" b="1" u="sng" dirty="0">
                <a:solidFill>
                  <a:srgbClr val="000000"/>
                </a:solidFill>
                <a:latin typeface="Courier New" panose="02070309020205020404" pitchFamily="49" charset="0"/>
              </a:rPr>
              <a:t> de clients par Cluster :</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0 2449 </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1 40962</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2 30880</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3 15647</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4 186 </a:t>
            </a:r>
          </a:p>
        </p:txBody>
      </p:sp>
      <p:pic>
        <p:nvPicPr>
          <p:cNvPr id="25602" name="Picture 2">
            <a:extLst>
              <a:ext uri="{FF2B5EF4-FFF2-40B4-BE49-F238E27FC236}">
                <a16:creationId xmlns:a16="http://schemas.microsoft.com/office/drawing/2014/main" id="{28749BBD-0478-4E1F-B3EF-387D7D292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962150"/>
            <a:ext cx="5319711" cy="4498448"/>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8018C19B-3B17-43D0-9269-641C11042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1325" y="2034640"/>
            <a:ext cx="5148262" cy="435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158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Interprétation</a:t>
            </a:r>
            <a:r>
              <a:rPr lang="en-US" dirty="0">
                <a:solidFill>
                  <a:srgbClr val="00B0F0"/>
                </a:solidFill>
              </a:rPr>
              <a:t>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3" name="Rectangle 1">
            <a:extLst>
              <a:ext uri="{FF2B5EF4-FFF2-40B4-BE49-F238E27FC236}">
                <a16:creationId xmlns:a16="http://schemas.microsoft.com/office/drawing/2014/main" id="{40BFDFE2-875E-40DA-B0D2-C667F8264FD3}"/>
              </a:ext>
            </a:extLst>
          </p:cNvPr>
          <p:cNvSpPr>
            <a:spLocks noChangeArrowheads="1"/>
          </p:cNvSpPr>
          <p:nvPr/>
        </p:nvSpPr>
        <p:spPr bwMode="auto">
          <a:xfrm>
            <a:off x="710780" y="550902"/>
            <a:ext cx="288219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b="1" u="sng" dirty="0" err="1">
                <a:solidFill>
                  <a:srgbClr val="000000"/>
                </a:solidFill>
                <a:latin typeface="Courier New" panose="02070309020205020404" pitchFamily="49" charset="0"/>
              </a:rPr>
              <a:t>Nombre</a:t>
            </a:r>
            <a:r>
              <a:rPr lang="en-US" altLang="en-US" sz="1200" b="1" u="sng" dirty="0">
                <a:solidFill>
                  <a:srgbClr val="000000"/>
                </a:solidFill>
                <a:latin typeface="Courier New" panose="02070309020205020404" pitchFamily="49" charset="0"/>
              </a:rPr>
              <a:t> de clients par Cluster :</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0 2449 </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1 40962</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2 30880</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3 15647</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4 186 </a:t>
            </a:r>
          </a:p>
        </p:txBody>
      </p:sp>
      <p:pic>
        <p:nvPicPr>
          <p:cNvPr id="26626" name="Picture 2">
            <a:extLst>
              <a:ext uri="{FF2B5EF4-FFF2-40B4-BE49-F238E27FC236}">
                <a16:creationId xmlns:a16="http://schemas.microsoft.com/office/drawing/2014/main" id="{18D9805E-9654-4A5D-92DC-FAF741241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32" y="1822273"/>
            <a:ext cx="5650953" cy="4778552"/>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a:extLst>
              <a:ext uri="{FF2B5EF4-FFF2-40B4-BE49-F238E27FC236}">
                <a16:creationId xmlns:a16="http://schemas.microsoft.com/office/drawing/2014/main" id="{25CA4655-DB6D-4AC8-B694-E2225CF1A1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938" y="1967861"/>
            <a:ext cx="5329237" cy="450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677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Interprétation</a:t>
            </a:r>
            <a:r>
              <a:rPr lang="en-US" dirty="0">
                <a:solidFill>
                  <a:srgbClr val="00B0F0"/>
                </a:solidFill>
              </a:rPr>
              <a:t>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3" name="Rectangle 1">
            <a:extLst>
              <a:ext uri="{FF2B5EF4-FFF2-40B4-BE49-F238E27FC236}">
                <a16:creationId xmlns:a16="http://schemas.microsoft.com/office/drawing/2014/main" id="{40BFDFE2-875E-40DA-B0D2-C667F8264FD3}"/>
              </a:ext>
            </a:extLst>
          </p:cNvPr>
          <p:cNvSpPr>
            <a:spLocks noChangeArrowheads="1"/>
          </p:cNvSpPr>
          <p:nvPr/>
        </p:nvSpPr>
        <p:spPr bwMode="auto">
          <a:xfrm>
            <a:off x="710780" y="550902"/>
            <a:ext cx="288219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b="1" u="sng" dirty="0" err="1">
                <a:solidFill>
                  <a:srgbClr val="000000"/>
                </a:solidFill>
                <a:latin typeface="Courier New" panose="02070309020205020404" pitchFamily="49" charset="0"/>
              </a:rPr>
              <a:t>Nombre</a:t>
            </a:r>
            <a:r>
              <a:rPr lang="en-US" altLang="en-US" sz="1200" b="1" u="sng" dirty="0">
                <a:solidFill>
                  <a:srgbClr val="000000"/>
                </a:solidFill>
                <a:latin typeface="Courier New" panose="02070309020205020404" pitchFamily="49" charset="0"/>
              </a:rPr>
              <a:t> de clients par Cluster :</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0 2449 </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1 40962</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2 30880</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3 15647</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4 186 </a:t>
            </a:r>
          </a:p>
        </p:txBody>
      </p:sp>
      <p:pic>
        <p:nvPicPr>
          <p:cNvPr id="27650" name="Picture 2">
            <a:extLst>
              <a:ext uri="{FF2B5EF4-FFF2-40B4-BE49-F238E27FC236}">
                <a16:creationId xmlns:a16="http://schemas.microsoft.com/office/drawing/2014/main" id="{73F2CC26-3E8E-496D-98C1-594F948F0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4" y="1967861"/>
            <a:ext cx="5176837" cy="4377631"/>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98DB8D29-CC26-4411-AD76-5C14D68BDD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5162" y="1967860"/>
            <a:ext cx="5176838" cy="437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256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Interprétation</a:t>
            </a:r>
            <a:r>
              <a:rPr lang="en-US" dirty="0">
                <a:solidFill>
                  <a:srgbClr val="00B0F0"/>
                </a:solidFill>
              </a:rPr>
              <a:t>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3" name="Rectangle 1">
            <a:extLst>
              <a:ext uri="{FF2B5EF4-FFF2-40B4-BE49-F238E27FC236}">
                <a16:creationId xmlns:a16="http://schemas.microsoft.com/office/drawing/2014/main" id="{40BFDFE2-875E-40DA-B0D2-C667F8264FD3}"/>
              </a:ext>
            </a:extLst>
          </p:cNvPr>
          <p:cNvSpPr>
            <a:spLocks noChangeArrowheads="1"/>
          </p:cNvSpPr>
          <p:nvPr/>
        </p:nvSpPr>
        <p:spPr bwMode="auto">
          <a:xfrm>
            <a:off x="710780" y="550902"/>
            <a:ext cx="288219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b="1" u="sng" dirty="0" err="1">
                <a:solidFill>
                  <a:srgbClr val="000000"/>
                </a:solidFill>
                <a:latin typeface="Courier New" panose="02070309020205020404" pitchFamily="49" charset="0"/>
              </a:rPr>
              <a:t>Nombre</a:t>
            </a:r>
            <a:r>
              <a:rPr lang="en-US" altLang="en-US" sz="1200" b="1" u="sng" dirty="0">
                <a:solidFill>
                  <a:srgbClr val="000000"/>
                </a:solidFill>
                <a:latin typeface="Courier New" panose="02070309020205020404" pitchFamily="49" charset="0"/>
              </a:rPr>
              <a:t> de clients par Cluster :</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0 2449 </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1 40962</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2 30880</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3 15647</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4 186 </a:t>
            </a:r>
          </a:p>
        </p:txBody>
      </p:sp>
      <p:pic>
        <p:nvPicPr>
          <p:cNvPr id="1026" name="Picture 2">
            <a:extLst>
              <a:ext uri="{FF2B5EF4-FFF2-40B4-BE49-F238E27FC236}">
                <a16:creationId xmlns:a16="http://schemas.microsoft.com/office/drawing/2014/main" id="{0281FE8A-45D4-4192-BE4F-42BC0E496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47" y="1658897"/>
            <a:ext cx="5191127" cy="51911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8405F30-CA7A-4B23-A42B-3F1A0788E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8448" y="1650922"/>
            <a:ext cx="5543552" cy="519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85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Interprétation</a:t>
            </a:r>
            <a:r>
              <a:rPr lang="en-US" dirty="0">
                <a:solidFill>
                  <a:srgbClr val="00B0F0"/>
                </a:solidFill>
              </a:rPr>
              <a:t>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3" name="Rectangle 1">
            <a:extLst>
              <a:ext uri="{FF2B5EF4-FFF2-40B4-BE49-F238E27FC236}">
                <a16:creationId xmlns:a16="http://schemas.microsoft.com/office/drawing/2014/main" id="{40BFDFE2-875E-40DA-B0D2-C667F8264FD3}"/>
              </a:ext>
            </a:extLst>
          </p:cNvPr>
          <p:cNvSpPr>
            <a:spLocks noChangeArrowheads="1"/>
          </p:cNvSpPr>
          <p:nvPr/>
        </p:nvSpPr>
        <p:spPr bwMode="auto">
          <a:xfrm>
            <a:off x="710780" y="550902"/>
            <a:ext cx="288219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b="1" u="sng" dirty="0" err="1">
                <a:solidFill>
                  <a:srgbClr val="000000"/>
                </a:solidFill>
                <a:latin typeface="Courier New" panose="02070309020205020404" pitchFamily="49" charset="0"/>
              </a:rPr>
              <a:t>Nombre</a:t>
            </a:r>
            <a:r>
              <a:rPr lang="en-US" altLang="en-US" sz="1200" b="1" u="sng" dirty="0">
                <a:solidFill>
                  <a:srgbClr val="000000"/>
                </a:solidFill>
                <a:latin typeface="Courier New" panose="02070309020205020404" pitchFamily="49" charset="0"/>
              </a:rPr>
              <a:t> de clients par Cluster :</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0 2449 </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1 40962</a:t>
            </a: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2 30880</a:t>
            </a:r>
          </a:p>
          <a:p>
            <a:pPr eaLnBrk="0" fontAlgn="base" hangingPunct="0">
              <a:spcBef>
                <a:spcPct val="0"/>
              </a:spcBef>
              <a:spcAft>
                <a:spcPct val="0"/>
              </a:spcAft>
            </a:pPr>
            <a:r>
              <a:rPr lang="en-US" altLang="en-US" sz="1200" dirty="0">
                <a:solidFill>
                  <a:srgbClr val="000000"/>
                </a:solidFill>
                <a:latin typeface="Courier New" panose="02070309020205020404" pitchFamily="49" charset="0"/>
              </a:rPr>
              <a:t>Cluster 3 15647</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n-US" sz="1200" dirty="0">
                <a:solidFill>
                  <a:srgbClr val="000000"/>
                </a:solidFill>
                <a:latin typeface="Courier New" panose="02070309020205020404" pitchFamily="49" charset="0"/>
              </a:rPr>
              <a:t>Cluster </a:t>
            </a:r>
            <a:r>
              <a:rPr kumimoji="0" lang="en-US" altLang="en-US" sz="1200" b="0" i="0" u="none" strike="noStrike" cap="none" normalizeH="0" baseline="0" dirty="0">
                <a:ln>
                  <a:noFill/>
                </a:ln>
                <a:solidFill>
                  <a:srgbClr val="000000"/>
                </a:solidFill>
                <a:effectLst/>
                <a:latin typeface="Courier New" panose="02070309020205020404" pitchFamily="49" charset="0"/>
              </a:rPr>
              <a:t>4 186 </a:t>
            </a:r>
          </a:p>
        </p:txBody>
      </p:sp>
      <p:pic>
        <p:nvPicPr>
          <p:cNvPr id="2050" name="Picture 2">
            <a:extLst>
              <a:ext uri="{FF2B5EF4-FFF2-40B4-BE49-F238E27FC236}">
                <a16:creationId xmlns:a16="http://schemas.microsoft.com/office/drawing/2014/main" id="{F2A8D2AA-40BF-446C-B86F-1DECBF5AE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738003"/>
            <a:ext cx="3340720" cy="27308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A6B68DD-413B-4970-986B-DC65DA63B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2" y="480879"/>
            <a:ext cx="3340720" cy="27308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58DBDC4-0AA8-4C07-A16F-7B0E65133F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3646269"/>
            <a:ext cx="3340719" cy="27308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DDC32FF-0624-4DA4-8A01-A555F71B15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8693" y="480879"/>
            <a:ext cx="2895565" cy="236696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F487198-13A5-43AA-B356-54AE187AA5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5931" y="3589923"/>
            <a:ext cx="3409649" cy="2787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2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7650" y="1536214"/>
            <a:ext cx="11868150" cy="3227097"/>
          </a:xfrm>
        </p:spPr>
        <p:txBody>
          <a:bodyPr>
            <a:normAutofit/>
          </a:bodyPr>
          <a:lstStyle/>
          <a:p>
            <a:r>
              <a:rPr lang="en-US" dirty="0"/>
              <a:t>1. </a:t>
            </a:r>
            <a:r>
              <a:rPr lang="en-US" dirty="0" err="1"/>
              <a:t>Nettoyage</a:t>
            </a:r>
            <a:r>
              <a:rPr lang="en-US" dirty="0"/>
              <a:t> des </a:t>
            </a:r>
            <a:r>
              <a:rPr lang="en-US" dirty="0" err="1"/>
              <a:t>données</a:t>
            </a:r>
            <a:r>
              <a:rPr lang="en-US" dirty="0"/>
              <a:t> et </a:t>
            </a:r>
            <a:r>
              <a:rPr lang="en-US" dirty="0" err="1"/>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t>3. </a:t>
            </a:r>
            <a:r>
              <a:rPr lang="fr-FR" dirty="0"/>
              <a:t>Sélection</a:t>
            </a:r>
            <a:r>
              <a:rPr lang="en-US" dirty="0"/>
              <a:t> et Construction des variables pour le </a:t>
            </a:r>
            <a:r>
              <a:rPr lang="en-US" dirty="0" err="1"/>
              <a:t>modèle</a:t>
            </a:r>
            <a:r>
              <a:rPr lang="en-US" dirty="0"/>
              <a:t> non </a:t>
            </a:r>
            <a:r>
              <a:rPr lang="en-US" dirty="0" err="1"/>
              <a:t>supervisé</a:t>
            </a:r>
            <a:r>
              <a:rPr lang="en-US" dirty="0"/>
              <a:t> (Feature Engineering)</a:t>
            </a:r>
            <a:br>
              <a:rPr lang="en-US" dirty="0"/>
            </a:br>
            <a:r>
              <a:rPr lang="en-US" dirty="0"/>
              <a:t>4. Choix du </a:t>
            </a:r>
            <a:r>
              <a:rPr lang="fr-FR" noProof="1"/>
              <a:t>paramètre</a:t>
            </a:r>
            <a:r>
              <a:rPr lang="en-US" dirty="0"/>
              <a:t> le plus pertinent pour le </a:t>
            </a:r>
            <a:r>
              <a:rPr lang="en-US" dirty="0" err="1"/>
              <a:t>modèle</a:t>
            </a:r>
            <a:r>
              <a:rPr lang="en-US" dirty="0"/>
              <a:t> non </a:t>
            </a:r>
            <a:r>
              <a:rPr lang="en-US" dirty="0" err="1"/>
              <a:t>supervisé</a:t>
            </a:r>
            <a:r>
              <a:rPr lang="en-US" dirty="0"/>
              <a:t>.</a:t>
            </a:r>
            <a:br>
              <a:rPr lang="en-US" dirty="0"/>
            </a:br>
            <a:r>
              <a:rPr lang="en-US" dirty="0"/>
              <a:t>5. Interpretation des </a:t>
            </a:r>
            <a:r>
              <a:rPr lang="en-US" dirty="0" err="1"/>
              <a:t>résultats</a:t>
            </a:r>
            <a:r>
              <a:rPr lang="en-US" dirty="0"/>
              <a:t> du </a:t>
            </a:r>
            <a:r>
              <a:rPr lang="en-US" dirty="0" err="1"/>
              <a:t>modèle</a:t>
            </a:r>
            <a:br>
              <a:rPr lang="en-US" dirty="0"/>
            </a:br>
            <a:r>
              <a:rPr lang="en-US" dirty="0"/>
              <a:t>6. Conclusions et recommendations</a:t>
            </a: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
        <p:nvSpPr>
          <p:cNvPr id="11" name="Title 3"/>
          <p:cNvSpPr txBox="1">
            <a:spLocks/>
          </p:cNvSpPr>
          <p:nvPr/>
        </p:nvSpPr>
        <p:spPr>
          <a:xfrm>
            <a:off x="247650" y="528564"/>
            <a:ext cx="2154420" cy="372196"/>
          </a:xfrm>
          <a:prstGeom prst="rect">
            <a:avLst/>
          </a:prstGeom>
        </p:spPr>
        <p:txBody>
          <a:bodyPr vert="horz" lIns="0" tIns="0" rIns="0" bIns="0" rtlCol="0" anchor="t">
            <a:normAutofit lnSpcReduction="10000"/>
          </a:bodyPr>
          <a:lst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a:lstStyle>
          <a:p>
            <a:r>
              <a:rPr lang="en-US" b="1" dirty="0" err="1">
                <a:solidFill>
                  <a:schemeClr val="bg2">
                    <a:lumMod val="50000"/>
                  </a:schemeClr>
                </a:solidFill>
              </a:rPr>
              <a:t>Méthodologie</a:t>
            </a:r>
            <a:endParaRPr lang="en-US" b="1" dirty="0">
              <a:solidFill>
                <a:schemeClr val="bg2">
                  <a:lumMod val="50000"/>
                </a:schemeClr>
              </a:solidFill>
            </a:endParaRPr>
          </a:p>
        </p:txBody>
      </p:sp>
    </p:spTree>
    <p:extLst>
      <p:ext uri="{BB962C8B-B14F-4D97-AF65-F5344CB8AC3E}">
        <p14:creationId xmlns:p14="http://schemas.microsoft.com/office/powerpoint/2010/main" val="1161247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Interprétation</a:t>
            </a:r>
            <a:r>
              <a:rPr lang="en-US" dirty="0">
                <a:solidFill>
                  <a:srgbClr val="00B0F0"/>
                </a:solidFill>
              </a:rPr>
              <a:t>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graphicFrame>
        <p:nvGraphicFramePr>
          <p:cNvPr id="5" name="Table 4">
            <a:extLst>
              <a:ext uri="{FF2B5EF4-FFF2-40B4-BE49-F238E27FC236}">
                <a16:creationId xmlns:a16="http://schemas.microsoft.com/office/drawing/2014/main" id="{18302EAF-DE0D-487C-B1C2-2E4FFD7715CB}"/>
              </a:ext>
            </a:extLst>
          </p:cNvPr>
          <p:cNvGraphicFramePr>
            <a:graphicFrameLocks noGrp="1"/>
          </p:cNvGraphicFramePr>
          <p:nvPr>
            <p:extLst>
              <p:ext uri="{D42A27DB-BD31-4B8C-83A1-F6EECF244321}">
                <p14:modId xmlns:p14="http://schemas.microsoft.com/office/powerpoint/2010/main" val="2585956716"/>
              </p:ext>
            </p:extLst>
          </p:nvPr>
        </p:nvGraphicFramePr>
        <p:xfrm>
          <a:off x="0" y="1552907"/>
          <a:ext cx="12192003" cy="3322636"/>
        </p:xfrm>
        <a:graphic>
          <a:graphicData uri="http://schemas.openxmlformats.org/drawingml/2006/table">
            <a:tbl>
              <a:tblPr/>
              <a:tblGrid>
                <a:gridCol w="1354667">
                  <a:extLst>
                    <a:ext uri="{9D8B030D-6E8A-4147-A177-3AD203B41FA5}">
                      <a16:colId xmlns:a16="http://schemas.microsoft.com/office/drawing/2014/main" val="2071036111"/>
                    </a:ext>
                  </a:extLst>
                </a:gridCol>
                <a:gridCol w="1354667">
                  <a:extLst>
                    <a:ext uri="{9D8B030D-6E8A-4147-A177-3AD203B41FA5}">
                      <a16:colId xmlns:a16="http://schemas.microsoft.com/office/drawing/2014/main" val="3152129169"/>
                    </a:ext>
                  </a:extLst>
                </a:gridCol>
                <a:gridCol w="1354667">
                  <a:extLst>
                    <a:ext uri="{9D8B030D-6E8A-4147-A177-3AD203B41FA5}">
                      <a16:colId xmlns:a16="http://schemas.microsoft.com/office/drawing/2014/main" val="202267702"/>
                    </a:ext>
                  </a:extLst>
                </a:gridCol>
                <a:gridCol w="1354667">
                  <a:extLst>
                    <a:ext uri="{9D8B030D-6E8A-4147-A177-3AD203B41FA5}">
                      <a16:colId xmlns:a16="http://schemas.microsoft.com/office/drawing/2014/main" val="19367616"/>
                    </a:ext>
                  </a:extLst>
                </a:gridCol>
                <a:gridCol w="1354667">
                  <a:extLst>
                    <a:ext uri="{9D8B030D-6E8A-4147-A177-3AD203B41FA5}">
                      <a16:colId xmlns:a16="http://schemas.microsoft.com/office/drawing/2014/main" val="2746892363"/>
                    </a:ext>
                  </a:extLst>
                </a:gridCol>
                <a:gridCol w="1354667">
                  <a:extLst>
                    <a:ext uri="{9D8B030D-6E8A-4147-A177-3AD203B41FA5}">
                      <a16:colId xmlns:a16="http://schemas.microsoft.com/office/drawing/2014/main" val="3060941325"/>
                    </a:ext>
                  </a:extLst>
                </a:gridCol>
                <a:gridCol w="1354667">
                  <a:extLst>
                    <a:ext uri="{9D8B030D-6E8A-4147-A177-3AD203B41FA5}">
                      <a16:colId xmlns:a16="http://schemas.microsoft.com/office/drawing/2014/main" val="37283090"/>
                    </a:ext>
                  </a:extLst>
                </a:gridCol>
                <a:gridCol w="1354667">
                  <a:extLst>
                    <a:ext uri="{9D8B030D-6E8A-4147-A177-3AD203B41FA5}">
                      <a16:colId xmlns:a16="http://schemas.microsoft.com/office/drawing/2014/main" val="1151878896"/>
                    </a:ext>
                  </a:extLst>
                </a:gridCol>
                <a:gridCol w="1354667">
                  <a:extLst>
                    <a:ext uri="{9D8B030D-6E8A-4147-A177-3AD203B41FA5}">
                      <a16:colId xmlns:a16="http://schemas.microsoft.com/office/drawing/2014/main" val="519157289"/>
                    </a:ext>
                  </a:extLst>
                </a:gridCol>
              </a:tblGrid>
              <a:tr h="1034920">
                <a:tc>
                  <a:txBody>
                    <a:bodyPr/>
                    <a:lstStyle/>
                    <a:p>
                      <a:endParaRPr lang="fr-FR"/>
                    </a:p>
                  </a:txBody>
                  <a:tcPr marL="54469" marR="54469" marT="27235" marB="27235" anchor="ctr">
                    <a:lnL>
                      <a:noFill/>
                    </a:lnL>
                    <a:lnR>
                      <a:noFill/>
                    </a:lnR>
                    <a:lnT>
                      <a:noFill/>
                    </a:lnT>
                    <a:lnB>
                      <a:noFill/>
                    </a:lnB>
                  </a:tcPr>
                </a:tc>
                <a:tc>
                  <a:txBody>
                    <a:bodyPr/>
                    <a:lstStyle/>
                    <a:p>
                      <a:pPr algn="ctr" fontAlgn="ctr"/>
                      <a:br>
                        <a:rPr lang="en-US" sz="1100" b="1" dirty="0">
                          <a:effectLst/>
                        </a:rPr>
                      </a:br>
                      <a:r>
                        <a:rPr lang="en-US" sz="1100" b="1" dirty="0" err="1">
                          <a:effectLst/>
                        </a:rPr>
                        <a:t>PercentageNbCust</a:t>
                      </a:r>
                      <a:endParaRPr lang="en-US" sz="1100" b="1" dirty="0">
                        <a:effectLst/>
                      </a:endParaRPr>
                    </a:p>
                  </a:txBody>
                  <a:tcPr marL="54469" marR="54469" marT="27235" marB="27235" anchor="ctr">
                    <a:lnL>
                      <a:noFill/>
                    </a:lnL>
                    <a:lnR>
                      <a:noFill/>
                    </a:lnR>
                    <a:lnT>
                      <a:noFill/>
                    </a:lnT>
                    <a:lnB>
                      <a:noFill/>
                    </a:lnB>
                  </a:tcPr>
                </a:tc>
                <a:tc>
                  <a:txBody>
                    <a:bodyPr/>
                    <a:lstStyle/>
                    <a:p>
                      <a:pPr algn="ctr" fontAlgn="ctr"/>
                      <a:r>
                        <a:rPr lang="en-US" sz="1100" b="1" dirty="0" err="1">
                          <a:effectLst/>
                        </a:rPr>
                        <a:t>ClusterCountNbCust</a:t>
                      </a:r>
                      <a:endParaRPr lang="en-US" sz="1100" b="1" dirty="0">
                        <a:effectLst/>
                      </a:endParaRPr>
                    </a:p>
                  </a:txBody>
                  <a:tcPr marL="54469" marR="54469" marT="27235" marB="27235" anchor="ctr">
                    <a:lnL>
                      <a:noFill/>
                    </a:lnL>
                    <a:lnR>
                      <a:noFill/>
                    </a:lnR>
                    <a:lnT>
                      <a:noFill/>
                    </a:lnT>
                    <a:lnB>
                      <a:noFill/>
                    </a:lnB>
                  </a:tcPr>
                </a:tc>
                <a:tc>
                  <a:txBody>
                    <a:bodyPr/>
                    <a:lstStyle/>
                    <a:p>
                      <a:pPr algn="ctr" fontAlgn="ctr"/>
                      <a:r>
                        <a:rPr lang="en-US" sz="1100" b="1" dirty="0" err="1">
                          <a:effectLst/>
                        </a:rPr>
                        <a:t>average_total_price_spent_by_customer</a:t>
                      </a:r>
                      <a:endParaRPr lang="en-US" sz="1100" b="1" dirty="0">
                        <a:effectLst/>
                      </a:endParaRPr>
                    </a:p>
                  </a:txBody>
                  <a:tcPr marL="54469" marR="54469" marT="27235" marB="27235" anchor="ctr">
                    <a:lnL>
                      <a:noFill/>
                    </a:lnL>
                    <a:lnR>
                      <a:noFill/>
                    </a:lnR>
                    <a:lnT>
                      <a:noFill/>
                    </a:lnT>
                    <a:lnB>
                      <a:noFill/>
                    </a:lnB>
                  </a:tcPr>
                </a:tc>
                <a:tc>
                  <a:txBody>
                    <a:bodyPr/>
                    <a:lstStyle/>
                    <a:p>
                      <a:pPr algn="ctr" fontAlgn="ctr"/>
                      <a:r>
                        <a:rPr lang="en-US" sz="1100" b="1" dirty="0" err="1">
                          <a:effectLst/>
                        </a:rPr>
                        <a:t>mean_review_score_by_customer</a:t>
                      </a:r>
                      <a:endParaRPr lang="en-US" sz="1100" b="1" dirty="0">
                        <a:effectLst/>
                      </a:endParaRPr>
                    </a:p>
                  </a:txBody>
                  <a:tcPr marL="54469" marR="54469" marT="27235" marB="27235" anchor="ctr">
                    <a:lnL>
                      <a:noFill/>
                    </a:lnL>
                    <a:lnR>
                      <a:noFill/>
                    </a:lnR>
                    <a:lnT>
                      <a:noFill/>
                    </a:lnT>
                    <a:lnB>
                      <a:noFill/>
                    </a:lnB>
                  </a:tcPr>
                </a:tc>
                <a:tc>
                  <a:txBody>
                    <a:bodyPr/>
                    <a:lstStyle/>
                    <a:p>
                      <a:pPr algn="ctr" fontAlgn="ctr"/>
                      <a:r>
                        <a:rPr lang="en-US" sz="1100" b="1" dirty="0" err="1">
                          <a:effectLst/>
                        </a:rPr>
                        <a:t>mean_quantity_of_product_ordered_by_customer</a:t>
                      </a:r>
                      <a:endParaRPr lang="en-US" sz="1100" b="1" dirty="0">
                        <a:effectLst/>
                      </a:endParaRPr>
                    </a:p>
                  </a:txBody>
                  <a:tcPr marL="54469" marR="54469" marT="27235" marB="27235" anchor="ctr">
                    <a:lnL>
                      <a:noFill/>
                    </a:lnL>
                    <a:lnR>
                      <a:noFill/>
                    </a:lnR>
                    <a:lnT>
                      <a:noFill/>
                    </a:lnT>
                    <a:lnB>
                      <a:noFill/>
                    </a:lnB>
                  </a:tcPr>
                </a:tc>
                <a:tc>
                  <a:txBody>
                    <a:bodyPr/>
                    <a:lstStyle/>
                    <a:p>
                      <a:pPr algn="ctr" fontAlgn="ctr"/>
                      <a:r>
                        <a:rPr lang="en-US" sz="1100" b="1" dirty="0">
                          <a:effectLst/>
                        </a:rPr>
                        <a:t>recency</a:t>
                      </a:r>
                    </a:p>
                  </a:txBody>
                  <a:tcPr marL="54469" marR="54469" marT="27235" marB="27235" anchor="ctr">
                    <a:lnL>
                      <a:noFill/>
                    </a:lnL>
                    <a:lnR>
                      <a:noFill/>
                    </a:lnR>
                    <a:lnT>
                      <a:noFill/>
                    </a:lnT>
                    <a:lnB>
                      <a:noFill/>
                    </a:lnB>
                  </a:tcPr>
                </a:tc>
                <a:tc>
                  <a:txBody>
                    <a:bodyPr/>
                    <a:lstStyle/>
                    <a:p>
                      <a:pPr algn="ctr" fontAlgn="ctr"/>
                      <a:r>
                        <a:rPr lang="en-US" sz="1100" b="1" dirty="0">
                          <a:effectLst/>
                        </a:rPr>
                        <a:t>monetary</a:t>
                      </a:r>
                    </a:p>
                  </a:txBody>
                  <a:tcPr marL="54469" marR="54469" marT="27235" marB="27235" anchor="ctr">
                    <a:lnL>
                      <a:noFill/>
                    </a:lnL>
                    <a:lnR>
                      <a:noFill/>
                    </a:lnR>
                    <a:lnT>
                      <a:noFill/>
                    </a:lnT>
                    <a:lnB>
                      <a:noFill/>
                    </a:lnB>
                  </a:tcPr>
                </a:tc>
                <a:tc>
                  <a:txBody>
                    <a:bodyPr/>
                    <a:lstStyle/>
                    <a:p>
                      <a:pPr algn="ctr" fontAlgn="ctr"/>
                      <a:r>
                        <a:rPr lang="en-US" sz="1100" b="1" dirty="0">
                          <a:effectLst/>
                        </a:rPr>
                        <a:t>frequency</a:t>
                      </a:r>
                    </a:p>
                  </a:txBody>
                  <a:tcPr marL="54469" marR="54469" marT="27235" marB="27235" anchor="ctr">
                    <a:lnL>
                      <a:noFill/>
                    </a:lnL>
                    <a:lnR>
                      <a:noFill/>
                    </a:lnR>
                    <a:lnT>
                      <a:noFill/>
                    </a:lnT>
                    <a:lnB>
                      <a:noFill/>
                    </a:lnB>
                  </a:tcPr>
                </a:tc>
                <a:extLst>
                  <a:ext uri="{0D108BD9-81ED-4DB2-BD59-A6C34878D82A}">
                    <a16:rowId xmlns:a16="http://schemas.microsoft.com/office/drawing/2014/main" val="468784824"/>
                  </a:ext>
                </a:extLst>
              </a:tr>
              <a:tr h="381286">
                <a:tc>
                  <a:txBody>
                    <a:bodyPr/>
                    <a:lstStyle/>
                    <a:p>
                      <a:pPr algn="r" fontAlgn="ctr"/>
                      <a:r>
                        <a:rPr lang="en-US" sz="1100" b="1">
                          <a:effectLst/>
                        </a:rPr>
                        <a:t>NbClusters</a:t>
                      </a:r>
                    </a:p>
                  </a:txBody>
                  <a:tcPr marL="54469" marR="54469" marT="27235" marB="27235" anchor="ctr">
                    <a:lnL>
                      <a:noFill/>
                    </a:lnL>
                    <a:lnR>
                      <a:noFill/>
                    </a:lnR>
                    <a:lnT>
                      <a:noFill/>
                    </a:lnT>
                    <a:lnB>
                      <a:noFill/>
                    </a:lnB>
                  </a:tcPr>
                </a:tc>
                <a:tc>
                  <a:txBody>
                    <a:bodyPr/>
                    <a:lstStyle/>
                    <a:p>
                      <a:pPr algn="r" fontAlgn="ctr"/>
                      <a:endParaRPr lang="en-US" sz="1100" b="1">
                        <a:effectLst/>
                      </a:endParaRPr>
                    </a:p>
                  </a:txBody>
                  <a:tcPr marL="54469" marR="54469" marT="27235" marB="27235" anchor="ctr">
                    <a:lnL>
                      <a:noFill/>
                    </a:lnL>
                    <a:lnR>
                      <a:noFill/>
                    </a:lnR>
                    <a:lnT>
                      <a:noFill/>
                    </a:lnT>
                    <a:lnB>
                      <a:noFill/>
                    </a:lnB>
                  </a:tcPr>
                </a:tc>
                <a:tc>
                  <a:txBody>
                    <a:bodyPr/>
                    <a:lstStyle/>
                    <a:p>
                      <a:pPr algn="r" fontAlgn="ctr"/>
                      <a:endParaRPr lang="en-US" sz="1100" b="1">
                        <a:effectLst/>
                      </a:endParaRPr>
                    </a:p>
                  </a:txBody>
                  <a:tcPr marL="54469" marR="54469" marT="27235" marB="27235" anchor="ctr">
                    <a:lnL>
                      <a:noFill/>
                    </a:lnL>
                    <a:lnR>
                      <a:noFill/>
                    </a:lnR>
                    <a:lnT>
                      <a:noFill/>
                    </a:lnT>
                    <a:lnB>
                      <a:noFill/>
                    </a:lnB>
                  </a:tcPr>
                </a:tc>
                <a:tc>
                  <a:txBody>
                    <a:bodyPr/>
                    <a:lstStyle/>
                    <a:p>
                      <a:pPr algn="r" fontAlgn="ctr"/>
                      <a:endParaRPr lang="en-US" sz="1100" b="1">
                        <a:effectLst/>
                      </a:endParaRPr>
                    </a:p>
                  </a:txBody>
                  <a:tcPr marL="54469" marR="54469" marT="27235" marB="27235" anchor="ctr">
                    <a:lnL>
                      <a:noFill/>
                    </a:lnL>
                    <a:lnR>
                      <a:noFill/>
                    </a:lnR>
                    <a:lnT>
                      <a:noFill/>
                    </a:lnT>
                    <a:lnB>
                      <a:noFill/>
                    </a:lnB>
                  </a:tcPr>
                </a:tc>
                <a:tc>
                  <a:txBody>
                    <a:bodyPr/>
                    <a:lstStyle/>
                    <a:p>
                      <a:pPr algn="r" fontAlgn="ctr"/>
                      <a:endParaRPr lang="en-US" sz="1100" b="1">
                        <a:effectLst/>
                      </a:endParaRPr>
                    </a:p>
                  </a:txBody>
                  <a:tcPr marL="54469" marR="54469" marT="27235" marB="27235" anchor="ctr">
                    <a:lnL>
                      <a:noFill/>
                    </a:lnL>
                    <a:lnR>
                      <a:noFill/>
                    </a:lnR>
                    <a:lnT>
                      <a:noFill/>
                    </a:lnT>
                    <a:lnB>
                      <a:noFill/>
                    </a:lnB>
                  </a:tcPr>
                </a:tc>
                <a:tc>
                  <a:txBody>
                    <a:bodyPr/>
                    <a:lstStyle/>
                    <a:p>
                      <a:pPr algn="r" fontAlgn="ctr"/>
                      <a:endParaRPr lang="en-US" sz="1100" b="1">
                        <a:effectLst/>
                      </a:endParaRPr>
                    </a:p>
                  </a:txBody>
                  <a:tcPr marL="54469" marR="54469" marT="27235" marB="27235" anchor="ctr">
                    <a:lnL>
                      <a:noFill/>
                    </a:lnL>
                    <a:lnR>
                      <a:noFill/>
                    </a:lnR>
                    <a:lnT>
                      <a:noFill/>
                    </a:lnT>
                    <a:lnB>
                      <a:noFill/>
                    </a:lnB>
                  </a:tcPr>
                </a:tc>
                <a:tc>
                  <a:txBody>
                    <a:bodyPr/>
                    <a:lstStyle/>
                    <a:p>
                      <a:pPr algn="r" fontAlgn="ctr"/>
                      <a:endParaRPr lang="en-US" sz="1100" b="1">
                        <a:effectLst/>
                      </a:endParaRPr>
                    </a:p>
                  </a:txBody>
                  <a:tcPr marL="54469" marR="54469" marT="27235" marB="27235" anchor="ctr">
                    <a:lnL>
                      <a:noFill/>
                    </a:lnL>
                    <a:lnR>
                      <a:noFill/>
                    </a:lnR>
                    <a:lnT>
                      <a:noFill/>
                    </a:lnT>
                    <a:lnB>
                      <a:noFill/>
                    </a:lnB>
                  </a:tcPr>
                </a:tc>
                <a:tc>
                  <a:txBody>
                    <a:bodyPr/>
                    <a:lstStyle/>
                    <a:p>
                      <a:pPr algn="r" fontAlgn="ctr"/>
                      <a:endParaRPr lang="en-US" sz="1100" b="1">
                        <a:effectLst/>
                      </a:endParaRPr>
                    </a:p>
                  </a:txBody>
                  <a:tcPr marL="54469" marR="54469" marT="27235" marB="27235" anchor="ctr">
                    <a:lnL>
                      <a:noFill/>
                    </a:lnL>
                    <a:lnR>
                      <a:noFill/>
                    </a:lnR>
                    <a:lnT>
                      <a:noFill/>
                    </a:lnT>
                    <a:lnB>
                      <a:noFill/>
                    </a:lnB>
                  </a:tcPr>
                </a:tc>
                <a:tc>
                  <a:txBody>
                    <a:bodyPr/>
                    <a:lstStyle/>
                    <a:p>
                      <a:pPr algn="r" fontAlgn="ctr"/>
                      <a:endParaRPr lang="en-US" sz="1100" b="1">
                        <a:effectLst/>
                      </a:endParaRPr>
                    </a:p>
                  </a:txBody>
                  <a:tcPr marL="54469" marR="54469" marT="27235" marB="27235" anchor="ctr">
                    <a:lnL>
                      <a:noFill/>
                    </a:lnL>
                    <a:lnR>
                      <a:noFill/>
                    </a:lnR>
                    <a:lnT>
                      <a:noFill/>
                    </a:lnT>
                    <a:lnB>
                      <a:noFill/>
                    </a:lnB>
                  </a:tcPr>
                </a:tc>
                <a:extLst>
                  <a:ext uri="{0D108BD9-81ED-4DB2-BD59-A6C34878D82A}">
                    <a16:rowId xmlns:a16="http://schemas.microsoft.com/office/drawing/2014/main" val="817046938"/>
                  </a:ext>
                </a:extLst>
              </a:tr>
              <a:tr h="381286">
                <a:tc>
                  <a:txBody>
                    <a:bodyPr/>
                    <a:lstStyle/>
                    <a:p>
                      <a:pPr algn="r" fontAlgn="ctr"/>
                      <a:r>
                        <a:rPr lang="en-US" sz="1100" b="1">
                          <a:effectLst/>
                        </a:rPr>
                        <a:t>Cluster 0</a:t>
                      </a:r>
                    </a:p>
                  </a:txBody>
                  <a:tcPr marL="54469" marR="54469" marT="27235" marB="27235" anchor="ctr">
                    <a:lnL>
                      <a:noFill/>
                    </a:lnL>
                    <a:lnR>
                      <a:noFill/>
                    </a:lnR>
                    <a:lnT>
                      <a:noFill/>
                    </a:lnT>
                    <a:lnB>
                      <a:noFill/>
                    </a:lnB>
                    <a:solidFill>
                      <a:srgbClr val="F5F5F5"/>
                    </a:solidFill>
                  </a:tcPr>
                </a:tc>
                <a:tc>
                  <a:txBody>
                    <a:bodyPr/>
                    <a:lstStyle/>
                    <a:p>
                      <a:pPr algn="r" fontAlgn="ctr"/>
                      <a:r>
                        <a:rPr lang="en-US" sz="1100" dirty="0">
                          <a:effectLst/>
                        </a:rPr>
                        <a:t>2.72</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2449</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1021.932852</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4.141910</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1.069275</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240.254279</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1191.118549</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1.317848</a:t>
                      </a:r>
                    </a:p>
                  </a:txBody>
                  <a:tcPr marL="54469" marR="54469" marT="27235" marB="27235" anchor="ctr">
                    <a:lnL>
                      <a:noFill/>
                    </a:lnL>
                    <a:lnR>
                      <a:noFill/>
                    </a:lnR>
                    <a:lnT>
                      <a:noFill/>
                    </a:lnT>
                    <a:lnB>
                      <a:noFill/>
                    </a:lnB>
                    <a:solidFill>
                      <a:srgbClr val="F5F5F5"/>
                    </a:solidFill>
                  </a:tcPr>
                </a:tc>
                <a:extLst>
                  <a:ext uri="{0D108BD9-81ED-4DB2-BD59-A6C34878D82A}">
                    <a16:rowId xmlns:a16="http://schemas.microsoft.com/office/drawing/2014/main" val="2480980930"/>
                  </a:ext>
                </a:extLst>
              </a:tr>
              <a:tr h="381286">
                <a:tc>
                  <a:txBody>
                    <a:bodyPr/>
                    <a:lstStyle/>
                    <a:p>
                      <a:pPr algn="r" fontAlgn="ctr"/>
                      <a:r>
                        <a:rPr lang="en-US" sz="1100" b="1">
                          <a:effectLst/>
                        </a:rPr>
                        <a:t>Cluster 1</a:t>
                      </a:r>
                    </a:p>
                  </a:txBody>
                  <a:tcPr marL="54469" marR="54469" marT="27235" marB="27235" anchor="ctr">
                    <a:lnL>
                      <a:noFill/>
                    </a:lnL>
                    <a:lnR>
                      <a:noFill/>
                    </a:lnR>
                    <a:lnT>
                      <a:noFill/>
                    </a:lnT>
                    <a:lnB>
                      <a:noFill/>
                    </a:lnB>
                  </a:tcPr>
                </a:tc>
                <a:tc>
                  <a:txBody>
                    <a:bodyPr/>
                    <a:lstStyle/>
                    <a:p>
                      <a:pPr algn="r" fontAlgn="ctr"/>
                      <a:r>
                        <a:rPr lang="en-US" sz="1100">
                          <a:effectLst/>
                        </a:rPr>
                        <a:t>45.45</a:t>
                      </a:r>
                    </a:p>
                  </a:txBody>
                  <a:tcPr marL="54469" marR="54469" marT="27235" marB="27235" anchor="ctr">
                    <a:lnL>
                      <a:noFill/>
                    </a:lnL>
                    <a:lnR>
                      <a:noFill/>
                    </a:lnR>
                    <a:lnT>
                      <a:noFill/>
                    </a:lnT>
                    <a:lnB>
                      <a:noFill/>
                    </a:lnB>
                  </a:tcPr>
                </a:tc>
                <a:tc>
                  <a:txBody>
                    <a:bodyPr/>
                    <a:lstStyle/>
                    <a:p>
                      <a:pPr algn="r" fontAlgn="ctr"/>
                      <a:r>
                        <a:rPr lang="en-US" sz="1100">
                          <a:effectLst/>
                        </a:rPr>
                        <a:t>40962</a:t>
                      </a:r>
                    </a:p>
                  </a:txBody>
                  <a:tcPr marL="54469" marR="54469" marT="27235" marB="27235" anchor="ctr">
                    <a:lnL>
                      <a:noFill/>
                    </a:lnL>
                    <a:lnR>
                      <a:noFill/>
                    </a:lnR>
                    <a:lnT>
                      <a:noFill/>
                    </a:lnT>
                    <a:lnB>
                      <a:noFill/>
                    </a:lnB>
                  </a:tcPr>
                </a:tc>
                <a:tc>
                  <a:txBody>
                    <a:bodyPr/>
                    <a:lstStyle/>
                    <a:p>
                      <a:pPr algn="r" fontAlgn="ctr"/>
                      <a:r>
                        <a:rPr lang="en-US" sz="1100">
                          <a:effectLst/>
                        </a:rPr>
                        <a:t>122.437610</a:t>
                      </a:r>
                    </a:p>
                  </a:txBody>
                  <a:tcPr marL="54469" marR="54469" marT="27235" marB="27235" anchor="ctr">
                    <a:lnL>
                      <a:noFill/>
                    </a:lnL>
                    <a:lnR>
                      <a:noFill/>
                    </a:lnR>
                    <a:lnT>
                      <a:noFill/>
                    </a:lnT>
                    <a:lnB>
                      <a:noFill/>
                    </a:lnB>
                  </a:tcPr>
                </a:tc>
                <a:tc>
                  <a:txBody>
                    <a:bodyPr/>
                    <a:lstStyle/>
                    <a:p>
                      <a:pPr algn="r" fontAlgn="ctr"/>
                      <a:r>
                        <a:rPr lang="en-US" sz="1100">
                          <a:effectLst/>
                        </a:rPr>
                        <a:t>4.677940</a:t>
                      </a:r>
                    </a:p>
                  </a:txBody>
                  <a:tcPr marL="54469" marR="54469" marT="27235" marB="27235" anchor="ctr">
                    <a:lnL>
                      <a:noFill/>
                    </a:lnL>
                    <a:lnR>
                      <a:noFill/>
                    </a:lnR>
                    <a:lnT>
                      <a:noFill/>
                    </a:lnT>
                    <a:lnB>
                      <a:noFill/>
                    </a:lnB>
                  </a:tcPr>
                </a:tc>
                <a:tc>
                  <a:txBody>
                    <a:bodyPr/>
                    <a:lstStyle/>
                    <a:p>
                      <a:pPr algn="r" fontAlgn="ctr"/>
                      <a:r>
                        <a:rPr lang="en-US" sz="1100">
                          <a:effectLst/>
                        </a:rPr>
                        <a:t>1.030786</a:t>
                      </a:r>
                    </a:p>
                  </a:txBody>
                  <a:tcPr marL="54469" marR="54469" marT="27235" marB="27235" anchor="ctr">
                    <a:lnL>
                      <a:noFill/>
                    </a:lnL>
                    <a:lnR>
                      <a:noFill/>
                    </a:lnR>
                    <a:lnT>
                      <a:noFill/>
                    </a:lnT>
                    <a:lnB>
                      <a:noFill/>
                    </a:lnB>
                  </a:tcPr>
                </a:tc>
                <a:tc>
                  <a:txBody>
                    <a:bodyPr/>
                    <a:lstStyle/>
                    <a:p>
                      <a:pPr algn="r" fontAlgn="ctr"/>
                      <a:r>
                        <a:rPr lang="en-US" sz="1100">
                          <a:effectLst/>
                        </a:rPr>
                        <a:t>120.382764</a:t>
                      </a:r>
                    </a:p>
                  </a:txBody>
                  <a:tcPr marL="54469" marR="54469" marT="27235" marB="27235" anchor="ctr">
                    <a:lnL>
                      <a:noFill/>
                    </a:lnL>
                    <a:lnR>
                      <a:noFill/>
                    </a:lnR>
                    <a:lnT>
                      <a:noFill/>
                    </a:lnT>
                    <a:lnB>
                      <a:noFill/>
                    </a:lnB>
                  </a:tcPr>
                </a:tc>
                <a:tc>
                  <a:txBody>
                    <a:bodyPr/>
                    <a:lstStyle/>
                    <a:p>
                      <a:pPr algn="r" fontAlgn="ctr"/>
                      <a:r>
                        <a:rPr lang="en-US" sz="1100">
                          <a:effectLst/>
                        </a:rPr>
                        <a:t>139.276770</a:t>
                      </a:r>
                    </a:p>
                  </a:txBody>
                  <a:tcPr marL="54469" marR="54469" marT="27235" marB="27235" anchor="ctr">
                    <a:lnL>
                      <a:noFill/>
                    </a:lnL>
                    <a:lnR>
                      <a:noFill/>
                    </a:lnR>
                    <a:lnT>
                      <a:noFill/>
                    </a:lnT>
                    <a:lnB>
                      <a:noFill/>
                    </a:lnB>
                  </a:tcPr>
                </a:tc>
                <a:tc>
                  <a:txBody>
                    <a:bodyPr/>
                    <a:lstStyle/>
                    <a:p>
                      <a:pPr algn="r" fontAlgn="ctr"/>
                      <a:r>
                        <a:rPr lang="en-US" sz="1100">
                          <a:effectLst/>
                        </a:rPr>
                        <a:t>1.175708</a:t>
                      </a:r>
                    </a:p>
                  </a:txBody>
                  <a:tcPr marL="54469" marR="54469" marT="27235" marB="27235" anchor="ctr">
                    <a:lnL>
                      <a:noFill/>
                    </a:lnL>
                    <a:lnR>
                      <a:noFill/>
                    </a:lnR>
                    <a:lnT>
                      <a:noFill/>
                    </a:lnT>
                    <a:lnB>
                      <a:noFill/>
                    </a:lnB>
                  </a:tcPr>
                </a:tc>
                <a:extLst>
                  <a:ext uri="{0D108BD9-81ED-4DB2-BD59-A6C34878D82A}">
                    <a16:rowId xmlns:a16="http://schemas.microsoft.com/office/drawing/2014/main" val="2782329159"/>
                  </a:ext>
                </a:extLst>
              </a:tr>
              <a:tr h="381286">
                <a:tc>
                  <a:txBody>
                    <a:bodyPr/>
                    <a:lstStyle/>
                    <a:p>
                      <a:pPr algn="r" fontAlgn="ctr"/>
                      <a:r>
                        <a:rPr lang="en-US" sz="1100" b="1">
                          <a:effectLst/>
                        </a:rPr>
                        <a:t>Cluster 2</a:t>
                      </a:r>
                    </a:p>
                  </a:txBody>
                  <a:tcPr marL="54469" marR="54469" marT="27235" marB="27235" anchor="ctr">
                    <a:lnL>
                      <a:noFill/>
                    </a:lnL>
                    <a:lnR>
                      <a:noFill/>
                    </a:lnR>
                    <a:lnT>
                      <a:noFill/>
                    </a:lnT>
                    <a:lnB>
                      <a:noFill/>
                    </a:lnB>
                  </a:tcPr>
                </a:tc>
                <a:tc>
                  <a:txBody>
                    <a:bodyPr/>
                    <a:lstStyle/>
                    <a:p>
                      <a:pPr algn="r" fontAlgn="ctr"/>
                      <a:r>
                        <a:rPr lang="en-US" sz="1100">
                          <a:effectLst/>
                        </a:rPr>
                        <a:t>34.26</a:t>
                      </a:r>
                    </a:p>
                  </a:txBody>
                  <a:tcPr marL="54469" marR="54469" marT="27235" marB="27235" anchor="ctr">
                    <a:lnL>
                      <a:noFill/>
                    </a:lnL>
                    <a:lnR>
                      <a:noFill/>
                    </a:lnR>
                    <a:lnT>
                      <a:noFill/>
                    </a:lnT>
                    <a:lnB>
                      <a:noFill/>
                    </a:lnB>
                  </a:tcPr>
                </a:tc>
                <a:tc>
                  <a:txBody>
                    <a:bodyPr/>
                    <a:lstStyle/>
                    <a:p>
                      <a:pPr algn="r" fontAlgn="ctr"/>
                      <a:r>
                        <a:rPr lang="en-US" sz="1100">
                          <a:effectLst/>
                        </a:rPr>
                        <a:t>30880</a:t>
                      </a:r>
                    </a:p>
                  </a:txBody>
                  <a:tcPr marL="54469" marR="54469" marT="27235" marB="27235" anchor="ctr">
                    <a:lnL>
                      <a:noFill/>
                    </a:lnL>
                    <a:lnR>
                      <a:noFill/>
                    </a:lnR>
                    <a:lnT>
                      <a:noFill/>
                    </a:lnT>
                    <a:lnB>
                      <a:noFill/>
                    </a:lnB>
                  </a:tcPr>
                </a:tc>
                <a:tc>
                  <a:txBody>
                    <a:bodyPr/>
                    <a:lstStyle/>
                    <a:p>
                      <a:pPr algn="r" fontAlgn="ctr"/>
                      <a:r>
                        <a:rPr lang="en-US" sz="1100">
                          <a:effectLst/>
                        </a:rPr>
                        <a:t>121.058513</a:t>
                      </a:r>
                    </a:p>
                  </a:txBody>
                  <a:tcPr marL="54469" marR="54469" marT="27235" marB="27235" anchor="ctr">
                    <a:lnL>
                      <a:noFill/>
                    </a:lnL>
                    <a:lnR>
                      <a:noFill/>
                    </a:lnR>
                    <a:lnT>
                      <a:noFill/>
                    </a:lnT>
                    <a:lnB>
                      <a:noFill/>
                    </a:lnB>
                  </a:tcPr>
                </a:tc>
                <a:tc>
                  <a:txBody>
                    <a:bodyPr/>
                    <a:lstStyle/>
                    <a:p>
                      <a:pPr algn="r" fontAlgn="ctr"/>
                      <a:r>
                        <a:rPr lang="en-US" sz="1100">
                          <a:effectLst/>
                        </a:rPr>
                        <a:t>4.630816</a:t>
                      </a:r>
                    </a:p>
                  </a:txBody>
                  <a:tcPr marL="54469" marR="54469" marT="27235" marB="27235" anchor="ctr">
                    <a:lnL>
                      <a:noFill/>
                    </a:lnL>
                    <a:lnR>
                      <a:noFill/>
                    </a:lnR>
                    <a:lnT>
                      <a:noFill/>
                    </a:lnT>
                    <a:lnB>
                      <a:noFill/>
                    </a:lnB>
                  </a:tcPr>
                </a:tc>
                <a:tc>
                  <a:txBody>
                    <a:bodyPr/>
                    <a:lstStyle/>
                    <a:p>
                      <a:pPr algn="r" fontAlgn="ctr"/>
                      <a:r>
                        <a:rPr lang="en-US" sz="1100">
                          <a:effectLst/>
                        </a:rPr>
                        <a:t>1.042783</a:t>
                      </a:r>
                    </a:p>
                  </a:txBody>
                  <a:tcPr marL="54469" marR="54469" marT="27235" marB="27235" anchor="ctr">
                    <a:lnL>
                      <a:noFill/>
                    </a:lnL>
                    <a:lnR>
                      <a:noFill/>
                    </a:lnR>
                    <a:lnT>
                      <a:noFill/>
                    </a:lnT>
                    <a:lnB>
                      <a:noFill/>
                    </a:lnB>
                  </a:tcPr>
                </a:tc>
                <a:tc>
                  <a:txBody>
                    <a:bodyPr/>
                    <a:lstStyle/>
                    <a:p>
                      <a:pPr algn="r" fontAlgn="ctr"/>
                      <a:r>
                        <a:rPr lang="en-US" sz="1100">
                          <a:effectLst/>
                        </a:rPr>
                        <a:t>391.888040</a:t>
                      </a:r>
                    </a:p>
                  </a:txBody>
                  <a:tcPr marL="54469" marR="54469" marT="27235" marB="27235" anchor="ctr">
                    <a:lnL>
                      <a:noFill/>
                    </a:lnL>
                    <a:lnR>
                      <a:noFill/>
                    </a:lnR>
                    <a:lnT>
                      <a:noFill/>
                    </a:lnT>
                    <a:lnB>
                      <a:noFill/>
                    </a:lnB>
                  </a:tcPr>
                </a:tc>
                <a:tc>
                  <a:txBody>
                    <a:bodyPr/>
                    <a:lstStyle/>
                    <a:p>
                      <a:pPr algn="r" fontAlgn="ctr"/>
                      <a:r>
                        <a:rPr lang="en-US" sz="1100">
                          <a:effectLst/>
                        </a:rPr>
                        <a:t>139.422850</a:t>
                      </a:r>
                    </a:p>
                  </a:txBody>
                  <a:tcPr marL="54469" marR="54469" marT="27235" marB="27235" anchor="ctr">
                    <a:lnL>
                      <a:noFill/>
                    </a:lnL>
                    <a:lnR>
                      <a:noFill/>
                    </a:lnR>
                    <a:lnT>
                      <a:noFill/>
                    </a:lnT>
                    <a:lnB>
                      <a:noFill/>
                    </a:lnB>
                  </a:tcPr>
                </a:tc>
                <a:tc>
                  <a:txBody>
                    <a:bodyPr/>
                    <a:lstStyle/>
                    <a:p>
                      <a:pPr algn="r" fontAlgn="ctr"/>
                      <a:r>
                        <a:rPr lang="en-US" sz="1100">
                          <a:effectLst/>
                        </a:rPr>
                        <a:t>1.193315</a:t>
                      </a:r>
                    </a:p>
                  </a:txBody>
                  <a:tcPr marL="54469" marR="54469" marT="27235" marB="27235" anchor="ctr">
                    <a:lnL>
                      <a:noFill/>
                    </a:lnL>
                    <a:lnR>
                      <a:noFill/>
                    </a:lnR>
                    <a:lnT>
                      <a:noFill/>
                    </a:lnT>
                    <a:lnB>
                      <a:noFill/>
                    </a:lnB>
                  </a:tcPr>
                </a:tc>
                <a:extLst>
                  <a:ext uri="{0D108BD9-81ED-4DB2-BD59-A6C34878D82A}">
                    <a16:rowId xmlns:a16="http://schemas.microsoft.com/office/drawing/2014/main" val="2314861977"/>
                  </a:ext>
                </a:extLst>
              </a:tr>
              <a:tr h="381286">
                <a:tc>
                  <a:txBody>
                    <a:bodyPr/>
                    <a:lstStyle/>
                    <a:p>
                      <a:pPr algn="r" fontAlgn="ctr"/>
                      <a:r>
                        <a:rPr lang="en-US" sz="1100" b="1">
                          <a:effectLst/>
                        </a:rPr>
                        <a:t>Cluster 3</a:t>
                      </a:r>
                    </a:p>
                  </a:txBody>
                  <a:tcPr marL="54469" marR="54469" marT="27235" marB="27235" anchor="ctr">
                    <a:lnL>
                      <a:noFill/>
                    </a:lnL>
                    <a:lnR>
                      <a:noFill/>
                    </a:lnR>
                    <a:lnT>
                      <a:noFill/>
                    </a:lnT>
                    <a:lnB>
                      <a:noFill/>
                    </a:lnB>
                  </a:tcPr>
                </a:tc>
                <a:tc>
                  <a:txBody>
                    <a:bodyPr/>
                    <a:lstStyle/>
                    <a:p>
                      <a:pPr algn="r" fontAlgn="ctr"/>
                      <a:r>
                        <a:rPr lang="en-US" sz="1100">
                          <a:effectLst/>
                        </a:rPr>
                        <a:t>17.36</a:t>
                      </a:r>
                    </a:p>
                  </a:txBody>
                  <a:tcPr marL="54469" marR="54469" marT="27235" marB="27235" anchor="ctr">
                    <a:lnL>
                      <a:noFill/>
                    </a:lnL>
                    <a:lnR>
                      <a:noFill/>
                    </a:lnR>
                    <a:lnT>
                      <a:noFill/>
                    </a:lnT>
                    <a:lnB>
                      <a:noFill/>
                    </a:lnB>
                  </a:tcPr>
                </a:tc>
                <a:tc>
                  <a:txBody>
                    <a:bodyPr/>
                    <a:lstStyle/>
                    <a:p>
                      <a:pPr algn="r" fontAlgn="ctr"/>
                      <a:r>
                        <a:rPr lang="en-US" sz="1100">
                          <a:effectLst/>
                        </a:rPr>
                        <a:t>15647</a:t>
                      </a:r>
                    </a:p>
                  </a:txBody>
                  <a:tcPr marL="54469" marR="54469" marT="27235" marB="27235" anchor="ctr">
                    <a:lnL>
                      <a:noFill/>
                    </a:lnL>
                    <a:lnR>
                      <a:noFill/>
                    </a:lnR>
                    <a:lnT>
                      <a:noFill/>
                    </a:lnT>
                    <a:lnB>
                      <a:noFill/>
                    </a:lnB>
                  </a:tcPr>
                </a:tc>
                <a:tc>
                  <a:txBody>
                    <a:bodyPr/>
                    <a:lstStyle/>
                    <a:p>
                      <a:pPr algn="r" fontAlgn="ctr"/>
                      <a:r>
                        <a:rPr lang="en-US" sz="1100">
                          <a:effectLst/>
                        </a:rPr>
                        <a:t>125.815095</a:t>
                      </a:r>
                    </a:p>
                  </a:txBody>
                  <a:tcPr marL="54469" marR="54469" marT="27235" marB="27235" anchor="ctr">
                    <a:lnL>
                      <a:noFill/>
                    </a:lnL>
                    <a:lnR>
                      <a:noFill/>
                    </a:lnR>
                    <a:lnT>
                      <a:noFill/>
                    </a:lnT>
                    <a:lnB>
                      <a:noFill/>
                    </a:lnB>
                  </a:tcPr>
                </a:tc>
                <a:tc>
                  <a:txBody>
                    <a:bodyPr/>
                    <a:lstStyle/>
                    <a:p>
                      <a:pPr algn="r" fontAlgn="ctr"/>
                      <a:r>
                        <a:rPr lang="en-US" sz="1100">
                          <a:effectLst/>
                        </a:rPr>
                        <a:t>1.709713</a:t>
                      </a:r>
                    </a:p>
                  </a:txBody>
                  <a:tcPr marL="54469" marR="54469" marT="27235" marB="27235" anchor="ctr">
                    <a:lnL>
                      <a:noFill/>
                    </a:lnL>
                    <a:lnR>
                      <a:noFill/>
                    </a:lnR>
                    <a:lnT>
                      <a:noFill/>
                    </a:lnT>
                    <a:lnB>
                      <a:noFill/>
                    </a:lnB>
                  </a:tcPr>
                </a:tc>
                <a:tc>
                  <a:txBody>
                    <a:bodyPr/>
                    <a:lstStyle/>
                    <a:p>
                      <a:pPr algn="r" fontAlgn="ctr"/>
                      <a:r>
                        <a:rPr lang="en-US" sz="1100">
                          <a:effectLst/>
                        </a:rPr>
                        <a:t>1.044609</a:t>
                      </a:r>
                    </a:p>
                  </a:txBody>
                  <a:tcPr marL="54469" marR="54469" marT="27235" marB="27235" anchor="ctr">
                    <a:lnL>
                      <a:noFill/>
                    </a:lnL>
                    <a:lnR>
                      <a:noFill/>
                    </a:lnR>
                    <a:lnT>
                      <a:noFill/>
                    </a:lnT>
                    <a:lnB>
                      <a:noFill/>
                    </a:lnB>
                  </a:tcPr>
                </a:tc>
                <a:tc>
                  <a:txBody>
                    <a:bodyPr/>
                    <a:lstStyle/>
                    <a:p>
                      <a:pPr algn="r" fontAlgn="ctr"/>
                      <a:r>
                        <a:rPr lang="en-US" sz="1100">
                          <a:effectLst/>
                        </a:rPr>
                        <a:t>231.805266</a:t>
                      </a:r>
                    </a:p>
                  </a:txBody>
                  <a:tcPr marL="54469" marR="54469" marT="27235" marB="27235" anchor="ctr">
                    <a:lnL>
                      <a:noFill/>
                    </a:lnL>
                    <a:lnR>
                      <a:noFill/>
                    </a:lnR>
                    <a:lnT>
                      <a:noFill/>
                    </a:lnT>
                    <a:lnB>
                      <a:noFill/>
                    </a:lnB>
                  </a:tcPr>
                </a:tc>
                <a:tc>
                  <a:txBody>
                    <a:bodyPr/>
                    <a:lstStyle/>
                    <a:p>
                      <a:pPr algn="r" fontAlgn="ctr"/>
                      <a:r>
                        <a:rPr lang="en-US" sz="1100">
                          <a:effectLst/>
                        </a:rPr>
                        <a:t>165.054099</a:t>
                      </a:r>
                    </a:p>
                  </a:txBody>
                  <a:tcPr marL="54469" marR="54469" marT="27235" marB="27235" anchor="ctr">
                    <a:lnL>
                      <a:noFill/>
                    </a:lnL>
                    <a:lnR>
                      <a:noFill/>
                    </a:lnR>
                    <a:lnT>
                      <a:noFill/>
                    </a:lnT>
                    <a:lnB>
                      <a:noFill/>
                    </a:lnB>
                  </a:tcPr>
                </a:tc>
                <a:tc>
                  <a:txBody>
                    <a:bodyPr/>
                    <a:lstStyle/>
                    <a:p>
                      <a:pPr algn="r" fontAlgn="ctr"/>
                      <a:r>
                        <a:rPr lang="en-US" sz="1100">
                          <a:effectLst/>
                        </a:rPr>
                        <a:t>1.405956</a:t>
                      </a:r>
                    </a:p>
                  </a:txBody>
                  <a:tcPr marL="54469" marR="54469" marT="27235" marB="27235" anchor="ctr">
                    <a:lnL>
                      <a:noFill/>
                    </a:lnL>
                    <a:lnR>
                      <a:noFill/>
                    </a:lnR>
                    <a:lnT>
                      <a:noFill/>
                    </a:lnT>
                    <a:lnB>
                      <a:noFill/>
                    </a:lnB>
                  </a:tcPr>
                </a:tc>
                <a:extLst>
                  <a:ext uri="{0D108BD9-81ED-4DB2-BD59-A6C34878D82A}">
                    <a16:rowId xmlns:a16="http://schemas.microsoft.com/office/drawing/2014/main" val="430065958"/>
                  </a:ext>
                </a:extLst>
              </a:tr>
              <a:tr h="381286">
                <a:tc>
                  <a:txBody>
                    <a:bodyPr/>
                    <a:lstStyle/>
                    <a:p>
                      <a:pPr algn="r" fontAlgn="ctr"/>
                      <a:r>
                        <a:rPr lang="en-US" sz="1100" b="1">
                          <a:effectLst/>
                        </a:rPr>
                        <a:t>Cluster 4</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0.21</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186</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152.087535</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3.948246</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6.817204</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272.500000</a:t>
                      </a:r>
                    </a:p>
                  </a:txBody>
                  <a:tcPr marL="54469" marR="54469" marT="27235" marB="27235" anchor="ctr">
                    <a:lnL>
                      <a:noFill/>
                    </a:lnL>
                    <a:lnR>
                      <a:noFill/>
                    </a:lnR>
                    <a:lnT>
                      <a:noFill/>
                    </a:lnT>
                    <a:lnB>
                      <a:noFill/>
                    </a:lnB>
                    <a:solidFill>
                      <a:srgbClr val="F5F5F5"/>
                    </a:solidFill>
                  </a:tcPr>
                </a:tc>
                <a:tc>
                  <a:txBody>
                    <a:bodyPr/>
                    <a:lstStyle/>
                    <a:p>
                      <a:pPr algn="r" fontAlgn="ctr"/>
                      <a:r>
                        <a:rPr lang="en-US" sz="1100">
                          <a:effectLst/>
                        </a:rPr>
                        <a:t>1388.798172</a:t>
                      </a:r>
                    </a:p>
                  </a:txBody>
                  <a:tcPr marL="54469" marR="54469" marT="27235" marB="27235" anchor="ctr">
                    <a:lnL>
                      <a:noFill/>
                    </a:lnL>
                    <a:lnR>
                      <a:noFill/>
                    </a:lnR>
                    <a:lnT>
                      <a:noFill/>
                    </a:lnT>
                    <a:lnB>
                      <a:noFill/>
                    </a:lnB>
                    <a:solidFill>
                      <a:srgbClr val="F5F5F5"/>
                    </a:solidFill>
                  </a:tcPr>
                </a:tc>
                <a:tc>
                  <a:txBody>
                    <a:bodyPr/>
                    <a:lstStyle/>
                    <a:p>
                      <a:pPr algn="r" fontAlgn="ctr"/>
                      <a:r>
                        <a:rPr lang="en-US" sz="1100" dirty="0">
                          <a:effectLst/>
                        </a:rPr>
                        <a:t>9.892473</a:t>
                      </a:r>
                    </a:p>
                  </a:txBody>
                  <a:tcPr marL="54469" marR="54469" marT="27235" marB="27235" anchor="ctr">
                    <a:lnL>
                      <a:noFill/>
                    </a:lnL>
                    <a:lnR>
                      <a:noFill/>
                    </a:lnR>
                    <a:lnT>
                      <a:noFill/>
                    </a:lnT>
                    <a:lnB>
                      <a:noFill/>
                    </a:lnB>
                    <a:solidFill>
                      <a:srgbClr val="F5F5F5"/>
                    </a:solidFill>
                  </a:tcPr>
                </a:tc>
                <a:extLst>
                  <a:ext uri="{0D108BD9-81ED-4DB2-BD59-A6C34878D82A}">
                    <a16:rowId xmlns:a16="http://schemas.microsoft.com/office/drawing/2014/main" val="2473729869"/>
                  </a:ext>
                </a:extLst>
              </a:tr>
            </a:tbl>
          </a:graphicData>
        </a:graphic>
      </p:graphicFrame>
    </p:spTree>
    <p:extLst>
      <p:ext uri="{BB962C8B-B14F-4D97-AF65-F5344CB8AC3E}">
        <p14:creationId xmlns:p14="http://schemas.microsoft.com/office/powerpoint/2010/main" val="2369200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Interprétation</a:t>
            </a:r>
            <a:r>
              <a:rPr lang="en-US" dirty="0">
                <a:solidFill>
                  <a:srgbClr val="00B0F0"/>
                </a:solidFill>
              </a:rPr>
              <a:t>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pic>
        <p:nvPicPr>
          <p:cNvPr id="3074" name="Picture 2">
            <a:extLst>
              <a:ext uri="{FF2B5EF4-FFF2-40B4-BE49-F238E27FC236}">
                <a16:creationId xmlns:a16="http://schemas.microsoft.com/office/drawing/2014/main" id="{6EF1F6A9-91AD-415C-8373-AF263B225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71475"/>
            <a:ext cx="7162800" cy="63055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
            <a:extLst>
              <a:ext uri="{FF2B5EF4-FFF2-40B4-BE49-F238E27FC236}">
                <a16:creationId xmlns:a16="http://schemas.microsoft.com/office/drawing/2014/main" id="{B06CC7EA-BB84-40AB-8F6B-3D32E4825EE2}"/>
              </a:ext>
            </a:extLst>
          </p:cNvPr>
          <p:cNvSpPr>
            <a:spLocks noChangeArrowheads="1"/>
          </p:cNvSpPr>
          <p:nvPr/>
        </p:nvSpPr>
        <p:spPr bwMode="auto">
          <a:xfrm>
            <a:off x="161925" y="659993"/>
            <a:ext cx="4867275" cy="59246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100" b="1" u="sng" dirty="0">
                <a:solidFill>
                  <a:srgbClr val="000000"/>
                </a:solidFill>
                <a:latin typeface="Courier New" panose="02070309020205020404" pitchFamily="49" charset="0"/>
              </a:rPr>
              <a:t>Cluster 0: </a:t>
            </a:r>
            <a:r>
              <a:rPr lang="en-US" altLang="en-US" sz="1100" dirty="0">
                <a:solidFill>
                  <a:srgbClr val="000000"/>
                </a:solidFill>
                <a:latin typeface="Courier New" panose="02070309020205020404" pitchFamily="49" charset="0"/>
              </a:rPr>
              <a:t>Moyenne de </a:t>
            </a:r>
            <a:r>
              <a:rPr lang="en-US" altLang="en-US" sz="1100" dirty="0" err="1">
                <a:solidFill>
                  <a:srgbClr val="000000"/>
                </a:solidFill>
                <a:latin typeface="Courier New" panose="02070309020205020404" pitchFamily="49" charset="0"/>
              </a:rPr>
              <a:t>dépense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élevée</a:t>
            </a:r>
            <a:r>
              <a:rPr lang="en-US" altLang="en-US" sz="1100" dirty="0">
                <a:solidFill>
                  <a:srgbClr val="000000"/>
                </a:solidFill>
                <a:latin typeface="Courier New" panose="02070309020205020404" pitchFamily="49" charset="0"/>
              </a:rPr>
              <a:t> , un review score </a:t>
            </a:r>
            <a:r>
              <a:rPr lang="en-US" altLang="en-US" sz="1100" dirty="0" err="1">
                <a:solidFill>
                  <a:srgbClr val="000000"/>
                </a:solidFill>
                <a:latin typeface="Courier New" panose="02070309020205020404" pitchFamily="49" charset="0"/>
              </a:rPr>
              <a:t>p</a:t>
            </a:r>
            <a:r>
              <a:rPr kumimoji="0" lang="en-US" altLang="en-US" sz="1100" b="0" i="0" u="none" strike="noStrike" cap="none" normalizeH="0" baseline="0" dirty="0" err="1">
                <a:ln>
                  <a:noFill/>
                </a:ln>
                <a:solidFill>
                  <a:srgbClr val="000000"/>
                </a:solidFill>
                <a:effectLst/>
                <a:latin typeface="Courier New" panose="02070309020205020404" pitchFamily="49" charset="0"/>
              </a:rPr>
              <a:t>lutôt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élevé</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une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quantitée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commandée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faible</a:t>
            </a:r>
            <a:r>
              <a:rPr kumimoji="0" lang="en-US" altLang="en-US" sz="1100" b="0" i="0" u="none" strike="noStrike" cap="none" normalizeH="0" baseline="0" dirty="0">
                <a:ln>
                  <a:noFill/>
                </a:ln>
                <a:solidFill>
                  <a:srgbClr val="000000"/>
                </a:solidFill>
                <a:effectLst/>
                <a:latin typeface="Courier New" panose="02070309020205020404" pitchFamily="49" charset="0"/>
              </a:rPr>
              <a:t>,</a:t>
            </a:r>
          </a:p>
          <a:p>
            <a:pPr eaLnBrk="0" fontAlgn="base" hangingPunct="0">
              <a:spcBef>
                <a:spcPct val="0"/>
              </a:spcBef>
              <a:spcAft>
                <a:spcPct val="0"/>
              </a:spcAft>
            </a:pPr>
            <a:r>
              <a:rPr kumimoji="0" lang="en-US" altLang="en-US" sz="1100" b="0" i="0" u="none" strike="noStrike" cap="none" normalizeH="0" baseline="0" dirty="0" err="1">
                <a:ln>
                  <a:noFill/>
                </a:ln>
                <a:solidFill>
                  <a:srgbClr val="000000"/>
                </a:solidFill>
                <a:effectLst/>
                <a:latin typeface="Courier New" panose="02070309020205020404" pitchFamily="49" charset="0"/>
              </a:rPr>
              <a:t>une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récence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relativement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ancienne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une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valeur</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monétaire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élevée</a:t>
            </a:r>
            <a:r>
              <a:rPr kumimoji="0" lang="en-US" altLang="en-US" sz="1100" b="0" i="0" u="none" strike="noStrike" cap="none" normalizeH="0" baseline="0" dirty="0">
                <a:ln>
                  <a:noFill/>
                </a:ln>
                <a:solidFill>
                  <a:srgbClr val="000000"/>
                </a:solidFill>
                <a:effectLst/>
                <a:latin typeface="Courier New" panose="02070309020205020404" pitchFamily="49" charset="0"/>
              </a:rPr>
              <a:t> et </a:t>
            </a:r>
            <a:r>
              <a:rPr kumimoji="0" lang="en-US" altLang="en-US" sz="1100" b="0" i="0" u="none" strike="noStrike" cap="none" normalizeH="0" baseline="0" dirty="0" err="1">
                <a:ln>
                  <a:noFill/>
                </a:ln>
                <a:solidFill>
                  <a:srgbClr val="000000"/>
                </a:solidFill>
                <a:effectLst/>
                <a:latin typeface="Courier New" panose="02070309020205020404" pitchFamily="49" charset="0"/>
              </a:rPr>
              <a:t>une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fréquence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rPr>
              <a:t>faible</a:t>
            </a:r>
            <a:r>
              <a:rPr kumimoji="0" lang="en-US" altLang="en-US" sz="1100" b="0" i="0" u="none" strike="noStrike" cap="none" normalizeH="0" baseline="0" dirty="0">
                <a:ln>
                  <a:noFill/>
                </a:ln>
                <a:solidFill>
                  <a:srgbClr val="000000"/>
                </a:solidFill>
                <a:effectLst/>
                <a:latin typeface="Courier New" panose="02070309020205020404" pitchFamily="49" charset="0"/>
              </a:rPr>
              <a:t>.</a:t>
            </a:r>
          </a:p>
          <a:p>
            <a:pPr eaLnBrk="0" fontAlgn="base" hangingPunct="0">
              <a:spcBef>
                <a:spcPct val="0"/>
              </a:spcBef>
              <a:spcAft>
                <a:spcPct val="0"/>
              </a:spcAft>
            </a:pPr>
            <a:r>
              <a:rPr lang="en-US" altLang="en-US" sz="1100" dirty="0">
                <a:solidFill>
                  <a:srgbClr val="000000"/>
                </a:solidFill>
                <a:latin typeface="Courier New" panose="02070309020205020404" pitchFamily="49" charset="0"/>
              </a:rPr>
              <a:t>=&gt; </a:t>
            </a:r>
            <a:r>
              <a:rPr lang="en-US" altLang="en-US" sz="1100" b="1" dirty="0">
                <a:solidFill>
                  <a:srgbClr val="000000"/>
                </a:solidFill>
                <a:latin typeface="Courier New" panose="02070309020205020404" pitchFamily="49" charset="0"/>
              </a:rPr>
              <a:t>Clients qui </a:t>
            </a:r>
            <a:r>
              <a:rPr lang="en-US" altLang="en-US" sz="1100" b="1" dirty="0" err="1">
                <a:solidFill>
                  <a:srgbClr val="000000"/>
                </a:solidFill>
                <a:latin typeface="Courier New" panose="02070309020205020404" pitchFamily="49" charset="0"/>
              </a:rPr>
              <a:t>dépensent</a:t>
            </a:r>
            <a:r>
              <a:rPr lang="en-US" altLang="en-US" sz="1100" b="1" dirty="0">
                <a:solidFill>
                  <a:srgbClr val="000000"/>
                </a:solidFill>
                <a:latin typeface="Courier New" panose="02070309020205020404" pitchFamily="49" charset="0"/>
              </a:rPr>
              <a:t> beaucoup </a:t>
            </a:r>
            <a:r>
              <a:rPr lang="en-US" altLang="en-US" sz="1100" b="1" dirty="0" err="1">
                <a:solidFill>
                  <a:srgbClr val="000000"/>
                </a:solidFill>
                <a:latin typeface="Courier New" panose="02070309020205020404" pitchFamily="49" charset="0"/>
              </a:rPr>
              <a:t>mais</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en</a:t>
            </a:r>
            <a:r>
              <a:rPr lang="en-US" altLang="en-US" sz="1100" b="1" dirty="0">
                <a:solidFill>
                  <a:srgbClr val="000000"/>
                </a:solidFill>
                <a:latin typeface="Courier New" panose="02070309020205020404" pitchFamily="49" charset="0"/>
              </a:rPr>
              <a:t> petite </a:t>
            </a:r>
            <a:r>
              <a:rPr lang="en-US" altLang="en-US" sz="1100" b="1" dirty="0" err="1">
                <a:solidFill>
                  <a:srgbClr val="000000"/>
                </a:solidFill>
                <a:latin typeface="Courier New" panose="02070309020205020404" pitchFamily="49" charset="0"/>
              </a:rPr>
              <a:t>quantitée</a:t>
            </a:r>
            <a:r>
              <a:rPr lang="en-US" altLang="en-US" sz="1100" b="1" dirty="0">
                <a:solidFill>
                  <a:srgbClr val="000000"/>
                </a:solidFill>
                <a:latin typeface="Courier New" panose="02070309020205020404" pitchFamily="49" charset="0"/>
              </a:rPr>
              <a:t> à </a:t>
            </a:r>
            <a:r>
              <a:rPr lang="en-US" altLang="en-US" sz="1100" b="1" dirty="0" err="1">
                <a:solidFill>
                  <a:srgbClr val="000000"/>
                </a:solidFill>
                <a:latin typeface="Courier New" panose="02070309020205020404" pitchFamily="49" charset="0"/>
              </a:rPr>
              <a:t>chaque</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fois</a:t>
            </a:r>
            <a:r>
              <a:rPr lang="en-US" altLang="en-US" sz="1100" b="1" dirty="0">
                <a:solidFill>
                  <a:srgbClr val="000000"/>
                </a:solidFill>
                <a:latin typeface="Courier New" panose="02070309020205020404" pitchFamily="49" charset="0"/>
              </a:rPr>
              <a:t>, pas </a:t>
            </a:r>
            <a:r>
              <a:rPr lang="en-US" altLang="en-US" sz="1100" b="1" dirty="0" err="1">
                <a:solidFill>
                  <a:srgbClr val="000000"/>
                </a:solidFill>
                <a:latin typeface="Courier New" panose="02070309020205020404" pitchFamily="49" charset="0"/>
              </a:rPr>
              <a:t>très</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souvent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mais</a:t>
            </a:r>
            <a:r>
              <a:rPr lang="en-US" altLang="en-US" sz="1100" b="1" dirty="0">
                <a:solidFill>
                  <a:srgbClr val="000000"/>
                </a:solidFill>
                <a:latin typeface="Courier New" panose="02070309020205020404" pitchFamily="49" charset="0"/>
              </a:rPr>
              <a:t> qui </a:t>
            </a:r>
            <a:r>
              <a:rPr lang="en-US" altLang="en-US" sz="1100" b="1" dirty="0" err="1">
                <a:solidFill>
                  <a:srgbClr val="000000"/>
                </a:solidFill>
                <a:latin typeface="Courier New" panose="02070309020205020404" pitchFamily="49" charset="0"/>
              </a:rPr>
              <a:t>sont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globablement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satisfait</a:t>
            </a:r>
            <a:r>
              <a:rPr lang="en-US" altLang="en-US" sz="1100" b="1" dirty="0">
                <a:solidFill>
                  <a:srgbClr val="000000"/>
                </a:solidFill>
                <a:latin typeface="Courier New" panose="02070309020205020404" pitchFamily="49" charset="0"/>
              </a:rPr>
              <a:t>… (2,72%)</a:t>
            </a:r>
            <a:endParaRPr kumimoji="0" lang="en-US" altLang="en-US" sz="1100" b="1" i="0" u="none" strike="noStrike" cap="none" normalizeH="0" baseline="0" dirty="0">
              <a:ln>
                <a:noFill/>
              </a:ln>
              <a:solidFill>
                <a:srgbClr val="000000"/>
              </a:solidFill>
              <a:effectLst/>
              <a:latin typeface="Courier New" panose="02070309020205020404" pitchFamily="49" charset="0"/>
            </a:endParaRPr>
          </a:p>
          <a:p>
            <a:pPr eaLnBrk="0" fontAlgn="base" hangingPunct="0">
              <a:spcBef>
                <a:spcPct val="0"/>
              </a:spcBef>
              <a:spcAft>
                <a:spcPct val="0"/>
              </a:spcAft>
            </a:pPr>
            <a:r>
              <a:rPr lang="en-US" altLang="en-US" sz="1100" b="1" u="sng" dirty="0">
                <a:solidFill>
                  <a:srgbClr val="000000"/>
                </a:solidFill>
                <a:latin typeface="Courier New" panose="02070309020205020404" pitchFamily="49" charset="0"/>
              </a:rPr>
              <a:t>Cluster 1: </a:t>
            </a:r>
            <a:r>
              <a:rPr lang="en-US" altLang="en-US" sz="1100" dirty="0">
                <a:solidFill>
                  <a:srgbClr val="000000"/>
                </a:solidFill>
                <a:latin typeface="Courier New" panose="02070309020205020404" pitchFamily="49" charset="0"/>
              </a:rPr>
              <a:t>Moyenne de </a:t>
            </a:r>
            <a:r>
              <a:rPr lang="en-US" altLang="en-US" sz="1100" dirty="0" err="1">
                <a:solidFill>
                  <a:srgbClr val="000000"/>
                </a:solidFill>
                <a:latin typeface="Courier New" panose="02070309020205020404" pitchFamily="49" charset="0"/>
              </a:rPr>
              <a:t>dépense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 , un review score </a:t>
            </a:r>
            <a:r>
              <a:rPr lang="en-US" altLang="en-US" sz="1100" dirty="0" err="1">
                <a:solidFill>
                  <a:srgbClr val="000000"/>
                </a:solidFill>
                <a:latin typeface="Courier New" panose="02070309020205020404" pitchFamily="49" charset="0"/>
              </a:rPr>
              <a:t>plutôt</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élevé</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quantitée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commandée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a:t>
            </a:r>
          </a:p>
          <a:p>
            <a:pPr eaLnBrk="0" fontAlgn="base" hangingPunct="0">
              <a:spcBef>
                <a:spcPct val="0"/>
              </a:spcBef>
              <a:spcAft>
                <a:spcPct val="0"/>
              </a:spcAft>
            </a:pP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récence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relativement</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récente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valeur</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monétaire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 et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fréquence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a:t>
            </a:r>
          </a:p>
          <a:p>
            <a:pPr eaLnBrk="0" fontAlgn="base" hangingPunct="0">
              <a:spcBef>
                <a:spcPct val="0"/>
              </a:spcBef>
              <a:spcAft>
                <a:spcPct val="0"/>
              </a:spcAft>
            </a:pPr>
            <a:r>
              <a:rPr lang="en-US" altLang="en-US" sz="1100" dirty="0">
                <a:solidFill>
                  <a:srgbClr val="000000"/>
                </a:solidFill>
                <a:latin typeface="Courier New" panose="02070309020205020404" pitchFamily="49" charset="0"/>
              </a:rPr>
              <a:t>=&gt; </a:t>
            </a:r>
            <a:r>
              <a:rPr lang="en-US" altLang="en-US" sz="1100" b="1" dirty="0">
                <a:solidFill>
                  <a:srgbClr val="000000"/>
                </a:solidFill>
                <a:latin typeface="Courier New" panose="02070309020205020404" pitchFamily="49" charset="0"/>
              </a:rPr>
              <a:t>Clients qui </a:t>
            </a:r>
            <a:r>
              <a:rPr lang="en-US" altLang="en-US" sz="1100" b="1" dirty="0" err="1">
                <a:solidFill>
                  <a:srgbClr val="000000"/>
                </a:solidFill>
                <a:latin typeface="Courier New" panose="02070309020205020404" pitchFamily="49" charset="0"/>
              </a:rPr>
              <a:t>dépensent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peu</a:t>
            </a:r>
            <a:r>
              <a:rPr lang="en-US" altLang="en-US" sz="1100" b="1" dirty="0">
                <a:solidFill>
                  <a:srgbClr val="000000"/>
                </a:solidFill>
                <a:latin typeface="Courier New" panose="02070309020205020404" pitchFamily="49" charset="0"/>
              </a:rPr>
              <a:t> et </a:t>
            </a:r>
            <a:r>
              <a:rPr lang="en-US" altLang="en-US" sz="1100" b="1" dirty="0" err="1">
                <a:solidFill>
                  <a:srgbClr val="000000"/>
                </a:solidFill>
                <a:latin typeface="Courier New" panose="02070309020205020404" pitchFamily="49" charset="0"/>
              </a:rPr>
              <a:t>en</a:t>
            </a:r>
            <a:r>
              <a:rPr lang="en-US" altLang="en-US" sz="1100" b="1" dirty="0">
                <a:solidFill>
                  <a:srgbClr val="000000"/>
                </a:solidFill>
                <a:latin typeface="Courier New" panose="02070309020205020404" pitchFamily="49" charset="0"/>
              </a:rPr>
              <a:t> petite </a:t>
            </a:r>
            <a:r>
              <a:rPr lang="en-US" altLang="en-US" sz="1100" b="1" dirty="0" err="1">
                <a:solidFill>
                  <a:srgbClr val="000000"/>
                </a:solidFill>
                <a:latin typeface="Courier New" panose="02070309020205020404" pitchFamily="49" charset="0"/>
              </a:rPr>
              <a:t>quantitée</a:t>
            </a:r>
            <a:r>
              <a:rPr lang="en-US" altLang="en-US" sz="1100" b="1" dirty="0">
                <a:solidFill>
                  <a:srgbClr val="000000"/>
                </a:solidFill>
                <a:latin typeface="Courier New" panose="02070309020205020404" pitchFamily="49" charset="0"/>
              </a:rPr>
              <a:t> à </a:t>
            </a:r>
            <a:r>
              <a:rPr lang="en-US" altLang="en-US" sz="1100" b="1" dirty="0" err="1">
                <a:solidFill>
                  <a:srgbClr val="000000"/>
                </a:solidFill>
                <a:latin typeface="Courier New" panose="02070309020205020404" pitchFamily="49" charset="0"/>
              </a:rPr>
              <a:t>chaque</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fois</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relativement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souvent</a:t>
            </a:r>
            <a:r>
              <a:rPr lang="en-US" altLang="en-US" sz="1100" b="1" dirty="0">
                <a:solidFill>
                  <a:srgbClr val="000000"/>
                </a:solidFill>
                <a:latin typeface="Courier New" panose="02070309020205020404" pitchFamily="49" charset="0"/>
              </a:rPr>
              <a:t> et qui </a:t>
            </a:r>
            <a:r>
              <a:rPr lang="en-US" altLang="en-US" sz="1100" b="1" dirty="0" err="1">
                <a:solidFill>
                  <a:srgbClr val="000000"/>
                </a:solidFill>
                <a:latin typeface="Courier New" panose="02070309020205020404" pitchFamily="49" charset="0"/>
              </a:rPr>
              <a:t>sont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globablement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satisfait</a:t>
            </a:r>
            <a:r>
              <a:rPr lang="en-US" altLang="en-US" sz="1100" b="1" dirty="0">
                <a:solidFill>
                  <a:srgbClr val="000000"/>
                </a:solidFill>
                <a:latin typeface="Courier New" panose="02070309020205020404" pitchFamily="49" charset="0"/>
              </a:rPr>
              <a:t>… (45,45%)</a:t>
            </a:r>
          </a:p>
          <a:p>
            <a:pPr eaLnBrk="0" fontAlgn="base" hangingPunct="0">
              <a:spcBef>
                <a:spcPct val="0"/>
              </a:spcBef>
              <a:spcAft>
                <a:spcPct val="0"/>
              </a:spcAft>
            </a:pPr>
            <a:r>
              <a:rPr lang="en-US" altLang="en-US" sz="1100" b="1" u="sng" dirty="0">
                <a:solidFill>
                  <a:srgbClr val="000000"/>
                </a:solidFill>
                <a:latin typeface="Courier New" panose="02070309020205020404" pitchFamily="49" charset="0"/>
              </a:rPr>
              <a:t>Cluster 2: </a:t>
            </a:r>
            <a:r>
              <a:rPr lang="en-US" altLang="en-US" sz="1100" dirty="0">
                <a:solidFill>
                  <a:srgbClr val="000000"/>
                </a:solidFill>
                <a:latin typeface="Courier New" panose="02070309020205020404" pitchFamily="49" charset="0"/>
              </a:rPr>
              <a:t>Moyenne de </a:t>
            </a:r>
            <a:r>
              <a:rPr lang="en-US" altLang="en-US" sz="1100" dirty="0" err="1">
                <a:solidFill>
                  <a:srgbClr val="000000"/>
                </a:solidFill>
                <a:latin typeface="Courier New" panose="02070309020205020404" pitchFamily="49" charset="0"/>
              </a:rPr>
              <a:t>dépense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 , un review score </a:t>
            </a:r>
            <a:r>
              <a:rPr lang="en-US" altLang="en-US" sz="1100" dirty="0" err="1">
                <a:solidFill>
                  <a:srgbClr val="000000"/>
                </a:solidFill>
                <a:latin typeface="Courier New" panose="02070309020205020404" pitchFamily="49" charset="0"/>
              </a:rPr>
              <a:t>élevé</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quantitée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commandée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a:t>
            </a:r>
          </a:p>
          <a:p>
            <a:pPr eaLnBrk="0" fontAlgn="base" hangingPunct="0">
              <a:spcBef>
                <a:spcPct val="0"/>
              </a:spcBef>
              <a:spcAft>
                <a:spcPct val="0"/>
              </a:spcAft>
            </a:pP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récence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très</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ancienne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valeur</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monétaire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 et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fréquence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a:t>
            </a:r>
          </a:p>
          <a:p>
            <a:pPr eaLnBrk="0" fontAlgn="base" hangingPunct="0">
              <a:spcBef>
                <a:spcPct val="0"/>
              </a:spcBef>
              <a:spcAft>
                <a:spcPct val="0"/>
              </a:spcAft>
            </a:pPr>
            <a:r>
              <a:rPr lang="en-US" altLang="en-US" sz="1100" dirty="0">
                <a:solidFill>
                  <a:srgbClr val="000000"/>
                </a:solidFill>
                <a:latin typeface="Courier New" panose="02070309020205020404" pitchFamily="49" charset="0"/>
              </a:rPr>
              <a:t>=&gt; </a:t>
            </a:r>
            <a:r>
              <a:rPr lang="en-US" altLang="en-US" sz="1100" b="1" dirty="0">
                <a:solidFill>
                  <a:srgbClr val="000000"/>
                </a:solidFill>
                <a:latin typeface="Courier New" panose="02070309020205020404" pitchFamily="49" charset="0"/>
              </a:rPr>
              <a:t>Clients qui </a:t>
            </a:r>
            <a:r>
              <a:rPr lang="en-US" altLang="en-US" sz="1100" b="1" dirty="0" err="1">
                <a:solidFill>
                  <a:srgbClr val="000000"/>
                </a:solidFill>
                <a:latin typeface="Courier New" panose="02070309020205020404" pitchFamily="49" charset="0"/>
              </a:rPr>
              <a:t>dépensent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peu</a:t>
            </a:r>
            <a:r>
              <a:rPr lang="en-US" altLang="en-US" sz="1100" b="1" dirty="0">
                <a:solidFill>
                  <a:srgbClr val="000000"/>
                </a:solidFill>
                <a:latin typeface="Courier New" panose="02070309020205020404" pitchFamily="49" charset="0"/>
              </a:rPr>
              <a:t> et </a:t>
            </a:r>
            <a:r>
              <a:rPr lang="en-US" altLang="en-US" sz="1100" b="1" dirty="0" err="1">
                <a:solidFill>
                  <a:srgbClr val="000000"/>
                </a:solidFill>
                <a:latin typeface="Courier New" panose="02070309020205020404" pitchFamily="49" charset="0"/>
              </a:rPr>
              <a:t>en</a:t>
            </a:r>
            <a:r>
              <a:rPr lang="en-US" altLang="en-US" sz="1100" b="1" dirty="0">
                <a:solidFill>
                  <a:srgbClr val="000000"/>
                </a:solidFill>
                <a:latin typeface="Courier New" panose="02070309020205020404" pitchFamily="49" charset="0"/>
              </a:rPr>
              <a:t> petite </a:t>
            </a:r>
            <a:r>
              <a:rPr lang="en-US" altLang="en-US" sz="1100" b="1" dirty="0" err="1">
                <a:solidFill>
                  <a:srgbClr val="000000"/>
                </a:solidFill>
                <a:latin typeface="Courier New" panose="02070309020205020404" pitchFamily="49" charset="0"/>
              </a:rPr>
              <a:t>quantitée</a:t>
            </a:r>
            <a:r>
              <a:rPr lang="en-US" altLang="en-US" sz="1100" b="1" dirty="0">
                <a:solidFill>
                  <a:srgbClr val="000000"/>
                </a:solidFill>
                <a:latin typeface="Courier New" panose="02070309020205020404" pitchFamily="49" charset="0"/>
              </a:rPr>
              <a:t> à </a:t>
            </a:r>
            <a:r>
              <a:rPr lang="en-US" altLang="en-US" sz="1100" b="1" dirty="0" err="1">
                <a:solidFill>
                  <a:srgbClr val="000000"/>
                </a:solidFill>
                <a:latin typeface="Courier New" panose="02070309020205020404" pitchFamily="49" charset="0"/>
              </a:rPr>
              <a:t>chaque</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fois</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quasiment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qu’une</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fois</a:t>
            </a:r>
            <a:r>
              <a:rPr lang="en-US" altLang="en-US" sz="1100" b="1" dirty="0">
                <a:solidFill>
                  <a:srgbClr val="000000"/>
                </a:solidFill>
                <a:latin typeface="Courier New" panose="02070309020205020404" pitchFamily="49" charset="0"/>
              </a:rPr>
              <a:t> (par revue </a:t>
            </a:r>
            <a:r>
              <a:rPr lang="en-US" altLang="en-US" sz="1100" b="1" dirty="0" err="1">
                <a:solidFill>
                  <a:srgbClr val="000000"/>
                </a:solidFill>
                <a:latin typeface="Courier New" panose="02070309020205020404" pitchFamily="49" charset="0"/>
              </a:rPr>
              <a:t>depuis</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longtemps</a:t>
            </a:r>
            <a:r>
              <a:rPr lang="en-US" altLang="en-US" sz="1100" b="1" dirty="0">
                <a:solidFill>
                  <a:srgbClr val="000000"/>
                </a:solidFill>
                <a:latin typeface="Courier New" panose="02070309020205020404" pitchFamily="49" charset="0"/>
              </a:rPr>
              <a:t>) et qui </a:t>
            </a:r>
            <a:r>
              <a:rPr lang="en-US" altLang="en-US" sz="1100" b="1" dirty="0" err="1">
                <a:solidFill>
                  <a:srgbClr val="000000"/>
                </a:solidFill>
                <a:latin typeface="Courier New" panose="02070309020205020404" pitchFamily="49" charset="0"/>
              </a:rPr>
              <a:t>sont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globalement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satisfait</a:t>
            </a:r>
            <a:r>
              <a:rPr lang="en-US" altLang="en-US" sz="1100" b="1" dirty="0">
                <a:solidFill>
                  <a:srgbClr val="000000"/>
                </a:solidFill>
                <a:latin typeface="Courier New" panose="02070309020205020404" pitchFamily="49" charset="0"/>
              </a:rPr>
              <a:t>… (34,26%)</a:t>
            </a:r>
            <a:endParaRPr lang="en-US" altLang="en-US" sz="1100" dirty="0">
              <a:solidFill>
                <a:srgbClr val="000000"/>
              </a:solidFill>
              <a:latin typeface="Courier New" panose="02070309020205020404" pitchFamily="49" charset="0"/>
            </a:endParaRPr>
          </a:p>
          <a:p>
            <a:pPr eaLnBrk="0" fontAlgn="base" hangingPunct="0">
              <a:spcBef>
                <a:spcPct val="0"/>
              </a:spcBef>
              <a:spcAft>
                <a:spcPct val="0"/>
              </a:spcAft>
            </a:pPr>
            <a:r>
              <a:rPr lang="en-US" altLang="en-US" sz="1100" b="1" u="sng" dirty="0">
                <a:solidFill>
                  <a:srgbClr val="000000"/>
                </a:solidFill>
                <a:latin typeface="Courier New" panose="02070309020205020404" pitchFamily="49" charset="0"/>
              </a:rPr>
              <a:t>Cluster 3: </a:t>
            </a:r>
            <a:r>
              <a:rPr lang="en-US" altLang="en-US" sz="1100" dirty="0">
                <a:solidFill>
                  <a:srgbClr val="000000"/>
                </a:solidFill>
                <a:latin typeface="Courier New" panose="02070309020205020404" pitchFamily="49" charset="0"/>
              </a:rPr>
              <a:t>Moyenne de </a:t>
            </a:r>
            <a:r>
              <a:rPr lang="en-US" altLang="en-US" sz="1100" dirty="0" err="1">
                <a:solidFill>
                  <a:srgbClr val="000000"/>
                </a:solidFill>
                <a:latin typeface="Courier New" panose="02070309020205020404" pitchFamily="49" charset="0"/>
              </a:rPr>
              <a:t>dépense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élevée</a:t>
            </a:r>
            <a:r>
              <a:rPr lang="en-US" altLang="en-US" sz="1100" dirty="0">
                <a:solidFill>
                  <a:srgbClr val="000000"/>
                </a:solidFill>
                <a:latin typeface="Courier New" panose="02070309020205020404" pitchFamily="49" charset="0"/>
              </a:rPr>
              <a:t> , un review score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quantitée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commandée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a:t>
            </a:r>
          </a:p>
          <a:p>
            <a:pPr eaLnBrk="0" fontAlgn="base" hangingPunct="0">
              <a:spcBef>
                <a:spcPct val="0"/>
              </a:spcBef>
              <a:spcAft>
                <a:spcPct val="0"/>
              </a:spcAft>
            </a:pP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récence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relativement</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ancienne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valeur</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monétaire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 et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fréquence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a:t>
            </a:r>
          </a:p>
          <a:p>
            <a:pPr eaLnBrk="0" fontAlgn="base" hangingPunct="0">
              <a:spcBef>
                <a:spcPct val="0"/>
              </a:spcBef>
              <a:spcAft>
                <a:spcPct val="0"/>
              </a:spcAft>
            </a:pPr>
            <a:r>
              <a:rPr lang="en-US" altLang="en-US" sz="1100" dirty="0">
                <a:solidFill>
                  <a:srgbClr val="000000"/>
                </a:solidFill>
                <a:latin typeface="Courier New" panose="02070309020205020404" pitchFamily="49" charset="0"/>
              </a:rPr>
              <a:t>=&gt; </a:t>
            </a:r>
            <a:r>
              <a:rPr lang="en-US" altLang="en-US" sz="1100" b="1" dirty="0">
                <a:solidFill>
                  <a:srgbClr val="000000"/>
                </a:solidFill>
                <a:latin typeface="Courier New" panose="02070309020205020404" pitchFamily="49" charset="0"/>
              </a:rPr>
              <a:t>Clients qui </a:t>
            </a:r>
            <a:r>
              <a:rPr lang="en-US" altLang="en-US" sz="1100" b="1" dirty="0" err="1">
                <a:solidFill>
                  <a:srgbClr val="000000"/>
                </a:solidFill>
                <a:latin typeface="Courier New" panose="02070309020205020404" pitchFamily="49" charset="0"/>
              </a:rPr>
              <a:t>dépensent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peu</a:t>
            </a:r>
            <a:r>
              <a:rPr lang="en-US" altLang="en-US" sz="1100" b="1" dirty="0">
                <a:solidFill>
                  <a:srgbClr val="000000"/>
                </a:solidFill>
                <a:latin typeface="Courier New" panose="02070309020205020404" pitchFamily="49" charset="0"/>
              </a:rPr>
              <a:t> et </a:t>
            </a:r>
            <a:r>
              <a:rPr lang="en-US" altLang="en-US" sz="1100" b="1" dirty="0" err="1">
                <a:solidFill>
                  <a:srgbClr val="000000"/>
                </a:solidFill>
                <a:latin typeface="Courier New" panose="02070309020205020404" pitchFamily="49" charset="0"/>
              </a:rPr>
              <a:t>en</a:t>
            </a:r>
            <a:r>
              <a:rPr lang="en-US" altLang="en-US" sz="1100" b="1" dirty="0">
                <a:solidFill>
                  <a:srgbClr val="000000"/>
                </a:solidFill>
                <a:latin typeface="Courier New" panose="02070309020205020404" pitchFamily="49" charset="0"/>
              </a:rPr>
              <a:t> petite </a:t>
            </a:r>
            <a:r>
              <a:rPr lang="en-US" altLang="en-US" sz="1100" b="1" dirty="0" err="1">
                <a:solidFill>
                  <a:srgbClr val="000000"/>
                </a:solidFill>
                <a:latin typeface="Courier New" panose="02070309020205020404" pitchFamily="49" charset="0"/>
              </a:rPr>
              <a:t>quantitée</a:t>
            </a:r>
            <a:r>
              <a:rPr lang="en-US" altLang="en-US" sz="1100" b="1" dirty="0">
                <a:solidFill>
                  <a:srgbClr val="000000"/>
                </a:solidFill>
                <a:latin typeface="Courier New" panose="02070309020205020404" pitchFamily="49" charset="0"/>
              </a:rPr>
              <a:t> à </a:t>
            </a:r>
            <a:r>
              <a:rPr lang="en-US" altLang="en-US" sz="1100" b="1" dirty="0" err="1">
                <a:solidFill>
                  <a:srgbClr val="000000"/>
                </a:solidFill>
                <a:latin typeface="Courier New" panose="02070309020205020404" pitchFamily="49" charset="0"/>
              </a:rPr>
              <a:t>chaque</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fois</a:t>
            </a:r>
            <a:r>
              <a:rPr lang="en-US" altLang="en-US" sz="1100" b="1" dirty="0">
                <a:solidFill>
                  <a:srgbClr val="000000"/>
                </a:solidFill>
                <a:latin typeface="Courier New" panose="02070309020205020404" pitchFamily="49" charset="0"/>
              </a:rPr>
              <a:t>, pas </a:t>
            </a:r>
            <a:r>
              <a:rPr lang="en-US" altLang="en-US" sz="1100" b="1" dirty="0" err="1">
                <a:solidFill>
                  <a:srgbClr val="000000"/>
                </a:solidFill>
                <a:latin typeface="Courier New" panose="02070309020205020404" pitchFamily="49" charset="0"/>
              </a:rPr>
              <a:t>très</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souvent</a:t>
            </a:r>
            <a:r>
              <a:rPr lang="en-US" altLang="en-US" sz="1100" b="1" dirty="0">
                <a:solidFill>
                  <a:srgbClr val="000000"/>
                </a:solidFill>
                <a:latin typeface="Courier New" panose="02070309020205020404" pitchFamily="49" charset="0"/>
              </a:rPr>
              <a:t> et qui ne </a:t>
            </a:r>
            <a:r>
              <a:rPr lang="en-US" altLang="en-US" sz="1100" b="1" dirty="0" err="1">
                <a:solidFill>
                  <a:srgbClr val="000000"/>
                </a:solidFill>
                <a:latin typeface="Courier New" panose="02070309020205020404" pitchFamily="49" charset="0"/>
              </a:rPr>
              <a:t>sont</a:t>
            </a:r>
            <a:r>
              <a:rPr lang="en-US" altLang="en-US" sz="1100" b="1" dirty="0">
                <a:solidFill>
                  <a:srgbClr val="000000"/>
                </a:solidFill>
                <a:latin typeface="Courier New" panose="02070309020205020404" pitchFamily="49" charset="0"/>
              </a:rPr>
              <a:t> PAS </a:t>
            </a:r>
            <a:r>
              <a:rPr lang="en-US" altLang="en-US" sz="1100" b="1" dirty="0" err="1">
                <a:solidFill>
                  <a:srgbClr val="000000"/>
                </a:solidFill>
                <a:latin typeface="Courier New" panose="02070309020205020404" pitchFamily="49" charset="0"/>
              </a:rPr>
              <a:t>globablement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satisfait</a:t>
            </a:r>
            <a:r>
              <a:rPr lang="en-US" altLang="en-US" sz="1100" b="1" dirty="0">
                <a:solidFill>
                  <a:srgbClr val="000000"/>
                </a:solidFill>
                <a:latin typeface="Courier New" panose="02070309020205020404" pitchFamily="49" charset="0"/>
              </a:rPr>
              <a:t>… (17,36%)</a:t>
            </a:r>
          </a:p>
          <a:p>
            <a:pPr eaLnBrk="0" fontAlgn="base" hangingPunct="0">
              <a:spcBef>
                <a:spcPct val="0"/>
              </a:spcBef>
              <a:spcAft>
                <a:spcPct val="0"/>
              </a:spcAft>
            </a:pPr>
            <a:r>
              <a:rPr lang="en-US" altLang="en-US" sz="1100" b="1" u="sng" dirty="0">
                <a:solidFill>
                  <a:srgbClr val="000000"/>
                </a:solidFill>
                <a:latin typeface="Courier New" panose="02070309020205020404" pitchFamily="49" charset="0"/>
              </a:rPr>
              <a:t>Cluster 4: </a:t>
            </a:r>
            <a:r>
              <a:rPr lang="en-US" altLang="en-US" sz="1100" dirty="0">
                <a:solidFill>
                  <a:srgbClr val="000000"/>
                </a:solidFill>
                <a:latin typeface="Courier New" panose="02070309020205020404" pitchFamily="49" charset="0"/>
              </a:rPr>
              <a:t>Moyenne de </a:t>
            </a:r>
            <a:r>
              <a:rPr lang="en-US" altLang="en-US" sz="1100" dirty="0" err="1">
                <a:solidFill>
                  <a:srgbClr val="000000"/>
                </a:solidFill>
                <a:latin typeface="Courier New" panose="02070309020205020404" pitchFamily="49" charset="0"/>
              </a:rPr>
              <a:t>dépense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faible</a:t>
            </a:r>
            <a:r>
              <a:rPr lang="en-US" altLang="en-US" sz="1100" dirty="0">
                <a:solidFill>
                  <a:srgbClr val="000000"/>
                </a:solidFill>
                <a:latin typeface="Courier New" panose="02070309020205020404" pitchFamily="49" charset="0"/>
              </a:rPr>
              <a:t>, un review score </a:t>
            </a:r>
            <a:r>
              <a:rPr lang="en-US" altLang="en-US" sz="1100" dirty="0" err="1">
                <a:solidFill>
                  <a:srgbClr val="000000"/>
                </a:solidFill>
                <a:latin typeface="Courier New" panose="02070309020205020404" pitchFamily="49" charset="0"/>
              </a:rPr>
              <a:t>plutôt</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élevé</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quantitée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commandée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élevée</a:t>
            </a:r>
            <a:r>
              <a:rPr lang="en-US" altLang="en-US" sz="1100" dirty="0">
                <a:solidFill>
                  <a:srgbClr val="000000"/>
                </a:solidFill>
                <a:latin typeface="Courier New" panose="02070309020205020404" pitchFamily="49" charset="0"/>
              </a:rPr>
              <a:t>,</a:t>
            </a:r>
          </a:p>
          <a:p>
            <a:pPr eaLnBrk="0" fontAlgn="base" hangingPunct="0">
              <a:spcBef>
                <a:spcPct val="0"/>
              </a:spcBef>
              <a:spcAft>
                <a:spcPct val="0"/>
              </a:spcAft>
            </a:pP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récence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relativement</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ancienne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valeur</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monétaire</a:t>
            </a:r>
            <a:r>
              <a:rPr lang="en-US" altLang="en-US" sz="1100" dirty="0">
                <a:solidFill>
                  <a:srgbClr val="000000"/>
                </a:solidFill>
                <a:latin typeface="Courier New" panose="02070309020205020404" pitchFamily="49" charset="0"/>
              </a:rPr>
              <a:t> forte et </a:t>
            </a:r>
            <a:r>
              <a:rPr lang="en-US" altLang="en-US" sz="1100" dirty="0" err="1">
                <a:solidFill>
                  <a:srgbClr val="000000"/>
                </a:solidFill>
                <a:latin typeface="Courier New" panose="02070309020205020404" pitchFamily="49" charset="0"/>
              </a:rPr>
              <a:t>une</a:t>
            </a:r>
            <a:r>
              <a:rPr lang="en-US" altLang="en-US" sz="1100" dirty="0">
                <a:solidFill>
                  <a:srgbClr val="000000"/>
                </a:solidFill>
                <a:latin typeface="Courier New" panose="02070309020205020404" pitchFamily="49" charset="0"/>
              </a:rPr>
              <a:t> </a:t>
            </a:r>
            <a:r>
              <a:rPr lang="en-US" altLang="en-US" sz="1100" dirty="0" err="1">
                <a:solidFill>
                  <a:srgbClr val="000000"/>
                </a:solidFill>
                <a:latin typeface="Courier New" panose="02070309020205020404" pitchFamily="49" charset="0"/>
              </a:rPr>
              <a:t>fréquence</a:t>
            </a:r>
            <a:r>
              <a:rPr lang="en-US" altLang="en-US" sz="1100" dirty="0">
                <a:solidFill>
                  <a:srgbClr val="000000"/>
                </a:solidFill>
                <a:latin typeface="Courier New" panose="02070309020205020404" pitchFamily="49" charset="0"/>
              </a:rPr>
              <a:t> forte.</a:t>
            </a:r>
          </a:p>
          <a:p>
            <a:pPr eaLnBrk="0" fontAlgn="base" hangingPunct="0">
              <a:spcBef>
                <a:spcPct val="0"/>
              </a:spcBef>
              <a:spcAft>
                <a:spcPct val="0"/>
              </a:spcAft>
            </a:pPr>
            <a:r>
              <a:rPr lang="en-US" altLang="en-US" sz="1100" dirty="0">
                <a:solidFill>
                  <a:srgbClr val="000000"/>
                </a:solidFill>
                <a:latin typeface="Courier New" panose="02070309020205020404" pitchFamily="49" charset="0"/>
              </a:rPr>
              <a:t>=&gt; </a:t>
            </a:r>
            <a:r>
              <a:rPr lang="en-US" altLang="en-US" sz="1100" b="1" dirty="0">
                <a:solidFill>
                  <a:srgbClr val="000000"/>
                </a:solidFill>
                <a:latin typeface="Courier New" panose="02070309020205020404" pitchFamily="49" charset="0"/>
              </a:rPr>
              <a:t>Clients qui </a:t>
            </a:r>
            <a:r>
              <a:rPr lang="en-US" altLang="en-US" sz="1100" b="1" dirty="0" err="1">
                <a:solidFill>
                  <a:srgbClr val="000000"/>
                </a:solidFill>
                <a:latin typeface="Courier New" panose="02070309020205020404" pitchFamily="49" charset="0"/>
              </a:rPr>
              <a:t>dépensent</a:t>
            </a:r>
            <a:r>
              <a:rPr lang="en-US" altLang="en-US" sz="1100" b="1" dirty="0">
                <a:solidFill>
                  <a:srgbClr val="000000"/>
                </a:solidFill>
                <a:latin typeface="Courier New" panose="02070309020205020404" pitchFamily="49" charset="0"/>
              </a:rPr>
              <a:t> beaucoup et </a:t>
            </a:r>
            <a:r>
              <a:rPr lang="en-US" altLang="en-US" sz="1100" b="1" dirty="0" err="1">
                <a:solidFill>
                  <a:srgbClr val="000000"/>
                </a:solidFill>
                <a:latin typeface="Courier New" panose="02070309020205020404" pitchFamily="49" charset="0"/>
              </a:rPr>
              <a:t>en</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grande</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quantitée</a:t>
            </a:r>
            <a:r>
              <a:rPr lang="en-US" altLang="en-US" sz="1100" b="1" dirty="0">
                <a:solidFill>
                  <a:srgbClr val="000000"/>
                </a:solidFill>
                <a:latin typeface="Courier New" panose="02070309020205020404" pitchFamily="49" charset="0"/>
              </a:rPr>
              <a:t> à </a:t>
            </a:r>
            <a:r>
              <a:rPr lang="en-US" altLang="en-US" sz="1100" b="1" dirty="0" err="1">
                <a:solidFill>
                  <a:srgbClr val="000000"/>
                </a:solidFill>
                <a:latin typeface="Courier New" panose="02070309020205020404" pitchFamily="49" charset="0"/>
              </a:rPr>
              <a:t>chaque</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fois</a:t>
            </a:r>
            <a:r>
              <a:rPr lang="en-US" altLang="en-US" sz="1100" b="1" dirty="0">
                <a:solidFill>
                  <a:srgbClr val="000000"/>
                </a:solidFill>
                <a:latin typeface="Courier New" panose="02070309020205020404" pitchFamily="49" charset="0"/>
              </a:rPr>
              <a:t>, pas </a:t>
            </a:r>
            <a:r>
              <a:rPr lang="en-US" altLang="en-US" sz="1100" b="1" dirty="0" err="1">
                <a:solidFill>
                  <a:srgbClr val="000000"/>
                </a:solidFill>
                <a:latin typeface="Courier New" panose="02070309020205020404" pitchFamily="49" charset="0"/>
              </a:rPr>
              <a:t>très</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souvent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mais</a:t>
            </a:r>
            <a:r>
              <a:rPr lang="en-US" altLang="en-US" sz="1100" b="1" dirty="0">
                <a:solidFill>
                  <a:srgbClr val="000000"/>
                </a:solidFill>
                <a:latin typeface="Courier New" panose="02070309020205020404" pitchFamily="49" charset="0"/>
              </a:rPr>
              <a:t> qui </a:t>
            </a:r>
            <a:r>
              <a:rPr lang="en-US" altLang="en-US" sz="1100" b="1" dirty="0" err="1">
                <a:solidFill>
                  <a:srgbClr val="000000"/>
                </a:solidFill>
                <a:latin typeface="Courier New" panose="02070309020205020404" pitchFamily="49" charset="0"/>
              </a:rPr>
              <a:t>sont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globablement</a:t>
            </a:r>
            <a:r>
              <a:rPr lang="en-US" altLang="en-US" sz="1100" b="1" dirty="0">
                <a:solidFill>
                  <a:srgbClr val="000000"/>
                </a:solidFill>
                <a:latin typeface="Courier New" panose="02070309020205020404" pitchFamily="49" charset="0"/>
              </a:rPr>
              <a:t> </a:t>
            </a:r>
            <a:r>
              <a:rPr lang="en-US" altLang="en-US" sz="1100" b="1" dirty="0" err="1">
                <a:solidFill>
                  <a:srgbClr val="000000"/>
                </a:solidFill>
                <a:latin typeface="Courier New" panose="02070309020205020404" pitchFamily="49" charset="0"/>
              </a:rPr>
              <a:t>satisfait</a:t>
            </a:r>
            <a:r>
              <a:rPr lang="en-US" altLang="en-US" sz="1100" b="1" dirty="0">
                <a:solidFill>
                  <a:srgbClr val="000000"/>
                </a:solidFill>
                <a:latin typeface="Courier New" panose="02070309020205020404" pitchFamily="49" charset="0"/>
              </a:rPr>
              <a:t>… (0,21%)</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573427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3BAD9-A4BB-40B7-9488-D7B4DEA5E62C}"/>
              </a:ext>
            </a:extLst>
          </p:cNvPr>
          <p:cNvSpPr txBox="1">
            <a:spLocks/>
          </p:cNvSpPr>
          <p:nvPr/>
        </p:nvSpPr>
        <p:spPr>
          <a:xfrm>
            <a:off x="0" y="-1"/>
            <a:ext cx="6809362" cy="1070043"/>
          </a:xfrm>
          <a:prstGeom prst="rect">
            <a:avLst/>
          </a:prstGeom>
        </p:spPr>
        <p:txBody>
          <a:bodyPr vert="horz" lIns="0" tIns="0" rIns="0" bIns="0" rtlCol="0" anchor="ctr">
            <a:normAutofit/>
          </a:bodyPr>
          <a:lstStyle>
            <a:lvl1pPr algn="ctr" defTabSz="914400" rtl="0" eaLnBrk="1" latinLnBrk="0" hangingPunct="1">
              <a:lnSpc>
                <a:spcPct val="110000"/>
              </a:lnSpc>
              <a:spcBef>
                <a:spcPct val="0"/>
              </a:spcBef>
              <a:buNone/>
              <a:defRPr sz="2800" kern="1200">
                <a:solidFill>
                  <a:schemeClr val="tx1"/>
                </a:solidFill>
                <a:latin typeface="+mj-lt"/>
                <a:ea typeface="+mj-ea"/>
                <a:cs typeface="+mj-cs"/>
              </a:defRPr>
            </a:lvl1pPr>
          </a:lstStyle>
          <a:p>
            <a:r>
              <a:rPr lang="en-US" dirty="0">
                <a:solidFill>
                  <a:srgbClr val="00B0F0"/>
                </a:solidFill>
              </a:rPr>
              <a:t>7. Conclusions et </a:t>
            </a:r>
            <a:r>
              <a:rPr lang="en-US" dirty="0" err="1">
                <a:solidFill>
                  <a:srgbClr val="00B0F0"/>
                </a:solidFill>
              </a:rPr>
              <a:t>recommandations</a:t>
            </a:r>
            <a:endParaRPr lang="en-US" dirty="0">
              <a:solidFill>
                <a:srgbClr val="00B0F0"/>
              </a:solidFill>
            </a:endParaRPr>
          </a:p>
          <a:p>
            <a:endParaRPr lang="en-US" sz="1800" b="1" i="1" dirty="0">
              <a:solidFill>
                <a:schemeClr val="accent3"/>
              </a:solidFill>
            </a:endParaRPr>
          </a:p>
        </p:txBody>
      </p:sp>
      <p:sp>
        <p:nvSpPr>
          <p:cNvPr id="5" name="TextBox 4">
            <a:extLst>
              <a:ext uri="{FF2B5EF4-FFF2-40B4-BE49-F238E27FC236}">
                <a16:creationId xmlns:a16="http://schemas.microsoft.com/office/drawing/2014/main" id="{D65124BF-B277-40EB-99C6-8BD98778E376}"/>
              </a:ext>
            </a:extLst>
          </p:cNvPr>
          <p:cNvSpPr txBox="1"/>
          <p:nvPr/>
        </p:nvSpPr>
        <p:spPr>
          <a:xfrm>
            <a:off x="787940" y="632298"/>
            <a:ext cx="9396919" cy="9233297"/>
          </a:xfrm>
          <a:prstGeom prst="rect">
            <a:avLst/>
          </a:prstGeom>
          <a:noFill/>
        </p:spPr>
        <p:txBody>
          <a:bodyPr wrap="square" rtlCol="0">
            <a:spAutoFit/>
          </a:bodyPr>
          <a:lstStyle/>
          <a:p>
            <a:r>
              <a:rPr lang="fr-FR" b="1" u="sng" dirty="0">
                <a:effectLst>
                  <a:outerShdw blurRad="38100" dist="38100" dir="2700000" algn="tl">
                    <a:srgbClr val="000000">
                      <a:alpha val="43137"/>
                    </a:srgbClr>
                  </a:outerShdw>
                </a:effectLst>
              </a:rPr>
              <a:t>CONCLUSIONS :</a:t>
            </a:r>
          </a:p>
          <a:p>
            <a:r>
              <a:rPr lang="fr-FR" dirty="0"/>
              <a:t>• 90% des commandes sont composées d'un seul article.</a:t>
            </a:r>
          </a:p>
          <a:p>
            <a:r>
              <a:rPr lang="fr-FR" dirty="0"/>
              <a:t>• Plus de 95% des clients ont commandé avec </a:t>
            </a:r>
            <a:r>
              <a:rPr lang="fr-FR" dirty="0" err="1"/>
              <a:t>Olist</a:t>
            </a:r>
            <a:r>
              <a:rPr lang="fr-FR" dirty="0"/>
              <a:t> une seule fois.</a:t>
            </a:r>
          </a:p>
          <a:p>
            <a:pPr marL="285750" indent="-285750">
              <a:buFont typeface="Arial" panose="020B0604020202020204" pitchFamily="34" charset="0"/>
              <a:buChar char="•"/>
            </a:pPr>
            <a:r>
              <a:rPr lang="fr-FR" dirty="0"/>
              <a:t>Une bonne segmentation serait de 5 clusters.</a:t>
            </a:r>
          </a:p>
          <a:p>
            <a:endParaRPr lang="fr-FR" dirty="0"/>
          </a:p>
          <a:p>
            <a:endParaRPr lang="fr-FR" dirty="0"/>
          </a:p>
          <a:p>
            <a:endParaRPr lang="fr-FR" dirty="0"/>
          </a:p>
          <a:p>
            <a:r>
              <a:rPr lang="fr-FR" b="1" u="sng" dirty="0">
                <a:effectLst>
                  <a:outerShdw blurRad="38100" dist="38100" dir="2700000" algn="tl">
                    <a:srgbClr val="000000">
                      <a:alpha val="43137"/>
                    </a:srgbClr>
                  </a:outerShdw>
                </a:effectLst>
              </a:rPr>
              <a:t>RECOMMANDATIONS :</a:t>
            </a:r>
          </a:p>
          <a:p>
            <a:pPr marL="285750" indent="-285750">
              <a:buFont typeface="Arial" panose="020B0604020202020204" pitchFamily="34" charset="0"/>
              <a:buChar char="•"/>
            </a:pPr>
            <a:r>
              <a:rPr lang="fr-FR" dirty="0"/>
              <a:t>Refaire le clustering avec DB-Scan, essayer le k-prototype en incluant la notion de zone géographique.</a:t>
            </a:r>
          </a:p>
          <a:p>
            <a:pPr marL="285750" indent="-285750">
              <a:buFont typeface="Arial" panose="020B0604020202020204" pitchFamily="34" charset="0"/>
              <a:buChar char="•"/>
            </a:pPr>
            <a:r>
              <a:rPr lang="fr-FR" dirty="0"/>
              <a:t>Relancer la segmentation chaque mois pour avoir une bonne vision des achats sur une période pas trop ni pas assez grande et mener les actions commerciales nécessaire en conséquence.</a:t>
            </a:r>
          </a:p>
          <a:p>
            <a:pPr marL="285750" indent="-285750">
              <a:buFont typeface="Arial" panose="020B0604020202020204" pitchFamily="34" charset="0"/>
              <a:buChar char="•"/>
            </a:pPr>
            <a:r>
              <a:rPr lang="fr-FR" dirty="0"/>
              <a:t>Un travail de fidélisation et d’augmentation de la valeur monétaire et du montant dépensé doit être mené pour changer le profil d’achat d’une seule fois de la part des clients.</a:t>
            </a:r>
          </a:p>
          <a:p>
            <a:pPr marL="285750" indent="-285750">
              <a:buFont typeface="Arial" panose="020B0604020202020204" pitchFamily="34" charset="0"/>
              <a:buChar char="•"/>
            </a:pPr>
            <a:r>
              <a:rPr lang="fr-FR" dirty="0"/>
              <a:t>Un travail doit aussi être mené pour faire revenir le client plus souvent sur le site.</a:t>
            </a:r>
          </a:p>
          <a:p>
            <a:pPr marL="285750" indent="-285750">
              <a:buFont typeface="Arial" panose="020B0604020202020204" pitchFamily="34" charset="0"/>
              <a:buChar char="•"/>
            </a:pPr>
            <a:r>
              <a:rPr lang="fr-FR" dirty="0"/>
              <a:t>Une bonne pratique de mise à jour serait de refaire le clustering une fois par mois.</a:t>
            </a:r>
          </a:p>
          <a:p>
            <a:pPr marL="285750" indent="-285750">
              <a:buFont typeface="Arial" panose="020B0604020202020204" pitchFamily="34" charset="0"/>
              <a:buChar char="•"/>
            </a:pPr>
            <a:r>
              <a:rPr lang="fr-FR" dirty="0"/>
              <a:t>Et pour évaluer de la pertinence du clustering , revérifier les </a:t>
            </a:r>
            <a:r>
              <a:rPr lang="fr-FR" dirty="0" err="1"/>
              <a:t>metrics</a:t>
            </a:r>
            <a:r>
              <a:rPr lang="fr-FR" dirty="0"/>
              <a:t> (</a:t>
            </a:r>
            <a:r>
              <a:rPr lang="fr-FR" dirty="0" err="1"/>
              <a:t>methode</a:t>
            </a:r>
            <a:r>
              <a:rPr lang="fr-FR" dirty="0"/>
              <a:t> du coude et coefficient de silhouette) et prendre des clients au hasard et vérifier dans quel cluster ils ont été mis par l’algorithme et vérifier la cohérence de ce résultat.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79530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3BAD9-A4BB-40B7-9488-D7B4DEA5E62C}"/>
              </a:ext>
            </a:extLst>
          </p:cNvPr>
          <p:cNvSpPr txBox="1">
            <a:spLocks/>
          </p:cNvSpPr>
          <p:nvPr/>
        </p:nvSpPr>
        <p:spPr>
          <a:xfrm>
            <a:off x="2256690" y="785143"/>
            <a:ext cx="6809362" cy="107004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chor="ctr">
            <a:normAutofit/>
          </a:bodyPr>
          <a:lstStyle>
            <a:lvl1pPr algn="ctr" defTabSz="914400" rtl="0" eaLnBrk="1" latinLnBrk="0" hangingPunct="1">
              <a:lnSpc>
                <a:spcPct val="110000"/>
              </a:lnSpc>
              <a:spcBef>
                <a:spcPct val="0"/>
              </a:spcBef>
              <a:buNone/>
              <a:defRPr sz="2800" kern="1200">
                <a:solidFill>
                  <a:schemeClr val="tx1"/>
                </a:solidFill>
                <a:latin typeface="+mj-lt"/>
                <a:ea typeface="+mj-ea"/>
                <a:cs typeface="+mj-cs"/>
              </a:defRPr>
            </a:lvl1pPr>
          </a:lstStyle>
          <a:p>
            <a:r>
              <a:rPr lang="en-US" dirty="0">
                <a:solidFill>
                  <a:schemeClr val="bg2"/>
                </a:solidFill>
              </a:rPr>
              <a:t>MERCI DE VOTRE ATTENTION</a:t>
            </a:r>
          </a:p>
          <a:p>
            <a:endParaRPr lang="en-US" sz="1800" b="1" i="1" dirty="0">
              <a:solidFill>
                <a:schemeClr val="accent3"/>
              </a:solidFill>
            </a:endParaRPr>
          </a:p>
        </p:txBody>
      </p:sp>
      <p:pic>
        <p:nvPicPr>
          <p:cNvPr id="5" name="Picture 2" descr="Image result for olist">
            <a:extLst>
              <a:ext uri="{FF2B5EF4-FFF2-40B4-BE49-F238E27FC236}">
                <a16:creationId xmlns:a16="http://schemas.microsoft.com/office/drawing/2014/main" id="{9B4761ED-72C6-4508-BE78-0BE286526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534" y="1712310"/>
            <a:ext cx="5395674" cy="421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0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a:solidFill>
            <a:schemeClr val="bg1"/>
          </a:solidFill>
          <a:effectLst>
            <a:outerShdw blurRad="63500" sx="102000" sy="102000" algn="ctr" rotWithShape="0">
              <a:prstClr val="black">
                <a:alpha val="40000"/>
              </a:prstClr>
            </a:outerShdw>
          </a:effectLst>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t>3. </a:t>
            </a:r>
            <a:r>
              <a:rPr lang="fr-FR" dirty="0"/>
              <a:t>Sélection</a:t>
            </a:r>
            <a:r>
              <a:rPr lang="en-US" dirty="0"/>
              <a:t> et Construction des variables pour le </a:t>
            </a:r>
            <a:r>
              <a:rPr lang="en-US" dirty="0" err="1"/>
              <a:t>modèle</a:t>
            </a:r>
            <a:r>
              <a:rPr lang="en-US" dirty="0"/>
              <a:t> non </a:t>
            </a:r>
            <a:r>
              <a:rPr lang="en-US" dirty="0" err="1"/>
              <a:t>supervisé</a:t>
            </a:r>
            <a:r>
              <a:rPr lang="en-US" dirty="0"/>
              <a:t> (Feature Engineering)</a:t>
            </a:r>
            <a:br>
              <a:rPr lang="en-US" dirty="0"/>
            </a:br>
            <a:r>
              <a:rPr lang="en-US" dirty="0"/>
              <a:t>4. Choix du </a:t>
            </a:r>
            <a:r>
              <a:rPr lang="fr-FR" noProof="1"/>
              <a:t>paramètre</a:t>
            </a:r>
            <a:r>
              <a:rPr lang="en-US" dirty="0"/>
              <a:t> le plus pertinent pour le </a:t>
            </a:r>
            <a:r>
              <a:rPr lang="en-US" dirty="0" err="1"/>
              <a:t>modèle</a:t>
            </a:r>
            <a:r>
              <a:rPr lang="en-US" dirty="0"/>
              <a:t> non </a:t>
            </a:r>
            <a:r>
              <a:rPr lang="en-US" dirty="0" err="1"/>
              <a:t>supervisé</a:t>
            </a:r>
            <a:r>
              <a:rPr lang="en-US" dirty="0"/>
              <a:t>.</a:t>
            </a:r>
            <a:br>
              <a:rPr lang="en-US" dirty="0"/>
            </a:br>
            <a:r>
              <a:rPr lang="en-US" dirty="0"/>
              <a:t>5. Interpretation des </a:t>
            </a:r>
            <a:r>
              <a:rPr lang="en-US" dirty="0" err="1"/>
              <a:t>résultats</a:t>
            </a:r>
            <a:r>
              <a:rPr lang="en-US" dirty="0"/>
              <a:t> du </a:t>
            </a:r>
            <a:r>
              <a:rPr lang="en-US" dirty="0" err="1"/>
              <a:t>modèle</a:t>
            </a:r>
            <a:br>
              <a:rPr lang="en-US" dirty="0"/>
            </a:br>
            <a:r>
              <a:rPr lang="en-US" dirty="0"/>
              <a:t>6. Conclusions et recommendations</a:t>
            </a: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Tree>
    <p:extLst>
      <p:ext uri="{BB962C8B-B14F-4D97-AF65-F5344CB8AC3E}">
        <p14:creationId xmlns:p14="http://schemas.microsoft.com/office/powerpoint/2010/main" val="250505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842963" y="926614"/>
            <a:ext cx="10911098" cy="3227097"/>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err="1"/>
              <a:t>Regroupement</a:t>
            </a:r>
            <a:r>
              <a:rPr lang="en-US" dirty="0"/>
              <a:t> des </a:t>
            </a:r>
            <a:r>
              <a:rPr lang="en-US" dirty="0" err="1"/>
              <a:t>huits</a:t>
            </a:r>
            <a:r>
              <a:rPr lang="en-US" dirty="0"/>
              <a:t> </a:t>
            </a:r>
            <a:r>
              <a:rPr lang="en-US" dirty="0" err="1"/>
              <a:t>dataframes</a:t>
            </a:r>
            <a:r>
              <a:rPr lang="en-US" dirty="0"/>
              <a:t> pour 2016 à 2018</a:t>
            </a:r>
            <a:br>
              <a:rPr lang="en-US" dirty="0"/>
            </a:br>
            <a:r>
              <a:rPr lang="en-US" dirty="0"/>
              <a:t>	</a:t>
            </a:r>
            <a:br>
              <a:rPr lang="en-US" dirty="0"/>
            </a:br>
            <a:br>
              <a:rPr lang="en-US" dirty="0"/>
            </a:br>
            <a:br>
              <a:rPr lang="en-US" dirty="0"/>
            </a:br>
            <a:endParaRPr lang="en-US" dirty="0"/>
          </a:p>
        </p:txBody>
      </p:sp>
      <p:sp>
        <p:nvSpPr>
          <p:cNvPr id="2" name="Rectangle 1">
            <a:extLst>
              <a:ext uri="{FF2B5EF4-FFF2-40B4-BE49-F238E27FC236}">
                <a16:creationId xmlns:a16="http://schemas.microsoft.com/office/drawing/2014/main" id="{504CC6F7-E6AD-454B-9D30-5FE0D650DB83}"/>
              </a:ext>
            </a:extLst>
          </p:cNvPr>
          <p:cNvSpPr/>
          <p:nvPr/>
        </p:nvSpPr>
        <p:spPr>
          <a:xfrm>
            <a:off x="766762" y="1729591"/>
            <a:ext cx="10911097" cy="2308324"/>
          </a:xfrm>
          <a:prstGeom prst="rect">
            <a:avLst/>
          </a:prstGeom>
        </p:spPr>
        <p:txBody>
          <a:bodyPr wrap="square">
            <a:spAutoFit/>
          </a:bodyPr>
          <a:lstStyle/>
          <a:p>
            <a:r>
              <a:rPr lang="fr-FR" dirty="0" err="1"/>
              <a:t>df_train</a:t>
            </a:r>
            <a:r>
              <a:rPr lang="fr-FR" dirty="0"/>
              <a:t> = </a:t>
            </a:r>
            <a:r>
              <a:rPr lang="fr-FR" dirty="0" err="1"/>
              <a:t>dfOrders.merge</a:t>
            </a:r>
            <a:r>
              <a:rPr lang="fr-FR" dirty="0"/>
              <a:t>(</a:t>
            </a:r>
            <a:r>
              <a:rPr lang="fr-FR" dirty="0" err="1"/>
              <a:t>dfOrdersItems</a:t>
            </a:r>
            <a:r>
              <a:rPr lang="fr-FR" dirty="0"/>
              <a:t>, on='</a:t>
            </a:r>
            <a:r>
              <a:rPr lang="fr-FR" dirty="0" err="1"/>
              <a:t>order_id</a:t>
            </a:r>
            <a:r>
              <a:rPr lang="fr-FR" dirty="0"/>
              <a:t>', how='</a:t>
            </a:r>
            <a:r>
              <a:rPr lang="fr-FR" dirty="0" err="1"/>
              <a:t>left</a:t>
            </a:r>
            <a:r>
              <a:rPr lang="fr-FR" dirty="0"/>
              <a:t>')</a:t>
            </a:r>
          </a:p>
          <a:p>
            <a:r>
              <a:rPr lang="fr-FR" dirty="0" err="1"/>
              <a:t>df_train</a:t>
            </a:r>
            <a:r>
              <a:rPr lang="fr-FR" dirty="0"/>
              <a:t> = </a:t>
            </a:r>
            <a:r>
              <a:rPr lang="fr-FR" dirty="0" err="1"/>
              <a:t>df_train.merge</a:t>
            </a:r>
            <a:r>
              <a:rPr lang="fr-FR" dirty="0"/>
              <a:t>(</a:t>
            </a:r>
            <a:r>
              <a:rPr lang="fr-FR" dirty="0" err="1"/>
              <a:t>dfOrderPay</a:t>
            </a:r>
            <a:r>
              <a:rPr lang="fr-FR" dirty="0"/>
              <a:t>, on='</a:t>
            </a:r>
            <a:r>
              <a:rPr lang="fr-FR" dirty="0" err="1"/>
              <a:t>order_id</a:t>
            </a:r>
            <a:r>
              <a:rPr lang="fr-FR" dirty="0"/>
              <a:t>', how='</a:t>
            </a:r>
            <a:r>
              <a:rPr lang="fr-FR" dirty="0" err="1"/>
              <a:t>outer</a:t>
            </a:r>
            <a:r>
              <a:rPr lang="fr-FR" dirty="0"/>
              <a:t>', </a:t>
            </a:r>
            <a:r>
              <a:rPr lang="fr-FR" dirty="0" err="1"/>
              <a:t>validate</a:t>
            </a:r>
            <a:r>
              <a:rPr lang="fr-FR" dirty="0"/>
              <a:t>='</a:t>
            </a:r>
            <a:r>
              <a:rPr lang="fr-FR" dirty="0" err="1"/>
              <a:t>m:m</a:t>
            </a:r>
            <a:r>
              <a:rPr lang="fr-FR" dirty="0"/>
              <a:t>')</a:t>
            </a:r>
          </a:p>
          <a:p>
            <a:r>
              <a:rPr lang="fr-FR" dirty="0" err="1"/>
              <a:t>df_train</a:t>
            </a:r>
            <a:r>
              <a:rPr lang="fr-FR" dirty="0"/>
              <a:t> = </a:t>
            </a:r>
            <a:r>
              <a:rPr lang="fr-FR" dirty="0" err="1"/>
              <a:t>df_train.merge</a:t>
            </a:r>
            <a:r>
              <a:rPr lang="fr-FR" dirty="0"/>
              <a:t>(</a:t>
            </a:r>
            <a:r>
              <a:rPr lang="fr-FR" dirty="0" err="1"/>
              <a:t>dfOrdersReviews</a:t>
            </a:r>
            <a:r>
              <a:rPr lang="fr-FR" dirty="0"/>
              <a:t>, on='</a:t>
            </a:r>
            <a:r>
              <a:rPr lang="fr-FR" dirty="0" err="1"/>
              <a:t>order_id</a:t>
            </a:r>
            <a:r>
              <a:rPr lang="fr-FR" dirty="0"/>
              <a:t>', how='</a:t>
            </a:r>
            <a:r>
              <a:rPr lang="fr-FR" dirty="0" err="1"/>
              <a:t>outer</a:t>
            </a:r>
            <a:r>
              <a:rPr lang="fr-FR" dirty="0"/>
              <a:t>')</a:t>
            </a:r>
          </a:p>
          <a:p>
            <a:r>
              <a:rPr lang="fr-FR" dirty="0" err="1"/>
              <a:t>df_train</a:t>
            </a:r>
            <a:r>
              <a:rPr lang="fr-FR" dirty="0"/>
              <a:t> = </a:t>
            </a:r>
            <a:r>
              <a:rPr lang="fr-FR" dirty="0" err="1"/>
              <a:t>df_train.merge</a:t>
            </a:r>
            <a:r>
              <a:rPr lang="fr-FR" dirty="0"/>
              <a:t>(</a:t>
            </a:r>
            <a:r>
              <a:rPr lang="fr-FR" dirty="0" err="1"/>
              <a:t>dfProducts</a:t>
            </a:r>
            <a:r>
              <a:rPr lang="fr-FR" dirty="0"/>
              <a:t>, on='</a:t>
            </a:r>
            <a:r>
              <a:rPr lang="fr-FR" dirty="0" err="1"/>
              <a:t>product_id</a:t>
            </a:r>
            <a:r>
              <a:rPr lang="fr-FR" dirty="0"/>
              <a:t>', how='</a:t>
            </a:r>
            <a:r>
              <a:rPr lang="fr-FR" dirty="0" err="1"/>
              <a:t>outer</a:t>
            </a:r>
            <a:r>
              <a:rPr lang="fr-FR" dirty="0"/>
              <a:t>')</a:t>
            </a:r>
          </a:p>
          <a:p>
            <a:r>
              <a:rPr lang="fr-FR" dirty="0" err="1"/>
              <a:t>df_train</a:t>
            </a:r>
            <a:r>
              <a:rPr lang="fr-FR" dirty="0"/>
              <a:t> = </a:t>
            </a:r>
            <a:r>
              <a:rPr lang="fr-FR" dirty="0" err="1"/>
              <a:t>df_train.merge</a:t>
            </a:r>
            <a:r>
              <a:rPr lang="fr-FR" dirty="0"/>
              <a:t>(</a:t>
            </a:r>
            <a:r>
              <a:rPr lang="fr-FR" dirty="0" err="1"/>
              <a:t>dfCustomers</a:t>
            </a:r>
            <a:r>
              <a:rPr lang="fr-FR" dirty="0"/>
              <a:t>, on='</a:t>
            </a:r>
            <a:r>
              <a:rPr lang="fr-FR" dirty="0" err="1"/>
              <a:t>customer_id</a:t>
            </a:r>
            <a:r>
              <a:rPr lang="fr-FR" dirty="0"/>
              <a:t>', how='</a:t>
            </a:r>
            <a:r>
              <a:rPr lang="fr-FR" dirty="0" err="1"/>
              <a:t>outer</a:t>
            </a:r>
            <a:r>
              <a:rPr lang="fr-FR" dirty="0"/>
              <a:t>')</a:t>
            </a:r>
          </a:p>
          <a:p>
            <a:r>
              <a:rPr lang="fr-FR" dirty="0" err="1"/>
              <a:t>df_train</a:t>
            </a:r>
            <a:r>
              <a:rPr lang="fr-FR" dirty="0"/>
              <a:t> = </a:t>
            </a:r>
            <a:r>
              <a:rPr lang="fr-FR" dirty="0" err="1"/>
              <a:t>df_train.merge</a:t>
            </a:r>
            <a:r>
              <a:rPr lang="fr-FR" dirty="0"/>
              <a:t>(</a:t>
            </a:r>
            <a:r>
              <a:rPr lang="fr-FR" dirty="0" err="1"/>
              <a:t>dfSellers</a:t>
            </a:r>
            <a:r>
              <a:rPr lang="fr-FR" dirty="0"/>
              <a:t>, on='</a:t>
            </a:r>
            <a:r>
              <a:rPr lang="fr-FR" dirty="0" err="1"/>
              <a:t>seller_id</a:t>
            </a:r>
            <a:r>
              <a:rPr lang="fr-FR" dirty="0"/>
              <a:t>', how='</a:t>
            </a:r>
            <a:r>
              <a:rPr lang="fr-FR" dirty="0" err="1"/>
              <a:t>outer</a:t>
            </a:r>
            <a:r>
              <a:rPr lang="fr-FR" dirty="0"/>
              <a:t>')</a:t>
            </a:r>
          </a:p>
          <a:p>
            <a:r>
              <a:rPr lang="fr-FR" dirty="0" err="1"/>
              <a:t>df_train</a:t>
            </a:r>
            <a:r>
              <a:rPr lang="fr-FR" dirty="0"/>
              <a:t> = </a:t>
            </a:r>
            <a:r>
              <a:rPr lang="fr-FR" dirty="0" err="1"/>
              <a:t>df_train.merge</a:t>
            </a:r>
            <a:r>
              <a:rPr lang="fr-FR" dirty="0"/>
              <a:t>(</a:t>
            </a:r>
            <a:r>
              <a:rPr lang="fr-FR" dirty="0" err="1"/>
              <a:t>dfTranslation</a:t>
            </a:r>
            <a:r>
              <a:rPr lang="fr-FR" dirty="0"/>
              <a:t>, on='</a:t>
            </a:r>
            <a:r>
              <a:rPr lang="fr-FR" dirty="0" err="1"/>
              <a:t>product_category_name</a:t>
            </a:r>
            <a:r>
              <a:rPr lang="fr-FR" dirty="0"/>
              <a:t>', how='</a:t>
            </a:r>
            <a:r>
              <a:rPr lang="fr-FR" dirty="0" err="1"/>
              <a:t>outer</a:t>
            </a:r>
            <a:r>
              <a:rPr lang="fr-FR" dirty="0"/>
              <a:t>')</a:t>
            </a:r>
          </a:p>
          <a:p>
            <a:r>
              <a:rPr lang="fr-FR" dirty="0" err="1"/>
              <a:t>print</a:t>
            </a:r>
            <a:r>
              <a:rPr lang="fr-FR" dirty="0"/>
              <a:t>(</a:t>
            </a:r>
            <a:r>
              <a:rPr lang="fr-FR" dirty="0" err="1"/>
              <a:t>df_train.shape</a:t>
            </a:r>
            <a:r>
              <a:rPr lang="fr-FR" dirty="0"/>
              <a:t>)</a:t>
            </a:r>
          </a:p>
        </p:txBody>
      </p:sp>
    </p:spTree>
    <p:extLst>
      <p:ext uri="{BB962C8B-B14F-4D97-AF65-F5344CB8AC3E}">
        <p14:creationId xmlns:p14="http://schemas.microsoft.com/office/powerpoint/2010/main" val="215537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Aperçu du </a:t>
            </a:r>
            <a:r>
              <a:rPr lang="en-US" dirty="0" err="1"/>
              <a:t>jeu</a:t>
            </a:r>
            <a:r>
              <a:rPr lang="en-US" dirty="0"/>
              <a:t> de </a:t>
            </a:r>
            <a:r>
              <a:rPr lang="en-US" dirty="0" err="1"/>
              <a:t>données</a:t>
            </a:r>
            <a:r>
              <a:rPr lang="en-US" dirty="0"/>
              <a:t> </a:t>
            </a:r>
            <a:r>
              <a:rPr lang="en-US" dirty="0" err="1"/>
              <a:t>regroupé</a:t>
            </a:r>
            <a:br>
              <a:rPr lang="en-US" dirty="0"/>
            </a:br>
            <a:br>
              <a:rPr lang="en-US" dirty="0"/>
            </a:br>
            <a:br>
              <a:rPr lang="en-US" dirty="0"/>
            </a:br>
            <a:r>
              <a:rPr lang="en-US" dirty="0"/>
              <a:t>	</a:t>
            </a:r>
            <a:br>
              <a:rPr lang="en-US" dirty="0"/>
            </a:br>
            <a:br>
              <a:rPr lang="en-US" dirty="0"/>
            </a:br>
            <a:br>
              <a:rPr lang="en-US" dirty="0"/>
            </a:br>
            <a:endParaRPr lang="en-US" dirty="0"/>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2" name="Picture 1">
            <a:extLst>
              <a:ext uri="{FF2B5EF4-FFF2-40B4-BE49-F238E27FC236}">
                <a16:creationId xmlns:a16="http://schemas.microsoft.com/office/drawing/2014/main" id="{D94DA694-5771-4A40-A1E3-0FE5818FCB35}"/>
              </a:ext>
            </a:extLst>
          </p:cNvPr>
          <p:cNvPicPr>
            <a:picLocks noChangeAspect="1"/>
          </p:cNvPicPr>
          <p:nvPr/>
        </p:nvPicPr>
        <p:blipFill>
          <a:blip r:embed="rId3"/>
          <a:stretch>
            <a:fillRect/>
          </a:stretch>
        </p:blipFill>
        <p:spPr>
          <a:xfrm>
            <a:off x="6096000" y="0"/>
            <a:ext cx="6005238" cy="6858000"/>
          </a:xfrm>
          <a:prstGeom prst="rect">
            <a:avLst/>
          </a:prstGeom>
        </p:spPr>
      </p:pic>
    </p:spTree>
    <p:extLst>
      <p:ext uri="{BB962C8B-B14F-4D97-AF65-F5344CB8AC3E}">
        <p14:creationId xmlns:p14="http://schemas.microsoft.com/office/powerpoint/2010/main" val="404958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61938" y="97939"/>
            <a:ext cx="10911098" cy="5065624"/>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b="1" u="sng" dirty="0" err="1"/>
              <a:t>Valeurs</a:t>
            </a:r>
            <a:r>
              <a:rPr lang="en-US" b="1" u="sng" dirty="0"/>
              <a:t> </a:t>
            </a:r>
            <a:r>
              <a:rPr lang="en-US" b="1" u="sng" dirty="0" err="1"/>
              <a:t>abérrantes</a:t>
            </a:r>
            <a:r>
              <a:rPr lang="en-US" b="1" u="sng" dirty="0"/>
              <a:t> :</a:t>
            </a:r>
            <a:br>
              <a:rPr lang="en-US" dirty="0"/>
            </a:br>
            <a:r>
              <a:rPr lang="en-US" dirty="0"/>
              <a:t>Grace au module pandas profiling et à </a:t>
            </a:r>
            <a:r>
              <a:rPr lang="en-US" dirty="0" err="1"/>
              <a:t>l’analyse</a:t>
            </a:r>
            <a:r>
              <a:rPr lang="en-US" dirty="0"/>
              <a:t> des </a:t>
            </a:r>
            <a:r>
              <a:rPr lang="en-US" dirty="0" err="1"/>
              <a:t>résultats</a:t>
            </a:r>
            <a:r>
              <a:rPr lang="en-US" dirty="0"/>
              <a:t> </a:t>
            </a:r>
            <a:r>
              <a:rPr lang="en-US" dirty="0" err="1"/>
              <a:t>fournis</a:t>
            </a:r>
            <a:r>
              <a:rPr lang="en-US" dirty="0"/>
              <a:t> </a:t>
            </a:r>
            <a:r>
              <a:rPr lang="en-US" dirty="0" err="1"/>
              <a:t>il</a:t>
            </a:r>
            <a:r>
              <a:rPr lang="en-US" dirty="0"/>
              <a:t> a </a:t>
            </a:r>
            <a:r>
              <a:rPr lang="en-US" dirty="0" err="1"/>
              <a:t>été</a:t>
            </a:r>
            <a:r>
              <a:rPr lang="en-US" dirty="0"/>
              <a:t> possible de </a:t>
            </a:r>
            <a:r>
              <a:rPr lang="en-US" dirty="0" err="1"/>
              <a:t>constater</a:t>
            </a:r>
            <a:r>
              <a:rPr lang="en-US" dirty="0"/>
              <a:t> </a:t>
            </a:r>
            <a:r>
              <a:rPr lang="en-US" dirty="0" err="1"/>
              <a:t>qu’il</a:t>
            </a:r>
            <a:r>
              <a:rPr lang="en-US" dirty="0"/>
              <a:t> </a:t>
            </a:r>
            <a:r>
              <a:rPr lang="en-US" dirty="0" err="1"/>
              <a:t>n’y</a:t>
            </a:r>
            <a:r>
              <a:rPr lang="en-US" dirty="0"/>
              <a:t> </a:t>
            </a:r>
            <a:r>
              <a:rPr lang="en-US" dirty="0" err="1"/>
              <a:t>avait</a:t>
            </a:r>
            <a:r>
              <a:rPr lang="en-US" dirty="0"/>
              <a:t> pas de </a:t>
            </a:r>
            <a:r>
              <a:rPr lang="en-US" dirty="0" err="1"/>
              <a:t>valeurs</a:t>
            </a:r>
            <a:r>
              <a:rPr lang="en-US" dirty="0"/>
              <a:t> </a:t>
            </a:r>
            <a:r>
              <a:rPr lang="en-US" dirty="0" err="1"/>
              <a:t>abérrantes</a:t>
            </a:r>
            <a:r>
              <a:rPr lang="en-US" dirty="0"/>
              <a:t> dans les variables </a:t>
            </a:r>
            <a:r>
              <a:rPr lang="en-US" dirty="0" err="1"/>
              <a:t>explicatives</a:t>
            </a:r>
            <a:r>
              <a:rPr lang="en-US" dirty="0"/>
              <a:t> </a:t>
            </a:r>
            <a:r>
              <a:rPr lang="en-US" dirty="0" err="1"/>
              <a:t>retenues</a:t>
            </a:r>
            <a:r>
              <a:rPr lang="en-US" dirty="0"/>
              <a:t> pour la mise </a:t>
            </a:r>
            <a:r>
              <a:rPr lang="en-US" dirty="0" err="1"/>
              <a:t>en</a:t>
            </a:r>
            <a:r>
              <a:rPr lang="en-US" dirty="0"/>
              <a:t> place de </a:t>
            </a:r>
            <a:r>
              <a:rPr lang="en-US" dirty="0" err="1"/>
              <a:t>nos</a:t>
            </a:r>
            <a:r>
              <a:rPr lang="en-US" dirty="0"/>
              <a:t> </a:t>
            </a:r>
            <a:r>
              <a:rPr lang="en-US" dirty="0" err="1"/>
              <a:t>modèles</a:t>
            </a:r>
            <a:r>
              <a:rPr lang="en-US" dirty="0"/>
              <a:t> (</a:t>
            </a:r>
            <a:r>
              <a:rPr lang="en-US" dirty="0" err="1"/>
              <a:t>cf</a:t>
            </a:r>
            <a:r>
              <a:rPr lang="en-US" dirty="0"/>
              <a:t> </a:t>
            </a:r>
            <a:r>
              <a:rPr lang="en-US" dirty="0" err="1"/>
              <a:t>fichier</a:t>
            </a:r>
            <a:r>
              <a:rPr lang="en-US" dirty="0"/>
              <a:t> section data profiling du </a:t>
            </a:r>
            <a:r>
              <a:rPr lang="en-US" dirty="0" err="1"/>
              <a:t>fichier</a:t>
            </a:r>
            <a:r>
              <a:rPr lang="en-US" dirty="0"/>
              <a:t> .</a:t>
            </a:r>
            <a:r>
              <a:rPr lang="en-US" dirty="0" err="1"/>
              <a:t>ipynb</a:t>
            </a:r>
            <a:r>
              <a:rPr lang="en-US" dirty="0"/>
              <a:t> </a:t>
            </a:r>
            <a:r>
              <a:rPr lang="en-US" dirty="0" err="1"/>
              <a:t>fourni</a:t>
            </a:r>
            <a:r>
              <a:rPr lang="en-US" dirty="0"/>
              <a:t>)</a:t>
            </a:r>
            <a:br>
              <a:rPr lang="en-US" dirty="0"/>
            </a:br>
            <a:endParaRPr lang="en-US" dirty="0"/>
          </a:p>
        </p:txBody>
      </p:sp>
      <p:pic>
        <p:nvPicPr>
          <p:cNvPr id="2" name="Picture 1">
            <a:extLst>
              <a:ext uri="{FF2B5EF4-FFF2-40B4-BE49-F238E27FC236}">
                <a16:creationId xmlns:a16="http://schemas.microsoft.com/office/drawing/2014/main" id="{BE54D270-8521-4ED4-979A-637CF5C11844}"/>
              </a:ext>
            </a:extLst>
          </p:cNvPr>
          <p:cNvPicPr>
            <a:picLocks noChangeAspect="1"/>
          </p:cNvPicPr>
          <p:nvPr/>
        </p:nvPicPr>
        <p:blipFill>
          <a:blip r:embed="rId3"/>
          <a:stretch>
            <a:fillRect/>
          </a:stretch>
        </p:blipFill>
        <p:spPr>
          <a:xfrm>
            <a:off x="4495800" y="2156246"/>
            <a:ext cx="5715000" cy="4701754"/>
          </a:xfrm>
          <a:prstGeom prst="rect">
            <a:avLst/>
          </a:prstGeom>
        </p:spPr>
      </p:pic>
    </p:spTree>
    <p:extLst>
      <p:ext uri="{BB962C8B-B14F-4D97-AF65-F5344CB8AC3E}">
        <p14:creationId xmlns:p14="http://schemas.microsoft.com/office/powerpoint/2010/main" val="34265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28588" y="116000"/>
            <a:ext cx="10911098" cy="5065624"/>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Les </a:t>
            </a:r>
            <a:r>
              <a:rPr lang="en-US" dirty="0" err="1"/>
              <a:t>manquantes</a:t>
            </a:r>
            <a:r>
              <a:rPr lang="en-US" dirty="0"/>
              <a:t> </a:t>
            </a:r>
            <a:r>
              <a:rPr lang="en-US" dirty="0" err="1"/>
              <a:t>sont</a:t>
            </a:r>
            <a:r>
              <a:rPr lang="en-US" dirty="0"/>
              <a:t> un </a:t>
            </a:r>
            <a:r>
              <a:rPr lang="en-US" dirty="0" err="1"/>
              <a:t>problème</a:t>
            </a:r>
            <a:r>
              <a:rPr lang="en-US" dirty="0"/>
              <a:t> </a:t>
            </a:r>
            <a:r>
              <a:rPr lang="en-US" dirty="0" err="1"/>
              <a:t>commun</a:t>
            </a:r>
            <a:r>
              <a:rPr lang="en-US" dirty="0"/>
              <a:t> dans la preparation des </a:t>
            </a:r>
            <a:r>
              <a:rPr lang="en-US" dirty="0" err="1"/>
              <a:t>données</a:t>
            </a:r>
            <a:r>
              <a:rPr lang="en-US" dirty="0"/>
              <a:t>.</a:t>
            </a:r>
            <a:br>
              <a:rPr lang="en-US" dirty="0"/>
            </a:br>
            <a:r>
              <a:rPr lang="en-US" dirty="0" err="1"/>
              <a:t>Ici</a:t>
            </a:r>
            <a:r>
              <a:rPr lang="en-US" dirty="0"/>
              <a:t> </a:t>
            </a:r>
            <a:r>
              <a:rPr lang="en-US" dirty="0" err="1"/>
              <a:t>il</a:t>
            </a:r>
            <a:r>
              <a:rPr lang="en-US" dirty="0"/>
              <a:t> a </a:t>
            </a:r>
            <a:r>
              <a:rPr lang="en-US" dirty="0" err="1"/>
              <a:t>été</a:t>
            </a:r>
            <a:r>
              <a:rPr lang="en-US" dirty="0"/>
              <a:t> </a:t>
            </a:r>
            <a:r>
              <a:rPr lang="en-US" dirty="0" err="1"/>
              <a:t>décidé</a:t>
            </a:r>
            <a:r>
              <a:rPr lang="en-US" dirty="0"/>
              <a:t> de ne </a:t>
            </a:r>
            <a:r>
              <a:rPr lang="en-US" dirty="0" err="1"/>
              <a:t>garder</a:t>
            </a:r>
            <a:r>
              <a:rPr lang="en-US" dirty="0"/>
              <a:t> les </a:t>
            </a:r>
            <a:r>
              <a:rPr lang="en-US" dirty="0" err="1"/>
              <a:t>colonnes</a:t>
            </a:r>
            <a:r>
              <a:rPr lang="en-US" dirty="0"/>
              <a:t> </a:t>
            </a:r>
            <a:r>
              <a:rPr lang="en-US" dirty="0" err="1"/>
              <a:t>qu’avec</a:t>
            </a:r>
            <a:r>
              <a:rPr lang="en-US" dirty="0"/>
              <a:t> </a:t>
            </a:r>
            <a:r>
              <a:rPr lang="en-US" dirty="0" err="1"/>
              <a:t>moins</a:t>
            </a:r>
            <a:r>
              <a:rPr lang="en-US" dirty="0"/>
              <a:t> de 50% de </a:t>
            </a:r>
            <a:r>
              <a:rPr lang="en-US" dirty="0" err="1"/>
              <a:t>données</a:t>
            </a:r>
            <a:r>
              <a:rPr lang="en-US" dirty="0"/>
              <a:t> </a:t>
            </a:r>
            <a:r>
              <a:rPr lang="en-US" dirty="0" err="1"/>
              <a:t>manquants</a:t>
            </a:r>
            <a:r>
              <a:rPr lang="en-US" dirty="0"/>
              <a:t>.</a:t>
            </a:r>
            <a:br>
              <a:rPr lang="en-US" dirty="0"/>
            </a:br>
            <a:br>
              <a:rPr lang="en-US" dirty="0"/>
            </a:br>
            <a:br>
              <a:rPr lang="en-US" dirty="0"/>
            </a:br>
            <a:endParaRPr lang="en-US" dirty="0"/>
          </a:p>
        </p:txBody>
      </p:sp>
      <p:graphicFrame>
        <p:nvGraphicFramePr>
          <p:cNvPr id="3" name="Table 2">
            <a:extLst>
              <a:ext uri="{FF2B5EF4-FFF2-40B4-BE49-F238E27FC236}">
                <a16:creationId xmlns:a16="http://schemas.microsoft.com/office/drawing/2014/main" id="{89398AF6-BBC0-4CF0-B902-59C0CD4B630A}"/>
              </a:ext>
            </a:extLst>
          </p:cNvPr>
          <p:cNvGraphicFramePr>
            <a:graphicFrameLocks noGrp="1"/>
          </p:cNvGraphicFramePr>
          <p:nvPr>
            <p:extLst>
              <p:ext uri="{D42A27DB-BD31-4B8C-83A1-F6EECF244321}">
                <p14:modId xmlns:p14="http://schemas.microsoft.com/office/powerpoint/2010/main" val="2165733061"/>
              </p:ext>
            </p:extLst>
          </p:nvPr>
        </p:nvGraphicFramePr>
        <p:xfrm>
          <a:off x="766763" y="3900791"/>
          <a:ext cx="5075745" cy="662190"/>
        </p:xfrm>
        <a:graphic>
          <a:graphicData uri="http://schemas.openxmlformats.org/drawingml/2006/table">
            <a:tbl>
              <a:tblPr/>
              <a:tblGrid>
                <a:gridCol w="1151255">
                  <a:extLst>
                    <a:ext uri="{9D8B030D-6E8A-4147-A177-3AD203B41FA5}">
                      <a16:colId xmlns:a16="http://schemas.microsoft.com/office/drawing/2014/main" val="1330843732"/>
                    </a:ext>
                  </a:extLst>
                </a:gridCol>
                <a:gridCol w="3924490">
                  <a:extLst>
                    <a:ext uri="{9D8B030D-6E8A-4147-A177-3AD203B41FA5}">
                      <a16:colId xmlns:a16="http://schemas.microsoft.com/office/drawing/2014/main" val="2203778497"/>
                    </a:ext>
                  </a:extLst>
                </a:gridCol>
              </a:tblGrid>
              <a:tr h="662190">
                <a:tc>
                  <a:txBody>
                    <a:bodyPr/>
                    <a:lstStyle/>
                    <a:p>
                      <a:pPr algn="ctr" fontAlgn="ctr"/>
                      <a:endParaRPr lang="en-US" sz="1800" b="1" dirty="0">
                        <a:effectLst/>
                      </a:endParaRPr>
                    </a:p>
                  </a:txBody>
                  <a:tcPr anchor="ctr">
                    <a:lnL>
                      <a:noFill/>
                    </a:lnL>
                    <a:lnR>
                      <a:noFill/>
                    </a:lnR>
                    <a:lnT>
                      <a:noFill/>
                    </a:lnT>
                    <a:lnB>
                      <a:noFill/>
                    </a:lnB>
                    <a:solidFill>
                      <a:srgbClr val="FFFFFF"/>
                    </a:solidFill>
                  </a:tcPr>
                </a:tc>
                <a:tc>
                  <a:txBody>
                    <a:bodyPr/>
                    <a:lstStyle/>
                    <a:p>
                      <a:pPr algn="ctr" fontAlgn="ctr"/>
                      <a:endParaRPr lang="en-US" sz="1800"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630834811"/>
                  </a:ext>
                </a:extLst>
              </a:tr>
            </a:tbl>
          </a:graphicData>
        </a:graphic>
      </p:graphicFrame>
      <p:pic>
        <p:nvPicPr>
          <p:cNvPr id="2" name="Picture 1">
            <a:extLst>
              <a:ext uri="{FF2B5EF4-FFF2-40B4-BE49-F238E27FC236}">
                <a16:creationId xmlns:a16="http://schemas.microsoft.com/office/drawing/2014/main" id="{978DEAE8-7F17-45C4-A1FA-14FAD89FF5C7}"/>
              </a:ext>
            </a:extLst>
          </p:cNvPr>
          <p:cNvPicPr>
            <a:picLocks noChangeAspect="1"/>
          </p:cNvPicPr>
          <p:nvPr/>
        </p:nvPicPr>
        <p:blipFill>
          <a:blip r:embed="rId3"/>
          <a:stretch>
            <a:fillRect/>
          </a:stretch>
        </p:blipFill>
        <p:spPr>
          <a:xfrm>
            <a:off x="314027" y="1759185"/>
            <a:ext cx="2838747" cy="4982815"/>
          </a:xfrm>
          <a:prstGeom prst="rect">
            <a:avLst/>
          </a:prstGeom>
        </p:spPr>
      </p:pic>
      <p:sp>
        <p:nvSpPr>
          <p:cNvPr id="6" name="Rectangle 1">
            <a:extLst>
              <a:ext uri="{FF2B5EF4-FFF2-40B4-BE49-F238E27FC236}">
                <a16:creationId xmlns:a16="http://schemas.microsoft.com/office/drawing/2014/main" id="{0DAFF88D-A24E-4924-B54A-745A22AD5C06}"/>
              </a:ext>
            </a:extLst>
          </p:cNvPr>
          <p:cNvSpPr>
            <a:spLocks noChangeArrowheads="1"/>
          </p:cNvSpPr>
          <p:nvPr/>
        </p:nvSpPr>
        <p:spPr bwMode="auto">
          <a:xfrm>
            <a:off x="3338213" y="1743105"/>
            <a:ext cx="798195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Your selected dataframe has 40 columns. There are 27 columns that have missing values. We will remove 2 columns.</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740875"/>
      </p:ext>
    </p:extLst>
  </p:cSld>
  <p:clrMapOvr>
    <a:masterClrMapping/>
  </p:clrMapOvr>
</p:sld>
</file>

<file path=ppt/theme/theme1.xml><?xml version="1.0" encoding="utf-8"?>
<a:theme xmlns:a="http://schemas.openxmlformats.org/drawingml/2006/main" name="Crown Powerpoint Template">
  <a:themeElements>
    <a:clrScheme name="Kula Color 1">
      <a:dk1>
        <a:srgbClr val="000000"/>
      </a:dk1>
      <a:lt1>
        <a:srgbClr val="FFFFFF"/>
      </a:lt1>
      <a:dk2>
        <a:srgbClr val="000000"/>
      </a:dk2>
      <a:lt2>
        <a:srgbClr val="FEFC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Source Sans Pro Bold and Regular">
      <a:majorFont>
        <a:latin typeface="OpenSans-Regular"/>
        <a:ea typeface=""/>
        <a:cs typeface=""/>
      </a:majorFont>
      <a:minorFont>
        <a:latin typeface="OpenSans-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alpha val="2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9220</TotalTime>
  <Words>3572</Words>
  <Application>Microsoft Office PowerPoint</Application>
  <PresentationFormat>Widescreen</PresentationFormat>
  <Paragraphs>463</Paragraphs>
  <Slides>43</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Courier New</vt:lpstr>
      <vt:lpstr>Helvetica Neue</vt:lpstr>
      <vt:lpstr>Montserrat</vt:lpstr>
      <vt:lpstr>Open Sans</vt:lpstr>
      <vt:lpstr>OpenSans-Light</vt:lpstr>
      <vt:lpstr>OpenSans-Regular</vt:lpstr>
      <vt:lpstr>Crown Powerpoint Template</vt:lpstr>
      <vt:lpstr> Objectif : Olist souhaite que vous fournissiez à ses équipes d'e-commerce une segmentation des clients qu’elles pourront utiliser au quotidien pour leurs campagnes de communication. Votre objectif est de comprendre les différents types d’utilisateurs grâce à leur comportement et à leurs données personnelles. Vous devrez fournir à l’équipe marketing une description « actionable » de votre segmentation et de sa logique sous-jacente pour une utilisation optimale, ainsi qu’une proposition de contrat de maintenance basée sur une analyse de la stabilité des segments au cours du temps.  </vt:lpstr>
      <vt:lpstr>PowerPoint Presentation</vt:lpstr>
      <vt:lpstr>PowerPoint Presentation</vt:lpstr>
      <vt:lpstr>1. Nettoyage des données et formatage 2. Analyse Exploratoire des données 3. Sélection et Construction des variables pour le modèle non supervisé (Feature Engineering) 4. Choix du paramètre le plus pertinent pour le modèle non supervisé. 5. Interpretation des résultats du modèle 6. Conclusions et recommendations</vt:lpstr>
      <vt:lpstr>1. Nettoyage des données et formatage 2. Analyse Exploratoire des données 3. Sélection et Construction des variables pour le modèle non supervisé (Feature Engineering) 4. Choix du paramètre le plus pertinent pour le modèle non supervisé. 5. Interpretation des résultats du modèle 6. Conclusions et recommendations</vt:lpstr>
      <vt:lpstr>1. Nettoyage des données et formatage Regroupement des huits dataframes pour 2016 à 2018     </vt:lpstr>
      <vt:lpstr>1. Nettoyage des données et formatage Aperçu du jeu de données regroupé       </vt:lpstr>
      <vt:lpstr>1. Nettoyage des données et formatage Valeurs abérrantes : Grace au module pandas profiling et à l’analyse des résultats fournis il a été possible de constater qu’il n’y avait pas de valeurs abérrantes dans les variables explicatives retenues pour la mise en place de nos modèles (cf fichier section data profiling du fichier .ipynb fourni) </vt:lpstr>
      <vt:lpstr>1. Nettoyage des données et formatage Les manquantes sont un problème commun dans la preparation des données. Ici il a été décidé de ne garder les colonnes qu’avec moins de 50% de données manquants.   </vt:lpstr>
      <vt:lpstr>1. Nettoyage des données et formatage Création de nouvelles variables à partir des données initiales: 1°) Prix moyen total dépensé par chaque client. (panier moyen) 2°) Review score moyen pour chaque client (note Moyenne pour l’ensemble des commandes passées sur le site) 3°) Quantité Moyenne de produits commandés pour chaque client (pour l’ensemble des commandes passées sur le site) 4°) Quantité de produits commandés par chaque client (pour l’ensemble des commandes passées sur le site) 5°) Quantité de produits commandés par catégorie de produit pour chaque client</vt:lpstr>
      <vt:lpstr>1. Nettoyage des données et formatage 2. Analyse Exploratoire des données 3. Séléction et Extraction des variables explicatives (Feature Engineering) 4. Comparaison de plusieurs modèles de Machine Learning selon différentes métriques 5. Amélioration des Hyperparamètres sur le meilleur modèle. 6 . Interpretation des résultats du modèle 7. Conclusions et recommendations</vt:lpstr>
      <vt:lpstr>2. Analyse Exploratoire des données Variables unitaires :  </vt:lpstr>
      <vt:lpstr>2. Analyse Exploratoire des données Variables unitaires :  </vt:lpstr>
      <vt:lpstr>2. Analyse Exploratoire des données Variables unitaires :  </vt:lpstr>
      <vt:lpstr>2. Analyse Exploratoire des données Variables unitaires :  </vt:lpstr>
      <vt:lpstr>2. Analyse Exploratoire des données Variables unitaires :  </vt:lpstr>
      <vt:lpstr>2. Analyse Exploratoire des données Variables unitaires :  </vt:lpstr>
      <vt:lpstr>2. Analyse Exploratoire des données Variables unitaires :  </vt:lpstr>
      <vt:lpstr>2. Analyse Exploratoire des données Variables unitaires :  </vt:lpstr>
      <vt:lpstr>2. Analyse Exploratoire des données Analyse RFM: Une analyse RFM est un processus de notation capable de diviser les clients en groupes cibles ou en segments à l’aide de différents KPI. Elle a pour objectif d’identifier les clients les plus susceptibles de réagir à une annonce lors de la mise en place de différentes méthodes de marketing. Le plus souvent, les analyses RFM sont utilisées en marketing direct, mais il existe également des applications dans les domaines du marketing e-mail, de l’optimisation de campagnes ou du marketing de performance et de bases de données. À partir de la récence, de la fréquence et de la valeur des valeurs de notation, les clients sont divisés par groupes d’acheteurs afin de déterminer quels groupes de clients sont particulièrement rentables et auprès de quels clients certaines campagnes ou offres marketing ont un impact moindre. L’objectif des analyses RFM est l’anticipation des taux de réponses des campagnes et l’augmentation du retour sur investissement.  L’analyse RFM est un procédé empirique dépendant largement des données issues de l’analyse de site Web, de la gestion de la relation client ou du nombre de transactions. Tandis que de nombreuses approches marketing se fondent sur des spécificités démographiques, les analyses RFM complètent les orientations stratégiques des campagnes à l’aide d’un élément basé sur le comportement des utilisateurs. Pour ce faire, les habitudes d’achats antérieures sont examinées de près : R - Recency (ou récence en français) : le degré d’actualité d’un achat est un outil précieux pour identifier des clients qui ont effectué des achats récemment. Les clients dont l’achat ne remonte pas à très longtemps sont plus susceptibles de réagir à une nouvelle annonce que les clients dont l’achat est plus ancien. Il s’agit du facteur le plus important dans une analyse RFM. F - Frequency (ou fréquence en français) : la fréquence d’un achat est placée en aval de sa récence. La probabilité d’une réaction positive parmi les clients qui ont effectué des achats réguliers est plus élevée que parmi les clients qui ont seulement effectué quelques achats. M - Monetary Value (ou valeur en français) : le chiffre d’affaire d’un achat ou sa valeur monétaire se réfère à l’ensemble des achats effectués par un client. Les clients qui ont au total dépensé plus d’argent pour leurs achats seront plus susceptibles de réagir à une annonce que les clients qui ont investi de plus petites sommes. </vt:lpstr>
      <vt:lpstr>2. Analyse Exploratoire des données Analyse RFM: </vt:lpstr>
      <vt:lpstr>2. Analyse Exploratoire des données Analyse RFM: </vt:lpstr>
      <vt:lpstr> 1. Nettoyage des données et formatage 2. Analyse Exploratoire des données 3. Sélection et Construction des variables pour le modèle non supervisé (Feature Engineering) 4. Choix du paramètre le plus pertinent pour le modèle non supervisé. 5. Interpretation des résultats du modèle 6. Conclusions et recommendations</vt:lpstr>
      <vt:lpstr>3. Sélection et Construction des variables pour le modèle non supervisé (Feature Engineering)  Algorithme retenu : </vt:lpstr>
      <vt:lpstr>3. Sélection et Construction des variables pour le modèle non supervisé (Feature Engineering) Variables retenues :</vt:lpstr>
      <vt:lpstr>3. Sélection et Construction des variables pour le modèle non supervisé (Feature Engineering) </vt:lpstr>
      <vt:lpstr>3. Sélection et Construction des variables pour le modèle non supervisé (Feature Engineering) </vt:lpstr>
      <vt:lpstr>3. Sélection et Construction des variables pour le modèle non supervisé (Feature Engineering) </vt:lpstr>
      <vt:lpstr> 1. Nettoyage des données et formatage 2. Analyse Exploratoire des données 3. Sélection et Construction des variables pour le modèle non supervisé (Feature Engineering) 4. Choix du paramètre le plus pertinent pour le modèle non supervisé. 5. Interpretation des résultats du modèle 6. Conclusions et recommendations</vt:lpstr>
      <vt:lpstr>4. Choix du paramètre le plus pertinent pour le modèle non supervisé. </vt:lpstr>
      <vt:lpstr>4. Choix du paramètre le plus pertinent pour le modèle non supervisé. </vt:lpstr>
      <vt:lpstr> 1. Nettoyage des données et formatage 2. Analyse Exploratoire des données 3. Sélection et Construction des variables pour le modèle non supervisé (Feature Engineering) 4. Choix du paramètre le plus pertinent pour le modèle non supervisé. 5. Interpretation des résultats du modèle 6. Conclusions et recommendations</vt:lpstr>
      <vt:lpstr>5. Interprétation des résultats du modèle</vt:lpstr>
      <vt:lpstr>5. Interprétation des résultats du modèle</vt:lpstr>
      <vt:lpstr>5. Interprétation des résultats du modèle</vt:lpstr>
      <vt:lpstr>5. Interprétation des résultats du modèle</vt:lpstr>
      <vt:lpstr>5. Interprétation des résultats du modèle</vt:lpstr>
      <vt:lpstr>5. Interprétation des résultats du modèle</vt:lpstr>
      <vt:lpstr>5. Interprétation des résultats du modèle</vt:lpstr>
      <vt:lpstr>5. Interprétation des résultats du modèle</vt:lpstr>
      <vt:lpstr>5. Interprétation des résultats du modèle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Mehdi Doubiani</cp:lastModifiedBy>
  <cp:revision>98</cp:revision>
  <dcterms:created xsi:type="dcterms:W3CDTF">2017-09-02T02:38:11Z</dcterms:created>
  <dcterms:modified xsi:type="dcterms:W3CDTF">2019-12-12T19:48:47Z</dcterms:modified>
</cp:coreProperties>
</file>