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306" r:id="rId2"/>
    <p:sldId id="307" r:id="rId3"/>
    <p:sldId id="256" r:id="rId4"/>
    <p:sldId id="366" r:id="rId5"/>
    <p:sldId id="360" r:id="rId6"/>
    <p:sldId id="405" r:id="rId7"/>
    <p:sldId id="406" r:id="rId8"/>
    <p:sldId id="364" r:id="rId9"/>
    <p:sldId id="361" r:id="rId10"/>
    <p:sldId id="407" r:id="rId11"/>
    <p:sldId id="363" r:id="rId12"/>
    <p:sldId id="374" r:id="rId13"/>
    <p:sldId id="362" r:id="rId14"/>
    <p:sldId id="367" r:id="rId15"/>
    <p:sldId id="368" r:id="rId16"/>
    <p:sldId id="365" r:id="rId17"/>
    <p:sldId id="369" r:id="rId18"/>
    <p:sldId id="370" r:id="rId19"/>
    <p:sldId id="371" r:id="rId20"/>
    <p:sldId id="372" r:id="rId21"/>
    <p:sldId id="373"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5" r:id="rId41"/>
    <p:sldId id="394" r:id="rId42"/>
    <p:sldId id="397" r:id="rId43"/>
    <p:sldId id="398" r:id="rId44"/>
    <p:sldId id="399" r:id="rId45"/>
    <p:sldId id="401" r:id="rId46"/>
    <p:sldId id="402" r:id="rId47"/>
    <p:sldId id="403" r:id="rId48"/>
    <p:sldId id="404" r:id="rId49"/>
    <p:sldId id="40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6436" autoAdjust="0"/>
  </p:normalViewPr>
  <p:slideViewPr>
    <p:cSldViewPr snapToGrid="0" snapToObjects="1" showGuides="1">
      <p:cViewPr varScale="1">
        <p:scale>
          <a:sx n="100" d="100"/>
          <a:sy n="100" d="100"/>
        </p:scale>
        <p:origin x="2574"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9" d="100"/>
          <a:sy n="119"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Doubiani" userId="fafca2bd117dfea3" providerId="LiveId" clId="{3BB7C6B7-CD98-4B1F-AF3F-723170C81A47}"/>
    <pc:docChg chg="undo custSel addSld delSld modSld sldOrd">
      <pc:chgData name="Mehdi Doubiani" userId="fafca2bd117dfea3" providerId="LiveId" clId="{3BB7C6B7-CD98-4B1F-AF3F-723170C81A47}" dt="2019-09-08T19:48:00.626" v="10733" actId="20577"/>
      <pc:docMkLst>
        <pc:docMk/>
      </pc:docMkLst>
      <pc:sldChg chg="addSp delSp modSp">
        <pc:chgData name="Mehdi Doubiani" userId="fafca2bd117dfea3" providerId="LiveId" clId="{3BB7C6B7-CD98-4B1F-AF3F-723170C81A47}" dt="2019-09-02T20:43:16.582" v="8767" actId="20577"/>
        <pc:sldMkLst>
          <pc:docMk/>
          <pc:sldMk cId="1161247289" sldId="256"/>
        </pc:sldMkLst>
        <pc:spChg chg="del">
          <ac:chgData name="Mehdi Doubiani" userId="fafca2bd117dfea3" providerId="LiveId" clId="{3BB7C6B7-CD98-4B1F-AF3F-723170C81A47}" dt="2019-09-01T14:42:08.723" v="1241" actId="478"/>
          <ac:spMkLst>
            <pc:docMk/>
            <pc:sldMk cId="1161247289" sldId="256"/>
            <ac:spMk id="2" creationId="{00000000-0000-0000-0000-000000000000}"/>
          </ac:spMkLst>
        </pc:spChg>
        <pc:spChg chg="mod">
          <ac:chgData name="Mehdi Doubiani" userId="fafca2bd117dfea3" providerId="LiveId" clId="{3BB7C6B7-CD98-4B1F-AF3F-723170C81A47}" dt="2019-09-02T20:43:16.582" v="8767" actId="20577"/>
          <ac:spMkLst>
            <pc:docMk/>
            <pc:sldMk cId="1161247289" sldId="256"/>
            <ac:spMk id="4" creationId="{00000000-0000-0000-0000-000000000000}"/>
          </ac:spMkLst>
        </pc:spChg>
        <pc:spChg chg="del">
          <ac:chgData name="Mehdi Doubiani" userId="fafca2bd117dfea3" providerId="LiveId" clId="{3BB7C6B7-CD98-4B1F-AF3F-723170C81A47}" dt="2019-09-01T14:48:51.171" v="1325" actId="478"/>
          <ac:spMkLst>
            <pc:docMk/>
            <pc:sldMk cId="1161247289" sldId="256"/>
            <ac:spMk id="5" creationId="{00000000-0000-0000-0000-000000000000}"/>
          </ac:spMkLst>
        </pc:spChg>
        <pc:spChg chg="del mod">
          <ac:chgData name="Mehdi Doubiani" userId="fafca2bd117dfea3" providerId="LiveId" clId="{3BB7C6B7-CD98-4B1F-AF3F-723170C81A47}" dt="2019-09-01T14:42:52.999" v="1252" actId="478"/>
          <ac:spMkLst>
            <pc:docMk/>
            <pc:sldMk cId="1161247289" sldId="256"/>
            <ac:spMk id="6" creationId="{00000000-0000-0000-0000-000000000000}"/>
          </ac:spMkLst>
        </pc:spChg>
        <pc:spChg chg="add del mod">
          <ac:chgData name="Mehdi Doubiani" userId="fafca2bd117dfea3" providerId="LiveId" clId="{3BB7C6B7-CD98-4B1F-AF3F-723170C81A47}" dt="2019-09-01T14:48:55.494" v="1326" actId="478"/>
          <ac:spMkLst>
            <pc:docMk/>
            <pc:sldMk cId="1161247289" sldId="256"/>
            <ac:spMk id="7" creationId="{B7F4D279-3D75-4A53-A2F9-BC9F15B28F78}"/>
          </ac:spMkLst>
        </pc:spChg>
        <pc:spChg chg="mod">
          <ac:chgData name="Mehdi Doubiani" userId="fafca2bd117dfea3" providerId="LiveId" clId="{3BB7C6B7-CD98-4B1F-AF3F-723170C81A47}" dt="2019-09-01T14:53:24.787" v="1620" actId="113"/>
          <ac:spMkLst>
            <pc:docMk/>
            <pc:sldMk cId="1161247289" sldId="256"/>
            <ac:spMk id="11" creationId="{00000000-0000-0000-0000-000000000000}"/>
          </ac:spMkLst>
        </pc:spChg>
        <pc:spChg chg="del mod topLvl">
          <ac:chgData name="Mehdi Doubiani" userId="fafca2bd117dfea3" providerId="LiveId" clId="{3BB7C6B7-CD98-4B1F-AF3F-723170C81A47}" dt="2019-09-01T14:42:32.614" v="1248" actId="478"/>
          <ac:spMkLst>
            <pc:docMk/>
            <pc:sldMk cId="1161247289" sldId="256"/>
            <ac:spMk id="12" creationId="{00000000-0000-0000-0000-000000000000}"/>
          </ac:spMkLst>
        </pc:spChg>
        <pc:spChg chg="del topLvl">
          <ac:chgData name="Mehdi Doubiani" userId="fafca2bd117dfea3" providerId="LiveId" clId="{3BB7C6B7-CD98-4B1F-AF3F-723170C81A47}" dt="2019-09-01T14:42:37.942" v="1249" actId="478"/>
          <ac:spMkLst>
            <pc:docMk/>
            <pc:sldMk cId="1161247289" sldId="256"/>
            <ac:spMk id="13" creationId="{00000000-0000-0000-0000-000000000000}"/>
          </ac:spMkLst>
        </pc:spChg>
        <pc:grpChg chg="del">
          <ac:chgData name="Mehdi Doubiani" userId="fafca2bd117dfea3" providerId="LiveId" clId="{3BB7C6B7-CD98-4B1F-AF3F-723170C81A47}" dt="2019-09-01T14:42:32.614" v="1248" actId="478"/>
          <ac:grpSpMkLst>
            <pc:docMk/>
            <pc:sldMk cId="1161247289" sldId="256"/>
            <ac:grpSpMk id="14" creationId="{00000000-0000-0000-0000-000000000000}"/>
          </ac:grpSpMkLst>
        </pc:grpChg>
      </pc:sldChg>
      <pc:sldChg chg="delSp modSp del">
        <pc:chgData name="Mehdi Doubiani" userId="fafca2bd117dfea3" providerId="LiveId" clId="{3BB7C6B7-CD98-4B1F-AF3F-723170C81A47}" dt="2019-09-02T19:20:44.042" v="8394" actId="2696"/>
        <pc:sldMkLst>
          <pc:docMk/>
          <pc:sldMk cId="87518741" sldId="257"/>
        </pc:sldMkLst>
        <pc:spChg chg="del">
          <ac:chgData name="Mehdi Doubiani" userId="fafca2bd117dfea3" providerId="LiveId" clId="{3BB7C6B7-CD98-4B1F-AF3F-723170C81A47}" dt="2019-09-01T14:55:47.652" v="1871" actId="478"/>
          <ac:spMkLst>
            <pc:docMk/>
            <pc:sldMk cId="87518741" sldId="257"/>
            <ac:spMk id="2" creationId="{00000000-0000-0000-0000-000000000000}"/>
          </ac:spMkLst>
        </pc:spChg>
        <pc:spChg chg="mod">
          <ac:chgData name="Mehdi Doubiani" userId="fafca2bd117dfea3" providerId="LiveId" clId="{3BB7C6B7-CD98-4B1F-AF3F-723170C81A47}" dt="2019-09-01T14:55:50.799" v="1872" actId="6549"/>
          <ac:spMkLst>
            <pc:docMk/>
            <pc:sldMk cId="87518741" sldId="257"/>
            <ac:spMk id="13" creationId="{00000000-0000-0000-0000-000000000000}"/>
          </ac:spMkLst>
        </pc:spChg>
      </pc:sldChg>
      <pc:sldChg chg="modSp del">
        <pc:chgData name="Mehdi Doubiani" userId="fafca2bd117dfea3" providerId="LiveId" clId="{3BB7C6B7-CD98-4B1F-AF3F-723170C81A47}" dt="2019-09-02T19:20:44.083" v="8395" actId="2696"/>
        <pc:sldMkLst>
          <pc:docMk/>
          <pc:sldMk cId="1676376665" sldId="258"/>
        </pc:sldMkLst>
        <pc:spChg chg="mod">
          <ac:chgData name="Mehdi Doubiani" userId="fafca2bd117dfea3" providerId="LiveId" clId="{3BB7C6B7-CD98-4B1F-AF3F-723170C81A47}" dt="2019-09-01T13:06:12.577" v="30" actId="27636"/>
          <ac:spMkLst>
            <pc:docMk/>
            <pc:sldMk cId="1676376665" sldId="258"/>
            <ac:spMk id="3" creationId="{00000000-0000-0000-0000-000000000000}"/>
          </ac:spMkLst>
        </pc:spChg>
      </pc:sldChg>
      <pc:sldChg chg="del">
        <pc:chgData name="Mehdi Doubiani" userId="fafca2bd117dfea3" providerId="LiveId" clId="{3BB7C6B7-CD98-4B1F-AF3F-723170C81A47}" dt="2019-09-02T19:20:44.291" v="8399" actId="2696"/>
        <pc:sldMkLst>
          <pc:docMk/>
          <pc:sldMk cId="703215447" sldId="259"/>
        </pc:sldMkLst>
      </pc:sldChg>
      <pc:sldChg chg="del">
        <pc:chgData name="Mehdi Doubiani" userId="fafca2bd117dfea3" providerId="LiveId" clId="{3BB7C6B7-CD98-4B1F-AF3F-723170C81A47}" dt="2019-09-02T19:20:44.340" v="8400" actId="2696"/>
        <pc:sldMkLst>
          <pc:docMk/>
          <pc:sldMk cId="658158802" sldId="260"/>
        </pc:sldMkLst>
      </pc:sldChg>
      <pc:sldChg chg="del">
        <pc:chgData name="Mehdi Doubiani" userId="fafca2bd117dfea3" providerId="LiveId" clId="{3BB7C6B7-CD98-4B1F-AF3F-723170C81A47}" dt="2019-09-02T19:20:44.480" v="8403" actId="2696"/>
        <pc:sldMkLst>
          <pc:docMk/>
          <pc:sldMk cId="1819703798" sldId="261"/>
        </pc:sldMkLst>
      </pc:sldChg>
      <pc:sldChg chg="del">
        <pc:chgData name="Mehdi Doubiani" userId="fafca2bd117dfea3" providerId="LiveId" clId="{3BB7C6B7-CD98-4B1F-AF3F-723170C81A47}" dt="2019-09-02T19:20:44.540" v="8404" actId="2696"/>
        <pc:sldMkLst>
          <pc:docMk/>
          <pc:sldMk cId="554988425" sldId="262"/>
        </pc:sldMkLst>
      </pc:sldChg>
      <pc:sldChg chg="del">
        <pc:chgData name="Mehdi Doubiani" userId="fafca2bd117dfea3" providerId="LiveId" clId="{3BB7C6B7-CD98-4B1F-AF3F-723170C81A47}" dt="2019-09-02T19:20:44.601" v="8405" actId="2696"/>
        <pc:sldMkLst>
          <pc:docMk/>
          <pc:sldMk cId="2074318290" sldId="263"/>
        </pc:sldMkLst>
      </pc:sldChg>
      <pc:sldChg chg="del">
        <pc:chgData name="Mehdi Doubiani" userId="fafca2bd117dfea3" providerId="LiveId" clId="{3BB7C6B7-CD98-4B1F-AF3F-723170C81A47}" dt="2019-09-02T19:20:44.651" v="8406" actId="2696"/>
        <pc:sldMkLst>
          <pc:docMk/>
          <pc:sldMk cId="351882849" sldId="264"/>
        </pc:sldMkLst>
      </pc:sldChg>
      <pc:sldChg chg="del">
        <pc:chgData name="Mehdi Doubiani" userId="fafca2bd117dfea3" providerId="LiveId" clId="{3BB7C6B7-CD98-4B1F-AF3F-723170C81A47}" dt="2019-09-02T19:20:44.696" v="8407" actId="2696"/>
        <pc:sldMkLst>
          <pc:docMk/>
          <pc:sldMk cId="2041322489" sldId="265"/>
        </pc:sldMkLst>
      </pc:sldChg>
      <pc:sldChg chg="modSp del">
        <pc:chgData name="Mehdi Doubiani" userId="fafca2bd117dfea3" providerId="LiveId" clId="{3BB7C6B7-CD98-4B1F-AF3F-723170C81A47}" dt="2019-09-02T19:20:44.733" v="8408" actId="2696"/>
        <pc:sldMkLst>
          <pc:docMk/>
          <pc:sldMk cId="1403591910" sldId="266"/>
        </pc:sldMkLst>
        <pc:spChg chg="mod">
          <ac:chgData name="Mehdi Doubiani" userId="fafca2bd117dfea3" providerId="LiveId" clId="{3BB7C6B7-CD98-4B1F-AF3F-723170C81A47}" dt="2019-09-01T13:06:12.663" v="32" actId="27636"/>
          <ac:spMkLst>
            <pc:docMk/>
            <pc:sldMk cId="1403591910" sldId="266"/>
            <ac:spMk id="3" creationId="{00000000-0000-0000-0000-000000000000}"/>
          </ac:spMkLst>
        </pc:spChg>
      </pc:sldChg>
      <pc:sldChg chg="del">
        <pc:chgData name="Mehdi Doubiani" userId="fafca2bd117dfea3" providerId="LiveId" clId="{3BB7C6B7-CD98-4B1F-AF3F-723170C81A47}" dt="2019-09-02T19:20:44.770" v="8409" actId="2696"/>
        <pc:sldMkLst>
          <pc:docMk/>
          <pc:sldMk cId="279288593" sldId="267"/>
        </pc:sldMkLst>
      </pc:sldChg>
      <pc:sldChg chg="modSp del">
        <pc:chgData name="Mehdi Doubiani" userId="fafca2bd117dfea3" providerId="LiveId" clId="{3BB7C6B7-CD98-4B1F-AF3F-723170C81A47}" dt="2019-09-02T19:20:44.837" v="8410" actId="2696"/>
        <pc:sldMkLst>
          <pc:docMk/>
          <pc:sldMk cId="610175397" sldId="268"/>
        </pc:sldMkLst>
        <pc:spChg chg="mod">
          <ac:chgData name="Mehdi Doubiani" userId="fafca2bd117dfea3" providerId="LiveId" clId="{3BB7C6B7-CD98-4B1F-AF3F-723170C81A47}" dt="2019-09-01T13:06:12.691" v="33" actId="27636"/>
          <ac:spMkLst>
            <pc:docMk/>
            <pc:sldMk cId="610175397" sldId="268"/>
            <ac:spMk id="3" creationId="{00000000-0000-0000-0000-000000000000}"/>
          </ac:spMkLst>
        </pc:spChg>
      </pc:sldChg>
      <pc:sldChg chg="del">
        <pc:chgData name="Mehdi Doubiani" userId="fafca2bd117dfea3" providerId="LiveId" clId="{3BB7C6B7-CD98-4B1F-AF3F-723170C81A47}" dt="2019-09-02T19:20:44.876" v="8411" actId="2696"/>
        <pc:sldMkLst>
          <pc:docMk/>
          <pc:sldMk cId="636787113" sldId="269"/>
        </pc:sldMkLst>
      </pc:sldChg>
      <pc:sldChg chg="del">
        <pc:chgData name="Mehdi Doubiani" userId="fafca2bd117dfea3" providerId="LiveId" clId="{3BB7C6B7-CD98-4B1F-AF3F-723170C81A47}" dt="2019-09-02T19:20:44.912" v="8412" actId="2696"/>
        <pc:sldMkLst>
          <pc:docMk/>
          <pc:sldMk cId="753204434" sldId="270"/>
        </pc:sldMkLst>
      </pc:sldChg>
      <pc:sldChg chg="del">
        <pc:chgData name="Mehdi Doubiani" userId="fafca2bd117dfea3" providerId="LiveId" clId="{3BB7C6B7-CD98-4B1F-AF3F-723170C81A47}" dt="2019-09-02T19:20:44.948" v="8413" actId="2696"/>
        <pc:sldMkLst>
          <pc:docMk/>
          <pc:sldMk cId="1134319711" sldId="271"/>
        </pc:sldMkLst>
      </pc:sldChg>
      <pc:sldChg chg="del">
        <pc:chgData name="Mehdi Doubiani" userId="fafca2bd117dfea3" providerId="LiveId" clId="{3BB7C6B7-CD98-4B1F-AF3F-723170C81A47}" dt="2019-09-02T19:20:44.983" v="8414" actId="2696"/>
        <pc:sldMkLst>
          <pc:docMk/>
          <pc:sldMk cId="692822457" sldId="272"/>
        </pc:sldMkLst>
      </pc:sldChg>
      <pc:sldChg chg="modSp del">
        <pc:chgData name="Mehdi Doubiani" userId="fafca2bd117dfea3" providerId="LiveId" clId="{3BB7C6B7-CD98-4B1F-AF3F-723170C81A47}" dt="2019-09-02T19:20:45.026" v="8415" actId="2696"/>
        <pc:sldMkLst>
          <pc:docMk/>
          <pc:sldMk cId="613850092" sldId="273"/>
        </pc:sldMkLst>
        <pc:spChg chg="mod">
          <ac:chgData name="Mehdi Doubiani" userId="fafca2bd117dfea3" providerId="LiveId" clId="{3BB7C6B7-CD98-4B1F-AF3F-723170C81A47}" dt="2019-09-01T13:06:12.725" v="34" actId="27636"/>
          <ac:spMkLst>
            <pc:docMk/>
            <pc:sldMk cId="613850092" sldId="273"/>
            <ac:spMk id="3" creationId="{00000000-0000-0000-0000-000000000000}"/>
          </ac:spMkLst>
        </pc:spChg>
      </pc:sldChg>
      <pc:sldChg chg="modSp del">
        <pc:chgData name="Mehdi Doubiani" userId="fafca2bd117dfea3" providerId="LiveId" clId="{3BB7C6B7-CD98-4B1F-AF3F-723170C81A47}" dt="2019-09-02T19:20:45.063" v="8416" actId="2696"/>
        <pc:sldMkLst>
          <pc:docMk/>
          <pc:sldMk cId="1941717528" sldId="274"/>
        </pc:sldMkLst>
        <pc:spChg chg="mod">
          <ac:chgData name="Mehdi Doubiani" userId="fafca2bd117dfea3" providerId="LiveId" clId="{3BB7C6B7-CD98-4B1F-AF3F-723170C81A47}" dt="2019-09-01T13:06:12.735" v="35" actId="27636"/>
          <ac:spMkLst>
            <pc:docMk/>
            <pc:sldMk cId="1941717528" sldId="274"/>
            <ac:spMk id="3" creationId="{00000000-0000-0000-0000-000000000000}"/>
          </ac:spMkLst>
        </pc:spChg>
      </pc:sldChg>
      <pc:sldChg chg="del">
        <pc:chgData name="Mehdi Doubiani" userId="fafca2bd117dfea3" providerId="LiveId" clId="{3BB7C6B7-CD98-4B1F-AF3F-723170C81A47}" dt="2019-09-02T19:20:45.092" v="8417" actId="2696"/>
        <pc:sldMkLst>
          <pc:docMk/>
          <pc:sldMk cId="575347678" sldId="275"/>
        </pc:sldMkLst>
      </pc:sldChg>
      <pc:sldChg chg="del">
        <pc:chgData name="Mehdi Doubiani" userId="fafca2bd117dfea3" providerId="LiveId" clId="{3BB7C6B7-CD98-4B1F-AF3F-723170C81A47}" dt="2019-09-02T19:20:45.120" v="8418" actId="2696"/>
        <pc:sldMkLst>
          <pc:docMk/>
          <pc:sldMk cId="2123520023" sldId="276"/>
        </pc:sldMkLst>
      </pc:sldChg>
      <pc:sldChg chg="del">
        <pc:chgData name="Mehdi Doubiani" userId="fafca2bd117dfea3" providerId="LiveId" clId="{3BB7C6B7-CD98-4B1F-AF3F-723170C81A47}" dt="2019-09-02T19:20:45.150" v="8419" actId="2696"/>
        <pc:sldMkLst>
          <pc:docMk/>
          <pc:sldMk cId="1029434457" sldId="277"/>
        </pc:sldMkLst>
      </pc:sldChg>
      <pc:sldChg chg="modSp del">
        <pc:chgData name="Mehdi Doubiani" userId="fafca2bd117dfea3" providerId="LiveId" clId="{3BB7C6B7-CD98-4B1F-AF3F-723170C81A47}" dt="2019-09-02T19:20:46.988" v="8463" actId="2696"/>
        <pc:sldMkLst>
          <pc:docMk/>
          <pc:sldMk cId="295013541" sldId="278"/>
        </pc:sldMkLst>
        <pc:spChg chg="mod">
          <ac:chgData name="Mehdi Doubiani" userId="fafca2bd117dfea3" providerId="LiveId" clId="{3BB7C6B7-CD98-4B1F-AF3F-723170C81A47}" dt="2019-09-01T13:06:12.923" v="44" actId="27636"/>
          <ac:spMkLst>
            <pc:docMk/>
            <pc:sldMk cId="295013541" sldId="278"/>
            <ac:spMk id="3" creationId="{00000000-0000-0000-0000-000000000000}"/>
          </ac:spMkLst>
        </pc:spChg>
      </pc:sldChg>
      <pc:sldChg chg="modSp del">
        <pc:chgData name="Mehdi Doubiani" userId="fafca2bd117dfea3" providerId="LiveId" clId="{3BB7C6B7-CD98-4B1F-AF3F-723170C81A47}" dt="2019-09-02T19:20:47.023" v="8464" actId="2696"/>
        <pc:sldMkLst>
          <pc:docMk/>
          <pc:sldMk cId="1643509138" sldId="279"/>
        </pc:sldMkLst>
        <pc:spChg chg="mod">
          <ac:chgData name="Mehdi Doubiani" userId="fafca2bd117dfea3" providerId="LiveId" clId="{3BB7C6B7-CD98-4B1F-AF3F-723170C81A47}" dt="2019-09-01T13:06:12.933" v="45" actId="27636"/>
          <ac:spMkLst>
            <pc:docMk/>
            <pc:sldMk cId="1643509138" sldId="279"/>
            <ac:spMk id="3" creationId="{00000000-0000-0000-0000-000000000000}"/>
          </ac:spMkLst>
        </pc:spChg>
      </pc:sldChg>
      <pc:sldChg chg="modSp del">
        <pc:chgData name="Mehdi Doubiani" userId="fafca2bd117dfea3" providerId="LiveId" clId="{3BB7C6B7-CD98-4B1F-AF3F-723170C81A47}" dt="2019-09-02T19:20:47.081" v="8465" actId="2696"/>
        <pc:sldMkLst>
          <pc:docMk/>
          <pc:sldMk cId="1769279928" sldId="280"/>
        </pc:sldMkLst>
        <pc:spChg chg="mod">
          <ac:chgData name="Mehdi Doubiani" userId="fafca2bd117dfea3" providerId="LiveId" clId="{3BB7C6B7-CD98-4B1F-AF3F-723170C81A47}" dt="2019-09-01T13:06:12.946" v="46" actId="27636"/>
          <ac:spMkLst>
            <pc:docMk/>
            <pc:sldMk cId="1769279928" sldId="280"/>
            <ac:spMk id="3" creationId="{00000000-0000-0000-0000-000000000000}"/>
          </ac:spMkLst>
        </pc:spChg>
      </pc:sldChg>
      <pc:sldChg chg="modSp del">
        <pc:chgData name="Mehdi Doubiani" userId="fafca2bd117dfea3" providerId="LiveId" clId="{3BB7C6B7-CD98-4B1F-AF3F-723170C81A47}" dt="2019-09-02T19:20:47.121" v="8466" actId="2696"/>
        <pc:sldMkLst>
          <pc:docMk/>
          <pc:sldMk cId="1634854439" sldId="281"/>
        </pc:sldMkLst>
        <pc:spChg chg="mod">
          <ac:chgData name="Mehdi Doubiani" userId="fafca2bd117dfea3" providerId="LiveId" clId="{3BB7C6B7-CD98-4B1F-AF3F-723170C81A47}" dt="2019-09-01T13:06:12.958" v="47" actId="27636"/>
          <ac:spMkLst>
            <pc:docMk/>
            <pc:sldMk cId="1634854439" sldId="281"/>
            <ac:spMk id="3" creationId="{00000000-0000-0000-0000-000000000000}"/>
          </ac:spMkLst>
        </pc:spChg>
      </pc:sldChg>
      <pc:sldChg chg="modSp del">
        <pc:chgData name="Mehdi Doubiani" userId="fafca2bd117dfea3" providerId="LiveId" clId="{3BB7C6B7-CD98-4B1F-AF3F-723170C81A47}" dt="2019-09-02T19:20:47.146" v="8467" actId="2696"/>
        <pc:sldMkLst>
          <pc:docMk/>
          <pc:sldMk cId="1556311465" sldId="282"/>
        </pc:sldMkLst>
        <pc:spChg chg="mod">
          <ac:chgData name="Mehdi Doubiani" userId="fafca2bd117dfea3" providerId="LiveId" clId="{3BB7C6B7-CD98-4B1F-AF3F-723170C81A47}" dt="2019-09-01T13:06:12.972" v="48" actId="27636"/>
          <ac:spMkLst>
            <pc:docMk/>
            <pc:sldMk cId="1556311465" sldId="282"/>
            <ac:spMk id="3" creationId="{00000000-0000-0000-0000-000000000000}"/>
          </ac:spMkLst>
        </pc:spChg>
      </pc:sldChg>
      <pc:sldChg chg="modSp del">
        <pc:chgData name="Mehdi Doubiani" userId="fafca2bd117dfea3" providerId="LiveId" clId="{3BB7C6B7-CD98-4B1F-AF3F-723170C81A47}" dt="2019-09-02T19:20:47.240" v="8468" actId="2696"/>
        <pc:sldMkLst>
          <pc:docMk/>
          <pc:sldMk cId="1415513626" sldId="283"/>
        </pc:sldMkLst>
        <pc:spChg chg="mod">
          <ac:chgData name="Mehdi Doubiani" userId="fafca2bd117dfea3" providerId="LiveId" clId="{3BB7C6B7-CD98-4B1F-AF3F-723170C81A47}" dt="2019-09-01T13:06:12.984" v="49" actId="27636"/>
          <ac:spMkLst>
            <pc:docMk/>
            <pc:sldMk cId="1415513626" sldId="283"/>
            <ac:spMk id="3" creationId="{00000000-0000-0000-0000-000000000000}"/>
          </ac:spMkLst>
        </pc:spChg>
      </pc:sldChg>
      <pc:sldChg chg="del">
        <pc:chgData name="Mehdi Doubiani" userId="fafca2bd117dfea3" providerId="LiveId" clId="{3BB7C6B7-CD98-4B1F-AF3F-723170C81A47}" dt="2019-09-02T19:20:47.286" v="8469" actId="2696"/>
        <pc:sldMkLst>
          <pc:docMk/>
          <pc:sldMk cId="1025132465" sldId="284"/>
        </pc:sldMkLst>
      </pc:sldChg>
      <pc:sldChg chg="modSp del">
        <pc:chgData name="Mehdi Doubiani" userId="fafca2bd117dfea3" providerId="LiveId" clId="{3BB7C6B7-CD98-4B1F-AF3F-723170C81A47}" dt="2019-09-02T19:20:47.333" v="8470" actId="2696"/>
        <pc:sldMkLst>
          <pc:docMk/>
          <pc:sldMk cId="748672794" sldId="285"/>
        </pc:sldMkLst>
        <pc:spChg chg="mod">
          <ac:chgData name="Mehdi Doubiani" userId="fafca2bd117dfea3" providerId="LiveId" clId="{3BB7C6B7-CD98-4B1F-AF3F-723170C81A47}" dt="2019-09-01T13:06:12.999" v="50" actId="27636"/>
          <ac:spMkLst>
            <pc:docMk/>
            <pc:sldMk cId="748672794" sldId="285"/>
            <ac:spMk id="3" creationId="{00000000-0000-0000-0000-000000000000}"/>
          </ac:spMkLst>
        </pc:spChg>
      </pc:sldChg>
      <pc:sldChg chg="modSp del">
        <pc:chgData name="Mehdi Doubiani" userId="fafca2bd117dfea3" providerId="LiveId" clId="{3BB7C6B7-CD98-4B1F-AF3F-723170C81A47}" dt="2019-09-02T19:20:47.375" v="8471" actId="2696"/>
        <pc:sldMkLst>
          <pc:docMk/>
          <pc:sldMk cId="2053374790" sldId="286"/>
        </pc:sldMkLst>
        <pc:spChg chg="mod">
          <ac:chgData name="Mehdi Doubiani" userId="fafca2bd117dfea3" providerId="LiveId" clId="{3BB7C6B7-CD98-4B1F-AF3F-723170C81A47}" dt="2019-09-01T13:06:13.014" v="51" actId="27636"/>
          <ac:spMkLst>
            <pc:docMk/>
            <pc:sldMk cId="2053374790" sldId="286"/>
            <ac:spMk id="3" creationId="{00000000-0000-0000-0000-000000000000}"/>
          </ac:spMkLst>
        </pc:spChg>
      </pc:sldChg>
      <pc:sldChg chg="del">
        <pc:chgData name="Mehdi Doubiani" userId="fafca2bd117dfea3" providerId="LiveId" clId="{3BB7C6B7-CD98-4B1F-AF3F-723170C81A47}" dt="2019-09-02T19:20:47.400" v="8472" actId="2696"/>
        <pc:sldMkLst>
          <pc:docMk/>
          <pc:sldMk cId="1263228755" sldId="288"/>
        </pc:sldMkLst>
      </pc:sldChg>
      <pc:sldChg chg="modSp del">
        <pc:chgData name="Mehdi Doubiani" userId="fafca2bd117dfea3" providerId="LiveId" clId="{3BB7C6B7-CD98-4B1F-AF3F-723170C81A47}" dt="2019-09-02T19:20:47.463" v="8473" actId="2696"/>
        <pc:sldMkLst>
          <pc:docMk/>
          <pc:sldMk cId="1095841849" sldId="289"/>
        </pc:sldMkLst>
        <pc:spChg chg="mod">
          <ac:chgData name="Mehdi Doubiani" userId="fafca2bd117dfea3" providerId="LiveId" clId="{3BB7C6B7-CD98-4B1F-AF3F-723170C81A47}" dt="2019-09-01T13:06:13.059" v="52" actId="27636"/>
          <ac:spMkLst>
            <pc:docMk/>
            <pc:sldMk cId="1095841849" sldId="289"/>
            <ac:spMk id="3" creationId="{00000000-0000-0000-0000-000000000000}"/>
          </ac:spMkLst>
        </pc:spChg>
      </pc:sldChg>
      <pc:sldChg chg="modSp del">
        <pc:chgData name="Mehdi Doubiani" userId="fafca2bd117dfea3" providerId="LiveId" clId="{3BB7C6B7-CD98-4B1F-AF3F-723170C81A47}" dt="2019-09-02T19:20:47.527" v="8474" actId="2696"/>
        <pc:sldMkLst>
          <pc:docMk/>
          <pc:sldMk cId="943115641" sldId="290"/>
        </pc:sldMkLst>
        <pc:spChg chg="mod">
          <ac:chgData name="Mehdi Doubiani" userId="fafca2bd117dfea3" providerId="LiveId" clId="{3BB7C6B7-CD98-4B1F-AF3F-723170C81A47}" dt="2019-09-01T13:06:13.080" v="53" actId="27636"/>
          <ac:spMkLst>
            <pc:docMk/>
            <pc:sldMk cId="943115641" sldId="290"/>
            <ac:spMk id="3" creationId="{00000000-0000-0000-0000-000000000000}"/>
          </ac:spMkLst>
        </pc:spChg>
      </pc:sldChg>
      <pc:sldChg chg="modSp del">
        <pc:chgData name="Mehdi Doubiani" userId="fafca2bd117dfea3" providerId="LiveId" clId="{3BB7C6B7-CD98-4B1F-AF3F-723170C81A47}" dt="2019-09-02T19:20:47.614" v="8475" actId="2696"/>
        <pc:sldMkLst>
          <pc:docMk/>
          <pc:sldMk cId="805554984" sldId="291"/>
        </pc:sldMkLst>
        <pc:spChg chg="mod">
          <ac:chgData name="Mehdi Doubiani" userId="fafca2bd117dfea3" providerId="LiveId" clId="{3BB7C6B7-CD98-4B1F-AF3F-723170C81A47}" dt="2019-09-01T13:06:13.094" v="54" actId="27636"/>
          <ac:spMkLst>
            <pc:docMk/>
            <pc:sldMk cId="805554984" sldId="291"/>
            <ac:spMk id="3" creationId="{00000000-0000-0000-0000-000000000000}"/>
          </ac:spMkLst>
        </pc:spChg>
      </pc:sldChg>
      <pc:sldChg chg="modSp del">
        <pc:chgData name="Mehdi Doubiani" userId="fafca2bd117dfea3" providerId="LiveId" clId="{3BB7C6B7-CD98-4B1F-AF3F-723170C81A47}" dt="2019-09-02T19:20:47.656" v="8476" actId="2696"/>
        <pc:sldMkLst>
          <pc:docMk/>
          <pc:sldMk cId="455160239" sldId="292"/>
        </pc:sldMkLst>
        <pc:spChg chg="mod">
          <ac:chgData name="Mehdi Doubiani" userId="fafca2bd117dfea3" providerId="LiveId" clId="{3BB7C6B7-CD98-4B1F-AF3F-723170C81A47}" dt="2019-09-01T13:06:13.106" v="55" actId="27636"/>
          <ac:spMkLst>
            <pc:docMk/>
            <pc:sldMk cId="455160239" sldId="292"/>
            <ac:spMk id="3" creationId="{00000000-0000-0000-0000-000000000000}"/>
          </ac:spMkLst>
        </pc:spChg>
      </pc:sldChg>
      <pc:sldChg chg="modSp del">
        <pc:chgData name="Mehdi Doubiani" userId="fafca2bd117dfea3" providerId="LiveId" clId="{3BB7C6B7-CD98-4B1F-AF3F-723170C81A47}" dt="2019-09-02T19:20:47.699" v="8477" actId="2696"/>
        <pc:sldMkLst>
          <pc:docMk/>
          <pc:sldMk cId="1185322599" sldId="293"/>
        </pc:sldMkLst>
        <pc:spChg chg="mod">
          <ac:chgData name="Mehdi Doubiani" userId="fafca2bd117dfea3" providerId="LiveId" clId="{3BB7C6B7-CD98-4B1F-AF3F-723170C81A47}" dt="2019-09-01T13:06:13.117" v="56" actId="27636"/>
          <ac:spMkLst>
            <pc:docMk/>
            <pc:sldMk cId="1185322599" sldId="293"/>
            <ac:spMk id="3" creationId="{00000000-0000-0000-0000-000000000000}"/>
          </ac:spMkLst>
        </pc:spChg>
      </pc:sldChg>
      <pc:sldChg chg="modSp del">
        <pc:chgData name="Mehdi Doubiani" userId="fafca2bd117dfea3" providerId="LiveId" clId="{3BB7C6B7-CD98-4B1F-AF3F-723170C81A47}" dt="2019-09-02T19:20:47.758" v="8478" actId="2696"/>
        <pc:sldMkLst>
          <pc:docMk/>
          <pc:sldMk cId="131751416" sldId="294"/>
        </pc:sldMkLst>
        <pc:spChg chg="mod">
          <ac:chgData name="Mehdi Doubiani" userId="fafca2bd117dfea3" providerId="LiveId" clId="{3BB7C6B7-CD98-4B1F-AF3F-723170C81A47}" dt="2019-09-01T13:06:13.131" v="57" actId="27636"/>
          <ac:spMkLst>
            <pc:docMk/>
            <pc:sldMk cId="131751416" sldId="294"/>
            <ac:spMk id="3" creationId="{00000000-0000-0000-0000-000000000000}"/>
          </ac:spMkLst>
        </pc:spChg>
      </pc:sldChg>
      <pc:sldChg chg="del">
        <pc:chgData name="Mehdi Doubiani" userId="fafca2bd117dfea3" providerId="LiveId" clId="{3BB7C6B7-CD98-4B1F-AF3F-723170C81A47}" dt="2019-09-02T19:20:47.792" v="8479" actId="2696"/>
        <pc:sldMkLst>
          <pc:docMk/>
          <pc:sldMk cId="2005643102" sldId="295"/>
        </pc:sldMkLst>
      </pc:sldChg>
      <pc:sldChg chg="modSp del">
        <pc:chgData name="Mehdi Doubiani" userId="fafca2bd117dfea3" providerId="LiveId" clId="{3BB7C6B7-CD98-4B1F-AF3F-723170C81A47}" dt="2019-09-02T19:20:47.842" v="8480" actId="2696"/>
        <pc:sldMkLst>
          <pc:docMk/>
          <pc:sldMk cId="191788931" sldId="296"/>
        </pc:sldMkLst>
        <pc:spChg chg="mod">
          <ac:chgData name="Mehdi Doubiani" userId="fafca2bd117dfea3" providerId="LiveId" clId="{3BB7C6B7-CD98-4B1F-AF3F-723170C81A47}" dt="2019-09-01T13:06:13.149" v="58" actId="27636"/>
          <ac:spMkLst>
            <pc:docMk/>
            <pc:sldMk cId="191788931" sldId="296"/>
            <ac:spMk id="3" creationId="{00000000-0000-0000-0000-000000000000}"/>
          </ac:spMkLst>
        </pc:spChg>
      </pc:sldChg>
      <pc:sldChg chg="modSp del">
        <pc:chgData name="Mehdi Doubiani" userId="fafca2bd117dfea3" providerId="LiveId" clId="{3BB7C6B7-CD98-4B1F-AF3F-723170C81A47}" dt="2019-09-02T19:20:47.891" v="8481" actId="2696"/>
        <pc:sldMkLst>
          <pc:docMk/>
          <pc:sldMk cId="518770897" sldId="297"/>
        </pc:sldMkLst>
        <pc:spChg chg="mod">
          <ac:chgData name="Mehdi Doubiani" userId="fafca2bd117dfea3" providerId="LiveId" clId="{3BB7C6B7-CD98-4B1F-AF3F-723170C81A47}" dt="2019-09-01T13:06:13.164" v="59" actId="27636"/>
          <ac:spMkLst>
            <pc:docMk/>
            <pc:sldMk cId="518770897" sldId="297"/>
            <ac:spMk id="3" creationId="{00000000-0000-0000-0000-000000000000}"/>
          </ac:spMkLst>
        </pc:spChg>
      </pc:sldChg>
      <pc:sldChg chg="modSp del">
        <pc:chgData name="Mehdi Doubiani" userId="fafca2bd117dfea3" providerId="LiveId" clId="{3BB7C6B7-CD98-4B1F-AF3F-723170C81A47}" dt="2019-09-02T19:20:47.926" v="8482" actId="2696"/>
        <pc:sldMkLst>
          <pc:docMk/>
          <pc:sldMk cId="2074533595" sldId="298"/>
        </pc:sldMkLst>
        <pc:spChg chg="mod">
          <ac:chgData name="Mehdi Doubiani" userId="fafca2bd117dfea3" providerId="LiveId" clId="{3BB7C6B7-CD98-4B1F-AF3F-723170C81A47}" dt="2019-09-01T13:06:13.178" v="60" actId="27636"/>
          <ac:spMkLst>
            <pc:docMk/>
            <pc:sldMk cId="2074533595" sldId="298"/>
            <ac:spMk id="3" creationId="{00000000-0000-0000-0000-000000000000}"/>
          </ac:spMkLst>
        </pc:spChg>
      </pc:sldChg>
      <pc:sldChg chg="modSp del">
        <pc:chgData name="Mehdi Doubiani" userId="fafca2bd117dfea3" providerId="LiveId" clId="{3BB7C6B7-CD98-4B1F-AF3F-723170C81A47}" dt="2019-09-02T19:20:47.963" v="8483" actId="2696"/>
        <pc:sldMkLst>
          <pc:docMk/>
          <pc:sldMk cId="590112338" sldId="299"/>
        </pc:sldMkLst>
        <pc:spChg chg="mod">
          <ac:chgData name="Mehdi Doubiani" userId="fafca2bd117dfea3" providerId="LiveId" clId="{3BB7C6B7-CD98-4B1F-AF3F-723170C81A47}" dt="2019-09-01T13:06:13.192" v="61" actId="27636"/>
          <ac:spMkLst>
            <pc:docMk/>
            <pc:sldMk cId="590112338" sldId="299"/>
            <ac:spMk id="3" creationId="{00000000-0000-0000-0000-000000000000}"/>
          </ac:spMkLst>
        </pc:spChg>
      </pc:sldChg>
      <pc:sldChg chg="modSp del">
        <pc:chgData name="Mehdi Doubiani" userId="fafca2bd117dfea3" providerId="LiveId" clId="{3BB7C6B7-CD98-4B1F-AF3F-723170C81A47}" dt="2019-09-02T19:20:47.998" v="8484" actId="2696"/>
        <pc:sldMkLst>
          <pc:docMk/>
          <pc:sldMk cId="169857900" sldId="300"/>
        </pc:sldMkLst>
        <pc:spChg chg="mod">
          <ac:chgData name="Mehdi Doubiani" userId="fafca2bd117dfea3" providerId="LiveId" clId="{3BB7C6B7-CD98-4B1F-AF3F-723170C81A47}" dt="2019-09-01T13:06:13.206" v="62" actId="27636"/>
          <ac:spMkLst>
            <pc:docMk/>
            <pc:sldMk cId="169857900" sldId="300"/>
            <ac:spMk id="3" creationId="{00000000-0000-0000-0000-000000000000}"/>
          </ac:spMkLst>
        </pc:spChg>
      </pc:sldChg>
      <pc:sldChg chg="modSp del">
        <pc:chgData name="Mehdi Doubiani" userId="fafca2bd117dfea3" providerId="LiveId" clId="{3BB7C6B7-CD98-4B1F-AF3F-723170C81A47}" dt="2019-09-02T19:20:48.036" v="8485" actId="2696"/>
        <pc:sldMkLst>
          <pc:docMk/>
          <pc:sldMk cId="2089404280" sldId="301"/>
        </pc:sldMkLst>
        <pc:spChg chg="mod">
          <ac:chgData name="Mehdi Doubiani" userId="fafca2bd117dfea3" providerId="LiveId" clId="{3BB7C6B7-CD98-4B1F-AF3F-723170C81A47}" dt="2019-09-01T13:06:13.217" v="63" actId="27636"/>
          <ac:spMkLst>
            <pc:docMk/>
            <pc:sldMk cId="2089404280" sldId="301"/>
            <ac:spMk id="3" creationId="{00000000-0000-0000-0000-000000000000}"/>
          </ac:spMkLst>
        </pc:spChg>
      </pc:sldChg>
      <pc:sldChg chg="del">
        <pc:chgData name="Mehdi Doubiani" userId="fafca2bd117dfea3" providerId="LiveId" clId="{3BB7C6B7-CD98-4B1F-AF3F-723170C81A47}" dt="2019-09-02T19:20:44.164" v="8397" actId="2696"/>
        <pc:sldMkLst>
          <pc:docMk/>
          <pc:sldMk cId="863220023" sldId="302"/>
        </pc:sldMkLst>
      </pc:sldChg>
      <pc:sldChg chg="del">
        <pc:chgData name="Mehdi Doubiani" userId="fafca2bd117dfea3" providerId="LiveId" clId="{3BB7C6B7-CD98-4B1F-AF3F-723170C81A47}" dt="2019-09-02T19:20:44.247" v="8398" actId="2696"/>
        <pc:sldMkLst>
          <pc:docMk/>
          <pc:sldMk cId="736962071" sldId="303"/>
        </pc:sldMkLst>
      </pc:sldChg>
      <pc:sldChg chg="modSp del">
        <pc:chgData name="Mehdi Doubiani" userId="fafca2bd117dfea3" providerId="LiveId" clId="{3BB7C6B7-CD98-4B1F-AF3F-723170C81A47}" dt="2019-09-02T19:20:44.125" v="8396" actId="2696"/>
        <pc:sldMkLst>
          <pc:docMk/>
          <pc:sldMk cId="2097213409" sldId="304"/>
        </pc:sldMkLst>
        <pc:spChg chg="mod">
          <ac:chgData name="Mehdi Doubiani" userId="fafca2bd117dfea3" providerId="LiveId" clId="{3BB7C6B7-CD98-4B1F-AF3F-723170C81A47}" dt="2019-09-01T13:06:12.599" v="31" actId="27636"/>
          <ac:spMkLst>
            <pc:docMk/>
            <pc:sldMk cId="2097213409" sldId="304"/>
            <ac:spMk id="3" creationId="{00000000-0000-0000-0000-000000000000}"/>
          </ac:spMkLst>
        </pc:spChg>
      </pc:sldChg>
      <pc:sldChg chg="del">
        <pc:chgData name="Mehdi Doubiani" userId="fafca2bd117dfea3" providerId="LiveId" clId="{3BB7C6B7-CD98-4B1F-AF3F-723170C81A47}" dt="2019-09-02T19:20:45.200" v="8420" actId="2696"/>
        <pc:sldMkLst>
          <pc:docMk/>
          <pc:sldMk cId="1159402809" sldId="305"/>
        </pc:sldMkLst>
      </pc:sldChg>
      <pc:sldChg chg="addSp delSp modSp">
        <pc:chgData name="Mehdi Doubiani" userId="fafca2bd117dfea3" providerId="LiveId" clId="{3BB7C6B7-CD98-4B1F-AF3F-723170C81A47}" dt="2019-09-03T10:07:59.076" v="10046" actId="1076"/>
        <pc:sldMkLst>
          <pc:docMk/>
          <pc:sldMk cId="2063565504" sldId="306"/>
        </pc:sldMkLst>
        <pc:spChg chg="del">
          <ac:chgData name="Mehdi Doubiani" userId="fafca2bd117dfea3" providerId="LiveId" clId="{3BB7C6B7-CD98-4B1F-AF3F-723170C81A47}" dt="2019-09-01T13:06:12.310" v="29" actId="931"/>
          <ac:spMkLst>
            <pc:docMk/>
            <pc:sldMk cId="2063565504" sldId="306"/>
            <ac:spMk id="2" creationId="{00000000-0000-0000-0000-000000000000}"/>
          </ac:spMkLst>
        </pc:spChg>
        <pc:spChg chg="mod">
          <ac:chgData name="Mehdi Doubiani" userId="fafca2bd117dfea3" providerId="LiveId" clId="{3BB7C6B7-CD98-4B1F-AF3F-723170C81A47}" dt="2019-09-03T10:07:59.076" v="10046" actId="1076"/>
          <ac:spMkLst>
            <pc:docMk/>
            <pc:sldMk cId="2063565504" sldId="306"/>
            <ac:spMk id="4" creationId="{00000000-0000-0000-0000-000000000000}"/>
          </ac:spMkLst>
        </pc:spChg>
        <pc:spChg chg="mod">
          <ac:chgData name="Mehdi Doubiani" userId="fafca2bd117dfea3" providerId="LiveId" clId="{3BB7C6B7-CD98-4B1F-AF3F-723170C81A47}" dt="2019-09-03T10:06:59.183" v="10043" actId="14100"/>
          <ac:spMkLst>
            <pc:docMk/>
            <pc:sldMk cId="2063565504" sldId="306"/>
            <ac:spMk id="6" creationId="{00000000-0000-0000-0000-000000000000}"/>
          </ac:spMkLst>
        </pc:spChg>
        <pc:spChg chg="mod">
          <ac:chgData name="Mehdi Doubiani" userId="fafca2bd117dfea3" providerId="LiveId" clId="{3BB7C6B7-CD98-4B1F-AF3F-723170C81A47}" dt="2019-09-01T13:07:37.742" v="84" actId="1076"/>
          <ac:spMkLst>
            <pc:docMk/>
            <pc:sldMk cId="2063565504" sldId="306"/>
            <ac:spMk id="8" creationId="{00000000-0000-0000-0000-000000000000}"/>
          </ac:spMkLst>
        </pc:spChg>
        <pc:spChg chg="mod">
          <ac:chgData name="Mehdi Doubiani" userId="fafca2bd117dfea3" providerId="LiveId" clId="{3BB7C6B7-CD98-4B1F-AF3F-723170C81A47}" dt="2019-09-03T10:07:14.100" v="10044" actId="1076"/>
          <ac:spMkLst>
            <pc:docMk/>
            <pc:sldMk cId="2063565504" sldId="306"/>
            <ac:spMk id="15" creationId="{00000000-0000-0000-0000-000000000000}"/>
          </ac:spMkLst>
        </pc:spChg>
        <pc:spChg chg="add mod">
          <ac:chgData name="Mehdi Doubiani" userId="fafca2bd117dfea3" providerId="LiveId" clId="{3BB7C6B7-CD98-4B1F-AF3F-723170C81A47}" dt="2019-09-03T10:06:47.490" v="10041" actId="1076"/>
          <ac:spMkLst>
            <pc:docMk/>
            <pc:sldMk cId="2063565504" sldId="306"/>
            <ac:spMk id="16" creationId="{50889D09-59BD-4EDB-9CF5-8CD813D0D4F0}"/>
          </ac:spMkLst>
        </pc:spChg>
        <pc:spChg chg="add mod">
          <ac:chgData name="Mehdi Doubiani" userId="fafca2bd117dfea3" providerId="LiveId" clId="{3BB7C6B7-CD98-4B1F-AF3F-723170C81A47}" dt="2019-09-03T10:06:47.490" v="10041" actId="1076"/>
          <ac:spMkLst>
            <pc:docMk/>
            <pc:sldMk cId="2063565504" sldId="306"/>
            <ac:spMk id="17" creationId="{83D9665F-F314-4B2D-8E37-D0A089A88EFC}"/>
          </ac:spMkLst>
        </pc:spChg>
        <pc:spChg chg="add mod">
          <ac:chgData name="Mehdi Doubiani" userId="fafca2bd117dfea3" providerId="LiveId" clId="{3BB7C6B7-CD98-4B1F-AF3F-723170C81A47}" dt="2019-09-03T10:06:35.613" v="10039" actId="1076"/>
          <ac:spMkLst>
            <pc:docMk/>
            <pc:sldMk cId="2063565504" sldId="306"/>
            <ac:spMk id="18" creationId="{CAEF4FD6-4CE2-46AE-9650-A1020D9232E2}"/>
          </ac:spMkLst>
        </pc:spChg>
        <pc:spChg chg="add del">
          <ac:chgData name="Mehdi Doubiani" userId="fafca2bd117dfea3" providerId="LiveId" clId="{3BB7C6B7-CD98-4B1F-AF3F-723170C81A47}" dt="2019-09-01T13:24:29.505" v="288"/>
          <ac:spMkLst>
            <pc:docMk/>
            <pc:sldMk cId="2063565504" sldId="306"/>
            <ac:spMk id="19" creationId="{F1D2814C-EE2C-42B6-BAD9-462FFB9591FD}"/>
          </ac:spMkLst>
        </pc:spChg>
        <pc:spChg chg="add mod">
          <ac:chgData name="Mehdi Doubiani" userId="fafca2bd117dfea3" providerId="LiveId" clId="{3BB7C6B7-CD98-4B1F-AF3F-723170C81A47}" dt="2019-09-03T10:06:35.613" v="10039" actId="1076"/>
          <ac:spMkLst>
            <pc:docMk/>
            <pc:sldMk cId="2063565504" sldId="306"/>
            <ac:spMk id="20" creationId="{A4C32EBB-DC7E-4AC4-8957-20D5D2D3BE0B}"/>
          </ac:spMkLst>
        </pc:spChg>
        <pc:grpChg chg="del">
          <ac:chgData name="Mehdi Doubiani" userId="fafca2bd117dfea3" providerId="LiveId" clId="{3BB7C6B7-CD98-4B1F-AF3F-723170C81A47}" dt="2019-09-01T13:07:42.973" v="85" actId="478"/>
          <ac:grpSpMkLst>
            <pc:docMk/>
            <pc:sldMk cId="2063565504" sldId="306"/>
            <ac:grpSpMk id="14" creationId="{00000000-0000-0000-0000-000000000000}"/>
          </ac:grpSpMkLst>
        </pc:grpChg>
        <pc:picChg chg="add mod">
          <ac:chgData name="Mehdi Doubiani" userId="fafca2bd117dfea3" providerId="LiveId" clId="{3BB7C6B7-CD98-4B1F-AF3F-723170C81A47}" dt="2019-09-01T13:07:37.742" v="84" actId="1076"/>
          <ac:picMkLst>
            <pc:docMk/>
            <pc:sldMk cId="2063565504" sldId="306"/>
            <ac:picMk id="5" creationId="{D503BCAC-5303-4D8A-B09B-D18A2F7C5841}"/>
          </ac:picMkLst>
        </pc:picChg>
        <pc:picChg chg="add mod">
          <ac:chgData name="Mehdi Doubiani" userId="fafca2bd117dfea3" providerId="LiveId" clId="{3BB7C6B7-CD98-4B1F-AF3F-723170C81A47}" dt="2019-09-03T08:45:14.206" v="9198" actId="1076"/>
          <ac:picMkLst>
            <pc:docMk/>
            <pc:sldMk cId="2063565504" sldId="306"/>
            <ac:picMk id="7" creationId="{41E94DAF-D967-41CF-B2D3-D27FBD544AC9}"/>
          </ac:picMkLst>
        </pc:picChg>
      </pc:sldChg>
      <pc:sldChg chg="addSp delSp modSp">
        <pc:chgData name="Mehdi Doubiani" userId="fafca2bd117dfea3" providerId="LiveId" clId="{3BB7C6B7-CD98-4B1F-AF3F-723170C81A47}" dt="2019-09-02T20:43:28.804" v="8768" actId="113"/>
        <pc:sldMkLst>
          <pc:docMk/>
          <pc:sldMk cId="1993028950" sldId="307"/>
        </pc:sldMkLst>
        <pc:spChg chg="del">
          <ac:chgData name="Mehdi Doubiani" userId="fafca2bd117dfea3" providerId="LiveId" clId="{3BB7C6B7-CD98-4B1F-AF3F-723170C81A47}" dt="2019-09-01T13:17:13.509" v="201" actId="478"/>
          <ac:spMkLst>
            <pc:docMk/>
            <pc:sldMk cId="1993028950" sldId="307"/>
            <ac:spMk id="2" creationId="{00000000-0000-0000-0000-000000000000}"/>
          </ac:spMkLst>
        </pc:spChg>
        <pc:spChg chg="mod">
          <ac:chgData name="Mehdi Doubiani" userId="fafca2bd117dfea3" providerId="LiveId" clId="{3BB7C6B7-CD98-4B1F-AF3F-723170C81A47}" dt="2019-09-01T14:56:58.591" v="1887" actId="14100"/>
          <ac:spMkLst>
            <pc:docMk/>
            <pc:sldMk cId="1993028950" sldId="307"/>
            <ac:spMk id="5" creationId="{00000000-0000-0000-0000-000000000000}"/>
          </ac:spMkLst>
        </pc:spChg>
        <pc:spChg chg="mod">
          <ac:chgData name="Mehdi Doubiani" userId="fafca2bd117dfea3" providerId="LiveId" clId="{3BB7C6B7-CD98-4B1F-AF3F-723170C81A47}" dt="2019-09-02T20:43:28.804" v="8768" actId="113"/>
          <ac:spMkLst>
            <pc:docMk/>
            <pc:sldMk cId="1993028950" sldId="307"/>
            <ac:spMk id="7" creationId="{00000000-0000-0000-0000-000000000000}"/>
          </ac:spMkLst>
        </pc:spChg>
        <pc:spChg chg="mod">
          <ac:chgData name="Mehdi Doubiani" userId="fafca2bd117dfea3" providerId="LiveId" clId="{3BB7C6B7-CD98-4B1F-AF3F-723170C81A47}" dt="2019-09-01T14:56:50.455" v="1886" actId="1076"/>
          <ac:spMkLst>
            <pc:docMk/>
            <pc:sldMk cId="1993028950" sldId="307"/>
            <ac:spMk id="8" creationId="{00000000-0000-0000-0000-000000000000}"/>
          </ac:spMkLst>
        </pc:spChg>
        <pc:spChg chg="del mod">
          <ac:chgData name="Mehdi Doubiani" userId="fafca2bd117dfea3" providerId="LiveId" clId="{3BB7C6B7-CD98-4B1F-AF3F-723170C81A47}" dt="2019-09-01T13:27:09.078" v="460" actId="478"/>
          <ac:spMkLst>
            <pc:docMk/>
            <pc:sldMk cId="1993028950" sldId="307"/>
            <ac:spMk id="9" creationId="{00000000-0000-0000-0000-000000000000}"/>
          </ac:spMkLst>
        </pc:spChg>
        <pc:spChg chg="add mod">
          <ac:chgData name="Mehdi Doubiani" userId="fafca2bd117dfea3" providerId="LiveId" clId="{3BB7C6B7-CD98-4B1F-AF3F-723170C81A47}" dt="2019-09-01T14:43:35.642" v="1315" actId="1038"/>
          <ac:spMkLst>
            <pc:docMk/>
            <pc:sldMk cId="1993028950" sldId="307"/>
            <ac:spMk id="11" creationId="{939813BB-FD69-4DD4-B1BB-7A3CD007DB60}"/>
          </ac:spMkLst>
        </pc:spChg>
        <pc:picChg chg="add mod">
          <ac:chgData name="Mehdi Doubiani" userId="fafca2bd117dfea3" providerId="LiveId" clId="{3BB7C6B7-CD98-4B1F-AF3F-723170C81A47}" dt="2019-09-01T14:43:35.642" v="1315" actId="1038"/>
          <ac:picMkLst>
            <pc:docMk/>
            <pc:sldMk cId="1993028950" sldId="307"/>
            <ac:picMk id="10" creationId="{0161E7E5-613B-4829-8BB0-869203EBCC0D}"/>
          </ac:picMkLst>
        </pc:picChg>
        <pc:picChg chg="add mod">
          <ac:chgData name="Mehdi Doubiani" userId="fafca2bd117dfea3" providerId="LiveId" clId="{3BB7C6B7-CD98-4B1F-AF3F-723170C81A47}" dt="2019-09-01T14:43:53.510" v="1319" actId="1076"/>
          <ac:picMkLst>
            <pc:docMk/>
            <pc:sldMk cId="1993028950" sldId="307"/>
            <ac:picMk id="12" creationId="{C232F786-FDB8-420D-9BD9-F23E4FF9133E}"/>
          </ac:picMkLst>
        </pc:picChg>
      </pc:sldChg>
      <pc:sldChg chg="del">
        <pc:chgData name="Mehdi Doubiani" userId="fafca2bd117dfea3" providerId="LiveId" clId="{3BB7C6B7-CD98-4B1F-AF3F-723170C81A47}" dt="2019-09-02T19:20:45.236" v="8421" actId="2696"/>
        <pc:sldMkLst>
          <pc:docMk/>
          <pc:sldMk cId="512433634" sldId="308"/>
        </pc:sldMkLst>
      </pc:sldChg>
      <pc:sldChg chg="del">
        <pc:chgData name="Mehdi Doubiani" userId="fafca2bd117dfea3" providerId="LiveId" clId="{3BB7C6B7-CD98-4B1F-AF3F-723170C81A47}" dt="2019-09-02T19:20:45.282" v="8422" actId="2696"/>
        <pc:sldMkLst>
          <pc:docMk/>
          <pc:sldMk cId="1979116558" sldId="309"/>
        </pc:sldMkLst>
      </pc:sldChg>
      <pc:sldChg chg="modSp del">
        <pc:chgData name="Mehdi Doubiani" userId="fafca2bd117dfea3" providerId="LiveId" clId="{3BB7C6B7-CD98-4B1F-AF3F-723170C81A47}" dt="2019-09-02T19:20:45.326" v="8423" actId="2696"/>
        <pc:sldMkLst>
          <pc:docMk/>
          <pc:sldMk cId="2065135630" sldId="310"/>
        </pc:sldMkLst>
        <pc:spChg chg="mod">
          <ac:chgData name="Mehdi Doubiani" userId="fafca2bd117dfea3" providerId="LiveId" clId="{3BB7C6B7-CD98-4B1F-AF3F-723170C81A47}" dt="2019-09-01T13:06:12.779" v="36" actId="27636"/>
          <ac:spMkLst>
            <pc:docMk/>
            <pc:sldMk cId="2065135630" sldId="310"/>
            <ac:spMk id="3" creationId="{00000000-0000-0000-0000-000000000000}"/>
          </ac:spMkLst>
        </pc:spChg>
      </pc:sldChg>
      <pc:sldChg chg="del">
        <pc:chgData name="Mehdi Doubiani" userId="fafca2bd117dfea3" providerId="LiveId" clId="{3BB7C6B7-CD98-4B1F-AF3F-723170C81A47}" dt="2019-09-02T19:20:45.429" v="8426" actId="2696"/>
        <pc:sldMkLst>
          <pc:docMk/>
          <pc:sldMk cId="898303484" sldId="311"/>
        </pc:sldMkLst>
      </pc:sldChg>
      <pc:sldChg chg="del">
        <pc:chgData name="Mehdi Doubiani" userId="fafca2bd117dfea3" providerId="LiveId" clId="{3BB7C6B7-CD98-4B1F-AF3F-723170C81A47}" dt="2019-09-02T19:20:44.382" v="8401" actId="2696"/>
        <pc:sldMkLst>
          <pc:docMk/>
          <pc:sldMk cId="1387599273" sldId="312"/>
        </pc:sldMkLst>
      </pc:sldChg>
      <pc:sldChg chg="del">
        <pc:chgData name="Mehdi Doubiani" userId="fafca2bd117dfea3" providerId="LiveId" clId="{3BB7C6B7-CD98-4B1F-AF3F-723170C81A47}" dt="2019-09-02T19:20:44.428" v="8402" actId="2696"/>
        <pc:sldMkLst>
          <pc:docMk/>
          <pc:sldMk cId="1254572747" sldId="313"/>
        </pc:sldMkLst>
      </pc:sldChg>
      <pc:sldChg chg="modSp del">
        <pc:chgData name="Mehdi Doubiani" userId="fafca2bd117dfea3" providerId="LiveId" clId="{3BB7C6B7-CD98-4B1F-AF3F-723170C81A47}" dt="2019-09-02T19:20:45.625" v="8427" actId="2696"/>
        <pc:sldMkLst>
          <pc:docMk/>
          <pc:sldMk cId="1954170862" sldId="314"/>
        </pc:sldMkLst>
        <pc:spChg chg="mod">
          <ac:chgData name="Mehdi Doubiani" userId="fafca2bd117dfea3" providerId="LiveId" clId="{3BB7C6B7-CD98-4B1F-AF3F-723170C81A47}" dt="2019-09-01T13:06:12.801" v="37" actId="27636"/>
          <ac:spMkLst>
            <pc:docMk/>
            <pc:sldMk cId="1954170862" sldId="314"/>
            <ac:spMk id="3" creationId="{00000000-0000-0000-0000-000000000000}"/>
          </ac:spMkLst>
        </pc:spChg>
      </pc:sldChg>
      <pc:sldChg chg="del">
        <pc:chgData name="Mehdi Doubiani" userId="fafca2bd117dfea3" providerId="LiveId" clId="{3BB7C6B7-CD98-4B1F-AF3F-723170C81A47}" dt="2019-09-02T19:20:45.365" v="8424" actId="2696"/>
        <pc:sldMkLst>
          <pc:docMk/>
          <pc:sldMk cId="1441282327" sldId="315"/>
        </pc:sldMkLst>
      </pc:sldChg>
      <pc:sldChg chg="del">
        <pc:chgData name="Mehdi Doubiani" userId="fafca2bd117dfea3" providerId="LiveId" clId="{3BB7C6B7-CD98-4B1F-AF3F-723170C81A47}" dt="2019-09-02T19:20:45.395" v="8425" actId="2696"/>
        <pc:sldMkLst>
          <pc:docMk/>
          <pc:sldMk cId="595028635" sldId="316"/>
        </pc:sldMkLst>
      </pc:sldChg>
      <pc:sldChg chg="del">
        <pc:chgData name="Mehdi Doubiani" userId="fafca2bd117dfea3" providerId="LiveId" clId="{3BB7C6B7-CD98-4B1F-AF3F-723170C81A47}" dt="2019-09-02T19:20:45.794" v="8428" actId="2696"/>
        <pc:sldMkLst>
          <pc:docMk/>
          <pc:sldMk cId="1908194298" sldId="317"/>
        </pc:sldMkLst>
      </pc:sldChg>
      <pc:sldChg chg="del">
        <pc:chgData name="Mehdi Doubiani" userId="fafca2bd117dfea3" providerId="LiveId" clId="{3BB7C6B7-CD98-4B1F-AF3F-723170C81A47}" dt="2019-09-02T19:20:45.835" v="8429" actId="2696"/>
        <pc:sldMkLst>
          <pc:docMk/>
          <pc:sldMk cId="589673557" sldId="318"/>
        </pc:sldMkLst>
      </pc:sldChg>
      <pc:sldChg chg="del">
        <pc:chgData name="Mehdi Doubiani" userId="fafca2bd117dfea3" providerId="LiveId" clId="{3BB7C6B7-CD98-4B1F-AF3F-723170C81A47}" dt="2019-09-02T19:20:45.867" v="8430" actId="2696"/>
        <pc:sldMkLst>
          <pc:docMk/>
          <pc:sldMk cId="272112289" sldId="319"/>
        </pc:sldMkLst>
      </pc:sldChg>
      <pc:sldChg chg="modSp del">
        <pc:chgData name="Mehdi Doubiani" userId="fafca2bd117dfea3" providerId="LiveId" clId="{3BB7C6B7-CD98-4B1F-AF3F-723170C81A47}" dt="2019-09-02T19:20:45.918" v="8432" actId="2696"/>
        <pc:sldMkLst>
          <pc:docMk/>
          <pc:sldMk cId="1334948905" sldId="320"/>
        </pc:sldMkLst>
        <pc:spChg chg="mod">
          <ac:chgData name="Mehdi Doubiani" userId="fafca2bd117dfea3" providerId="LiveId" clId="{3BB7C6B7-CD98-4B1F-AF3F-723170C81A47}" dt="2019-09-01T13:06:12.827" v="38" actId="27636"/>
          <ac:spMkLst>
            <pc:docMk/>
            <pc:sldMk cId="1334948905" sldId="320"/>
            <ac:spMk id="7" creationId="{00000000-0000-0000-0000-000000000000}"/>
          </ac:spMkLst>
        </pc:spChg>
      </pc:sldChg>
      <pc:sldChg chg="del">
        <pc:chgData name="Mehdi Doubiani" userId="fafca2bd117dfea3" providerId="LiveId" clId="{3BB7C6B7-CD98-4B1F-AF3F-723170C81A47}" dt="2019-09-02T19:20:45.975" v="8433" actId="2696"/>
        <pc:sldMkLst>
          <pc:docMk/>
          <pc:sldMk cId="532236123" sldId="321"/>
        </pc:sldMkLst>
      </pc:sldChg>
      <pc:sldChg chg="modSp del">
        <pc:chgData name="Mehdi Doubiani" userId="fafca2bd117dfea3" providerId="LiveId" clId="{3BB7C6B7-CD98-4B1F-AF3F-723170C81A47}" dt="2019-09-02T19:20:46.013" v="8434" actId="2696"/>
        <pc:sldMkLst>
          <pc:docMk/>
          <pc:sldMk cId="1023129506" sldId="322"/>
        </pc:sldMkLst>
        <pc:spChg chg="mod">
          <ac:chgData name="Mehdi Doubiani" userId="fafca2bd117dfea3" providerId="LiveId" clId="{3BB7C6B7-CD98-4B1F-AF3F-723170C81A47}" dt="2019-09-01T13:06:12.838" v="39" actId="27636"/>
          <ac:spMkLst>
            <pc:docMk/>
            <pc:sldMk cId="1023129506" sldId="322"/>
            <ac:spMk id="3" creationId="{00000000-0000-0000-0000-000000000000}"/>
          </ac:spMkLst>
        </pc:spChg>
      </pc:sldChg>
      <pc:sldChg chg="modSp del">
        <pc:chgData name="Mehdi Doubiani" userId="fafca2bd117dfea3" providerId="LiveId" clId="{3BB7C6B7-CD98-4B1F-AF3F-723170C81A47}" dt="2019-09-02T19:20:46.073" v="8435" actId="2696"/>
        <pc:sldMkLst>
          <pc:docMk/>
          <pc:sldMk cId="836045813" sldId="323"/>
        </pc:sldMkLst>
        <pc:spChg chg="mod">
          <ac:chgData name="Mehdi Doubiani" userId="fafca2bd117dfea3" providerId="LiveId" clId="{3BB7C6B7-CD98-4B1F-AF3F-723170C81A47}" dt="2019-09-01T13:06:12.849" v="40" actId="27636"/>
          <ac:spMkLst>
            <pc:docMk/>
            <pc:sldMk cId="836045813" sldId="323"/>
            <ac:spMk id="3" creationId="{00000000-0000-0000-0000-000000000000}"/>
          </ac:spMkLst>
        </pc:spChg>
      </pc:sldChg>
      <pc:sldChg chg="del">
        <pc:chgData name="Mehdi Doubiani" userId="fafca2bd117dfea3" providerId="LiveId" clId="{3BB7C6B7-CD98-4B1F-AF3F-723170C81A47}" dt="2019-09-02T19:20:46.102" v="8436" actId="2696"/>
        <pc:sldMkLst>
          <pc:docMk/>
          <pc:sldMk cId="60935238" sldId="324"/>
        </pc:sldMkLst>
      </pc:sldChg>
      <pc:sldChg chg="del">
        <pc:chgData name="Mehdi Doubiani" userId="fafca2bd117dfea3" providerId="LiveId" clId="{3BB7C6B7-CD98-4B1F-AF3F-723170C81A47}" dt="2019-09-02T19:20:46.125" v="8438" actId="2696"/>
        <pc:sldMkLst>
          <pc:docMk/>
          <pc:sldMk cId="915896220" sldId="325"/>
        </pc:sldMkLst>
      </pc:sldChg>
      <pc:sldChg chg="del">
        <pc:chgData name="Mehdi Doubiani" userId="fafca2bd117dfea3" providerId="LiveId" clId="{3BB7C6B7-CD98-4B1F-AF3F-723170C81A47}" dt="2019-09-02T19:20:46.164" v="8440" actId="2696"/>
        <pc:sldMkLst>
          <pc:docMk/>
          <pc:sldMk cId="2034712366" sldId="326"/>
        </pc:sldMkLst>
      </pc:sldChg>
      <pc:sldChg chg="del">
        <pc:chgData name="Mehdi Doubiani" userId="fafca2bd117dfea3" providerId="LiveId" clId="{3BB7C6B7-CD98-4B1F-AF3F-723170C81A47}" dt="2019-09-02T19:20:46.235" v="8442" actId="2696"/>
        <pc:sldMkLst>
          <pc:docMk/>
          <pc:sldMk cId="1164780418" sldId="327"/>
        </pc:sldMkLst>
      </pc:sldChg>
      <pc:sldChg chg="del">
        <pc:chgData name="Mehdi Doubiani" userId="fafca2bd117dfea3" providerId="LiveId" clId="{3BB7C6B7-CD98-4B1F-AF3F-723170C81A47}" dt="2019-09-02T19:20:46.296" v="8444" actId="2696"/>
        <pc:sldMkLst>
          <pc:docMk/>
          <pc:sldMk cId="1838659649" sldId="328"/>
        </pc:sldMkLst>
      </pc:sldChg>
      <pc:sldChg chg="modSp del">
        <pc:chgData name="Mehdi Doubiani" userId="fafca2bd117dfea3" providerId="LiveId" clId="{3BB7C6B7-CD98-4B1F-AF3F-723170C81A47}" dt="2019-09-02T19:20:46.344" v="8446" actId="2696"/>
        <pc:sldMkLst>
          <pc:docMk/>
          <pc:sldMk cId="810783320" sldId="329"/>
        </pc:sldMkLst>
        <pc:spChg chg="mod">
          <ac:chgData name="Mehdi Doubiani" userId="fafca2bd117dfea3" providerId="LiveId" clId="{3BB7C6B7-CD98-4B1F-AF3F-723170C81A47}" dt="2019-09-01T13:06:12.867" v="41" actId="27636"/>
          <ac:spMkLst>
            <pc:docMk/>
            <pc:sldMk cId="810783320" sldId="329"/>
            <ac:spMk id="19" creationId="{00000000-0000-0000-0000-000000000000}"/>
          </ac:spMkLst>
        </pc:spChg>
      </pc:sldChg>
      <pc:sldChg chg="del">
        <pc:chgData name="Mehdi Doubiani" userId="fafca2bd117dfea3" providerId="LiveId" clId="{3BB7C6B7-CD98-4B1F-AF3F-723170C81A47}" dt="2019-09-02T19:20:46.387" v="8448" actId="2696"/>
        <pc:sldMkLst>
          <pc:docMk/>
          <pc:sldMk cId="1237322012" sldId="330"/>
        </pc:sldMkLst>
      </pc:sldChg>
      <pc:sldChg chg="del">
        <pc:chgData name="Mehdi Doubiani" userId="fafca2bd117dfea3" providerId="LiveId" clId="{3BB7C6B7-CD98-4B1F-AF3F-723170C81A47}" dt="2019-09-02T19:20:46.416" v="8450" actId="2696"/>
        <pc:sldMkLst>
          <pc:docMk/>
          <pc:sldMk cId="1458854788" sldId="331"/>
        </pc:sldMkLst>
      </pc:sldChg>
      <pc:sldChg chg="modSp del">
        <pc:chgData name="Mehdi Doubiani" userId="fafca2bd117dfea3" providerId="LiveId" clId="{3BB7C6B7-CD98-4B1F-AF3F-723170C81A47}" dt="2019-09-02T19:20:46.446" v="8451" actId="2696"/>
        <pc:sldMkLst>
          <pc:docMk/>
          <pc:sldMk cId="1101977992" sldId="332"/>
        </pc:sldMkLst>
        <pc:spChg chg="mod">
          <ac:chgData name="Mehdi Doubiani" userId="fafca2bd117dfea3" providerId="LiveId" clId="{3BB7C6B7-CD98-4B1F-AF3F-723170C81A47}" dt="2019-09-01T13:06:12.881" v="42" actId="27636"/>
          <ac:spMkLst>
            <pc:docMk/>
            <pc:sldMk cId="1101977992" sldId="332"/>
            <ac:spMk id="13" creationId="{00000000-0000-0000-0000-000000000000}"/>
          </ac:spMkLst>
        </pc:spChg>
      </pc:sldChg>
      <pc:sldChg chg="modSp del">
        <pc:chgData name="Mehdi Doubiani" userId="fafca2bd117dfea3" providerId="LiveId" clId="{3BB7C6B7-CD98-4B1F-AF3F-723170C81A47}" dt="2019-09-02T19:20:46.521" v="8452" actId="2696"/>
        <pc:sldMkLst>
          <pc:docMk/>
          <pc:sldMk cId="1030325836" sldId="333"/>
        </pc:sldMkLst>
        <pc:spChg chg="mod">
          <ac:chgData name="Mehdi Doubiani" userId="fafca2bd117dfea3" providerId="LiveId" clId="{3BB7C6B7-CD98-4B1F-AF3F-723170C81A47}" dt="2019-09-01T13:06:12.896" v="43" actId="27636"/>
          <ac:spMkLst>
            <pc:docMk/>
            <pc:sldMk cId="1030325836" sldId="333"/>
            <ac:spMk id="17" creationId="{00000000-0000-0000-0000-000000000000}"/>
          </ac:spMkLst>
        </pc:spChg>
      </pc:sldChg>
      <pc:sldChg chg="del">
        <pc:chgData name="Mehdi Doubiani" userId="fafca2bd117dfea3" providerId="LiveId" clId="{3BB7C6B7-CD98-4B1F-AF3F-723170C81A47}" dt="2019-09-02T19:20:46.548" v="8453" actId="2696"/>
        <pc:sldMkLst>
          <pc:docMk/>
          <pc:sldMk cId="1399116813" sldId="334"/>
        </pc:sldMkLst>
      </pc:sldChg>
      <pc:sldChg chg="del">
        <pc:chgData name="Mehdi Doubiani" userId="fafca2bd117dfea3" providerId="LiveId" clId="{3BB7C6B7-CD98-4B1F-AF3F-723170C81A47}" dt="2019-09-02T19:20:46.579" v="8454" actId="2696"/>
        <pc:sldMkLst>
          <pc:docMk/>
          <pc:sldMk cId="894374165" sldId="335"/>
        </pc:sldMkLst>
      </pc:sldChg>
      <pc:sldChg chg="del">
        <pc:chgData name="Mehdi Doubiani" userId="fafca2bd117dfea3" providerId="LiveId" clId="{3BB7C6B7-CD98-4B1F-AF3F-723170C81A47}" dt="2019-09-02T19:20:46.621" v="8455" actId="2696"/>
        <pc:sldMkLst>
          <pc:docMk/>
          <pc:sldMk cId="937357732" sldId="336"/>
        </pc:sldMkLst>
      </pc:sldChg>
      <pc:sldChg chg="del">
        <pc:chgData name="Mehdi Doubiani" userId="fafca2bd117dfea3" providerId="LiveId" clId="{3BB7C6B7-CD98-4B1F-AF3F-723170C81A47}" dt="2019-09-02T19:20:46.652" v="8456" actId="2696"/>
        <pc:sldMkLst>
          <pc:docMk/>
          <pc:sldMk cId="1645347854" sldId="337"/>
        </pc:sldMkLst>
      </pc:sldChg>
      <pc:sldChg chg="del">
        <pc:chgData name="Mehdi Doubiani" userId="fafca2bd117dfea3" providerId="LiveId" clId="{3BB7C6B7-CD98-4B1F-AF3F-723170C81A47}" dt="2019-09-02T19:20:46.678" v="8457" actId="2696"/>
        <pc:sldMkLst>
          <pc:docMk/>
          <pc:sldMk cId="214459759" sldId="338"/>
        </pc:sldMkLst>
      </pc:sldChg>
      <pc:sldChg chg="del">
        <pc:chgData name="Mehdi Doubiani" userId="fafca2bd117dfea3" providerId="LiveId" clId="{3BB7C6B7-CD98-4B1F-AF3F-723170C81A47}" dt="2019-09-02T19:20:46.732" v="8458" actId="2696"/>
        <pc:sldMkLst>
          <pc:docMk/>
          <pc:sldMk cId="947609847" sldId="339"/>
        </pc:sldMkLst>
      </pc:sldChg>
      <pc:sldChg chg="del">
        <pc:chgData name="Mehdi Doubiani" userId="fafca2bd117dfea3" providerId="LiveId" clId="{3BB7C6B7-CD98-4B1F-AF3F-723170C81A47}" dt="2019-09-02T19:20:46.785" v="8459" actId="2696"/>
        <pc:sldMkLst>
          <pc:docMk/>
          <pc:sldMk cId="739972377" sldId="340"/>
        </pc:sldMkLst>
      </pc:sldChg>
      <pc:sldChg chg="del">
        <pc:chgData name="Mehdi Doubiani" userId="fafca2bd117dfea3" providerId="LiveId" clId="{3BB7C6B7-CD98-4B1F-AF3F-723170C81A47}" dt="2019-09-02T19:20:46.874" v="8460" actId="2696"/>
        <pc:sldMkLst>
          <pc:docMk/>
          <pc:sldMk cId="637940462" sldId="341"/>
        </pc:sldMkLst>
      </pc:sldChg>
      <pc:sldChg chg="del">
        <pc:chgData name="Mehdi Doubiani" userId="fafca2bd117dfea3" providerId="LiveId" clId="{3BB7C6B7-CD98-4B1F-AF3F-723170C81A47}" dt="2019-09-02T19:20:46.946" v="8461" actId="2696"/>
        <pc:sldMkLst>
          <pc:docMk/>
          <pc:sldMk cId="726943819" sldId="342"/>
        </pc:sldMkLst>
      </pc:sldChg>
      <pc:sldChg chg="del">
        <pc:chgData name="Mehdi Doubiani" userId="fafca2bd117dfea3" providerId="LiveId" clId="{3BB7C6B7-CD98-4B1F-AF3F-723170C81A47}" dt="2019-09-02T19:20:48.068" v="8486" actId="2696"/>
        <pc:sldMkLst>
          <pc:docMk/>
          <pc:sldMk cId="775171661" sldId="343"/>
        </pc:sldMkLst>
      </pc:sldChg>
      <pc:sldChg chg="del">
        <pc:chgData name="Mehdi Doubiani" userId="fafca2bd117dfea3" providerId="LiveId" clId="{3BB7C6B7-CD98-4B1F-AF3F-723170C81A47}" dt="2019-09-02T19:20:48.091" v="8488" actId="2696"/>
        <pc:sldMkLst>
          <pc:docMk/>
          <pc:sldMk cId="1544479434" sldId="344"/>
        </pc:sldMkLst>
      </pc:sldChg>
      <pc:sldChg chg="del">
        <pc:chgData name="Mehdi Doubiani" userId="fafca2bd117dfea3" providerId="LiveId" clId="{3BB7C6B7-CD98-4B1F-AF3F-723170C81A47}" dt="2019-09-02T19:20:48.128" v="8490" actId="2696"/>
        <pc:sldMkLst>
          <pc:docMk/>
          <pc:sldMk cId="1247622090" sldId="345"/>
        </pc:sldMkLst>
      </pc:sldChg>
      <pc:sldChg chg="del">
        <pc:chgData name="Mehdi Doubiani" userId="fafca2bd117dfea3" providerId="LiveId" clId="{3BB7C6B7-CD98-4B1F-AF3F-723170C81A47}" dt="2019-09-02T19:20:48.151" v="8492" actId="2696"/>
        <pc:sldMkLst>
          <pc:docMk/>
          <pc:sldMk cId="337486260" sldId="346"/>
        </pc:sldMkLst>
      </pc:sldChg>
      <pc:sldChg chg="del">
        <pc:chgData name="Mehdi Doubiani" userId="fafca2bd117dfea3" providerId="LiveId" clId="{3BB7C6B7-CD98-4B1F-AF3F-723170C81A47}" dt="2019-09-02T19:20:48.181" v="8494" actId="2696"/>
        <pc:sldMkLst>
          <pc:docMk/>
          <pc:sldMk cId="363159928" sldId="347"/>
        </pc:sldMkLst>
      </pc:sldChg>
      <pc:sldChg chg="del">
        <pc:chgData name="Mehdi Doubiani" userId="fafca2bd117dfea3" providerId="LiveId" clId="{3BB7C6B7-CD98-4B1F-AF3F-723170C81A47}" dt="2019-09-02T19:20:48.274" v="8496" actId="2696"/>
        <pc:sldMkLst>
          <pc:docMk/>
          <pc:sldMk cId="1441716381" sldId="348"/>
        </pc:sldMkLst>
      </pc:sldChg>
      <pc:sldChg chg="del">
        <pc:chgData name="Mehdi Doubiani" userId="fafca2bd117dfea3" providerId="LiveId" clId="{3BB7C6B7-CD98-4B1F-AF3F-723170C81A47}" dt="2019-09-02T19:20:48.357" v="8497" actId="2696"/>
        <pc:sldMkLst>
          <pc:docMk/>
          <pc:sldMk cId="1903766468" sldId="349"/>
        </pc:sldMkLst>
      </pc:sldChg>
      <pc:sldChg chg="del">
        <pc:chgData name="Mehdi Doubiani" userId="fafca2bd117dfea3" providerId="LiveId" clId="{3BB7C6B7-CD98-4B1F-AF3F-723170C81A47}" dt="2019-09-02T19:20:48.388" v="8499" actId="2696"/>
        <pc:sldMkLst>
          <pc:docMk/>
          <pc:sldMk cId="734112722" sldId="350"/>
        </pc:sldMkLst>
      </pc:sldChg>
      <pc:sldChg chg="del">
        <pc:chgData name="Mehdi Doubiani" userId="fafca2bd117dfea3" providerId="LiveId" clId="{3BB7C6B7-CD98-4B1F-AF3F-723170C81A47}" dt="2019-09-02T19:20:48.425" v="8501" actId="2696"/>
        <pc:sldMkLst>
          <pc:docMk/>
          <pc:sldMk cId="938966639" sldId="351"/>
        </pc:sldMkLst>
      </pc:sldChg>
      <pc:sldChg chg="del">
        <pc:chgData name="Mehdi Doubiani" userId="fafca2bd117dfea3" providerId="LiveId" clId="{3BB7C6B7-CD98-4B1F-AF3F-723170C81A47}" dt="2019-09-02T19:20:48.516" v="8503" actId="2696"/>
        <pc:sldMkLst>
          <pc:docMk/>
          <pc:sldMk cId="1791608793" sldId="352"/>
        </pc:sldMkLst>
      </pc:sldChg>
      <pc:sldChg chg="del">
        <pc:chgData name="Mehdi Doubiani" userId="fafca2bd117dfea3" providerId="LiveId" clId="{3BB7C6B7-CD98-4B1F-AF3F-723170C81A47}" dt="2019-09-02T19:20:48.632" v="8505" actId="2696"/>
        <pc:sldMkLst>
          <pc:docMk/>
          <pc:sldMk cId="1009825791" sldId="353"/>
        </pc:sldMkLst>
      </pc:sldChg>
      <pc:sldChg chg="del">
        <pc:chgData name="Mehdi Doubiani" userId="fafca2bd117dfea3" providerId="LiveId" clId="{3BB7C6B7-CD98-4B1F-AF3F-723170C81A47}" dt="2019-09-02T19:20:48.715" v="8506" actId="2696"/>
        <pc:sldMkLst>
          <pc:docMk/>
          <pc:sldMk cId="2057425209" sldId="354"/>
        </pc:sldMkLst>
      </pc:sldChg>
      <pc:sldChg chg="del">
        <pc:chgData name="Mehdi Doubiani" userId="fafca2bd117dfea3" providerId="LiveId" clId="{3BB7C6B7-CD98-4B1F-AF3F-723170C81A47}" dt="2019-09-02T19:20:48.846" v="8507" actId="2696"/>
        <pc:sldMkLst>
          <pc:docMk/>
          <pc:sldMk cId="363803669" sldId="355"/>
        </pc:sldMkLst>
      </pc:sldChg>
      <pc:sldChg chg="del">
        <pc:chgData name="Mehdi Doubiani" userId="fafca2bd117dfea3" providerId="LiveId" clId="{3BB7C6B7-CD98-4B1F-AF3F-723170C81A47}" dt="2019-09-02T19:20:49.059" v="8508" actId="2696"/>
        <pc:sldMkLst>
          <pc:docMk/>
          <pc:sldMk cId="562321874" sldId="356"/>
        </pc:sldMkLst>
      </pc:sldChg>
      <pc:sldChg chg="del">
        <pc:chgData name="Mehdi Doubiani" userId="fafca2bd117dfea3" providerId="LiveId" clId="{3BB7C6B7-CD98-4B1F-AF3F-723170C81A47}" dt="2019-09-02T19:20:49.254" v="8509" actId="2696"/>
        <pc:sldMkLst>
          <pc:docMk/>
          <pc:sldMk cId="2015689518" sldId="357"/>
        </pc:sldMkLst>
      </pc:sldChg>
      <pc:sldChg chg="del">
        <pc:chgData name="Mehdi Doubiani" userId="fafca2bd117dfea3" providerId="LiveId" clId="{3BB7C6B7-CD98-4B1F-AF3F-723170C81A47}" dt="2019-09-02T19:20:49.570" v="8510" actId="2696"/>
        <pc:sldMkLst>
          <pc:docMk/>
          <pc:sldMk cId="1677367002" sldId="358"/>
        </pc:sldMkLst>
      </pc:sldChg>
      <pc:sldChg chg="del">
        <pc:chgData name="Mehdi Doubiani" userId="fafca2bd117dfea3" providerId="LiveId" clId="{3BB7C6B7-CD98-4B1F-AF3F-723170C81A47}" dt="2019-09-02T19:20:49.787" v="8512" actId="2696"/>
        <pc:sldMkLst>
          <pc:docMk/>
          <pc:sldMk cId="746065683" sldId="359"/>
        </pc:sldMkLst>
      </pc:sldChg>
      <pc:sldChg chg="addSp delSp modSp add ord modNotesTx">
        <pc:chgData name="Mehdi Doubiani" userId="fafca2bd117dfea3" providerId="LiveId" clId="{3BB7C6B7-CD98-4B1F-AF3F-723170C81A47}" dt="2019-09-05T07:55:37.049" v="10161" actId="20577"/>
        <pc:sldMkLst>
          <pc:docMk/>
          <pc:sldMk cId="4049587611" sldId="360"/>
        </pc:sldMkLst>
        <pc:spChg chg="mod">
          <ac:chgData name="Mehdi Doubiani" userId="fafca2bd117dfea3" providerId="LiveId" clId="{3BB7C6B7-CD98-4B1F-AF3F-723170C81A47}" dt="2019-09-01T15:53:23.761" v="3437" actId="207"/>
          <ac:spMkLst>
            <pc:docMk/>
            <pc:sldMk cId="4049587611" sldId="360"/>
            <ac:spMk id="4" creationId="{00000000-0000-0000-0000-000000000000}"/>
          </ac:spMkLst>
        </pc:spChg>
        <pc:spChg chg="add mod">
          <ac:chgData name="Mehdi Doubiani" userId="fafca2bd117dfea3" providerId="LiveId" clId="{3BB7C6B7-CD98-4B1F-AF3F-723170C81A47}" dt="2019-09-01T15:16:49.718" v="2460" actId="1035"/>
          <ac:spMkLst>
            <pc:docMk/>
            <pc:sldMk cId="4049587611" sldId="360"/>
            <ac:spMk id="5" creationId="{41140CE5-EFD7-4C37-9F06-FF79BAB211CD}"/>
          </ac:spMkLst>
        </pc:spChg>
        <pc:spChg chg="add mod">
          <ac:chgData name="Mehdi Doubiani" userId="fafca2bd117dfea3" providerId="LiveId" clId="{3BB7C6B7-CD98-4B1F-AF3F-723170C81A47}" dt="2019-09-01T15:16:49.718" v="2460" actId="1035"/>
          <ac:spMkLst>
            <pc:docMk/>
            <pc:sldMk cId="4049587611" sldId="360"/>
            <ac:spMk id="6" creationId="{2B393B55-FA1B-417C-8D34-AD2C7259808D}"/>
          </ac:spMkLst>
        </pc:spChg>
        <pc:spChg chg="add mod">
          <ac:chgData name="Mehdi Doubiani" userId="fafca2bd117dfea3" providerId="LiveId" clId="{3BB7C6B7-CD98-4B1F-AF3F-723170C81A47}" dt="2019-09-01T15:16:49.718" v="2460" actId="1035"/>
          <ac:spMkLst>
            <pc:docMk/>
            <pc:sldMk cId="4049587611" sldId="360"/>
            <ac:spMk id="9" creationId="{2593754F-CB9A-42D2-98FB-B1074CBA3879}"/>
          </ac:spMkLst>
        </pc:spChg>
        <pc:spChg chg="add mod">
          <ac:chgData name="Mehdi Doubiani" userId="fafca2bd117dfea3" providerId="LiveId" clId="{3BB7C6B7-CD98-4B1F-AF3F-723170C81A47}" dt="2019-09-01T15:16:49.718" v="2460" actId="1035"/>
          <ac:spMkLst>
            <pc:docMk/>
            <pc:sldMk cId="4049587611" sldId="360"/>
            <ac:spMk id="10" creationId="{12B6BC1B-AA6D-412C-A074-6CA88AD8AB10}"/>
          </ac:spMkLst>
        </pc:spChg>
        <pc:spChg chg="del">
          <ac:chgData name="Mehdi Doubiani" userId="fafca2bd117dfea3" providerId="LiveId" clId="{3BB7C6B7-CD98-4B1F-AF3F-723170C81A47}" dt="2019-09-01T18:55:16.313" v="4260" actId="478"/>
          <ac:spMkLst>
            <pc:docMk/>
            <pc:sldMk cId="4049587611" sldId="360"/>
            <ac:spMk id="11" creationId="{00000000-0000-0000-0000-000000000000}"/>
          </ac:spMkLst>
        </pc:spChg>
        <pc:picChg chg="add del mod">
          <ac:chgData name="Mehdi Doubiani" userId="fafca2bd117dfea3" providerId="LiveId" clId="{3BB7C6B7-CD98-4B1F-AF3F-723170C81A47}" dt="2019-09-01T15:12:12.247" v="2310" actId="478"/>
          <ac:picMkLst>
            <pc:docMk/>
            <pc:sldMk cId="4049587611" sldId="360"/>
            <ac:picMk id="2" creationId="{22C309F7-BD3E-4C55-8FE0-4B0C92C86436}"/>
          </ac:picMkLst>
        </pc:picChg>
        <pc:picChg chg="add mod">
          <ac:chgData name="Mehdi Doubiani" userId="fafca2bd117dfea3" providerId="LiveId" clId="{3BB7C6B7-CD98-4B1F-AF3F-723170C81A47}" dt="2019-09-01T15:16:49.718" v="2460" actId="1035"/>
          <ac:picMkLst>
            <pc:docMk/>
            <pc:sldMk cId="4049587611" sldId="360"/>
            <ac:picMk id="3" creationId="{2896E3B3-5932-468E-8261-FE2B373DE7FA}"/>
          </ac:picMkLst>
        </pc:picChg>
      </pc:sldChg>
      <pc:sldChg chg="delSp modSp add ord">
        <pc:chgData name="Mehdi Doubiani" userId="fafca2bd117dfea3" providerId="LiveId" clId="{3BB7C6B7-CD98-4B1F-AF3F-723170C81A47}" dt="2019-09-08T12:13:16.267" v="10665"/>
        <pc:sldMkLst>
          <pc:docMk/>
          <pc:sldMk cId="1458230462" sldId="361"/>
        </pc:sldMkLst>
        <pc:spChg chg="mod">
          <ac:chgData name="Mehdi Doubiani" userId="fafca2bd117dfea3" providerId="LiveId" clId="{3BB7C6B7-CD98-4B1F-AF3F-723170C81A47}" dt="2019-09-03T10:06:08.134" v="10036" actId="207"/>
          <ac:spMkLst>
            <pc:docMk/>
            <pc:sldMk cId="1458230462" sldId="361"/>
            <ac:spMk id="4" creationId="{00000000-0000-0000-0000-000000000000}"/>
          </ac:spMkLst>
        </pc:spChg>
        <pc:spChg chg="del">
          <ac:chgData name="Mehdi Doubiani" userId="fafca2bd117dfea3" providerId="LiveId" clId="{3BB7C6B7-CD98-4B1F-AF3F-723170C81A47}" dt="2019-09-01T15:24:12.029" v="2563" actId="478"/>
          <ac:spMkLst>
            <pc:docMk/>
            <pc:sldMk cId="1458230462" sldId="361"/>
            <ac:spMk id="5" creationId="{41140CE5-EFD7-4C37-9F06-FF79BAB211CD}"/>
          </ac:spMkLst>
        </pc:spChg>
        <pc:spChg chg="del">
          <ac:chgData name="Mehdi Doubiani" userId="fafca2bd117dfea3" providerId="LiveId" clId="{3BB7C6B7-CD98-4B1F-AF3F-723170C81A47}" dt="2019-09-01T15:24:06.748" v="2560" actId="478"/>
          <ac:spMkLst>
            <pc:docMk/>
            <pc:sldMk cId="1458230462" sldId="361"/>
            <ac:spMk id="6" creationId="{2B393B55-FA1B-417C-8D34-AD2C7259808D}"/>
          </ac:spMkLst>
        </pc:spChg>
        <pc:spChg chg="del">
          <ac:chgData name="Mehdi Doubiani" userId="fafca2bd117dfea3" providerId="LiveId" clId="{3BB7C6B7-CD98-4B1F-AF3F-723170C81A47}" dt="2019-09-01T15:24:12.552" v="2564" actId="478"/>
          <ac:spMkLst>
            <pc:docMk/>
            <pc:sldMk cId="1458230462" sldId="361"/>
            <ac:spMk id="9" creationId="{2593754F-CB9A-42D2-98FB-B1074CBA3879}"/>
          </ac:spMkLst>
        </pc:spChg>
        <pc:spChg chg="del mod">
          <ac:chgData name="Mehdi Doubiani" userId="fafca2bd117dfea3" providerId="LiveId" clId="{3BB7C6B7-CD98-4B1F-AF3F-723170C81A47}" dt="2019-09-01T15:24:10.450" v="2562" actId="478"/>
          <ac:spMkLst>
            <pc:docMk/>
            <pc:sldMk cId="1458230462" sldId="361"/>
            <ac:spMk id="10" creationId="{12B6BC1B-AA6D-412C-A074-6CA88AD8AB10}"/>
          </ac:spMkLst>
        </pc:spChg>
        <pc:spChg chg="del">
          <ac:chgData name="Mehdi Doubiani" userId="fafca2bd117dfea3" providerId="LiveId" clId="{3BB7C6B7-CD98-4B1F-AF3F-723170C81A47}" dt="2019-09-01T18:55:25.592" v="4262" actId="478"/>
          <ac:spMkLst>
            <pc:docMk/>
            <pc:sldMk cId="1458230462" sldId="361"/>
            <ac:spMk id="11" creationId="{00000000-0000-0000-0000-000000000000}"/>
          </ac:spMkLst>
        </pc:spChg>
        <pc:picChg chg="del">
          <ac:chgData name="Mehdi Doubiani" userId="fafca2bd117dfea3" providerId="LiveId" clId="{3BB7C6B7-CD98-4B1F-AF3F-723170C81A47}" dt="2019-09-01T15:24:03.028" v="2559" actId="478"/>
          <ac:picMkLst>
            <pc:docMk/>
            <pc:sldMk cId="1458230462" sldId="361"/>
            <ac:picMk id="3" creationId="{2896E3B3-5932-468E-8261-FE2B373DE7FA}"/>
          </ac:picMkLst>
        </pc:picChg>
      </pc:sldChg>
      <pc:sldChg chg="addSp delSp modSp add ord">
        <pc:chgData name="Mehdi Doubiani" userId="fafca2bd117dfea3" providerId="LiveId" clId="{3BB7C6B7-CD98-4B1F-AF3F-723170C81A47}" dt="2019-09-08T12:13:32.318" v="10666"/>
        <pc:sldMkLst>
          <pc:docMk/>
          <pc:sldMk cId="335357816" sldId="362"/>
        </pc:sldMkLst>
        <pc:spChg chg="mod">
          <ac:chgData name="Mehdi Doubiani" userId="fafca2bd117dfea3" providerId="LiveId" clId="{3BB7C6B7-CD98-4B1F-AF3F-723170C81A47}" dt="2019-09-01T15:53:40.174" v="3440" actId="207"/>
          <ac:spMkLst>
            <pc:docMk/>
            <pc:sldMk cId="335357816" sldId="362"/>
            <ac:spMk id="4" creationId="{00000000-0000-0000-0000-000000000000}"/>
          </ac:spMkLst>
        </pc:spChg>
        <pc:spChg chg="del">
          <ac:chgData name="Mehdi Doubiani" userId="fafca2bd117dfea3" providerId="LiveId" clId="{3BB7C6B7-CD98-4B1F-AF3F-723170C81A47}" dt="2019-09-01T18:55:31.547" v="4263" actId="478"/>
          <ac:spMkLst>
            <pc:docMk/>
            <pc:sldMk cId="335357816" sldId="362"/>
            <ac:spMk id="11" creationId="{00000000-0000-0000-0000-000000000000}"/>
          </ac:spMkLst>
        </pc:spChg>
        <pc:graphicFrameChg chg="add mod modGraphic">
          <ac:chgData name="Mehdi Doubiani" userId="fafca2bd117dfea3" providerId="LiveId" clId="{3BB7C6B7-CD98-4B1F-AF3F-723170C81A47}" dt="2019-09-01T15:36:18.501" v="2809" actId="1076"/>
          <ac:graphicFrameMkLst>
            <pc:docMk/>
            <pc:sldMk cId="335357816" sldId="362"/>
            <ac:graphicFrameMk id="2" creationId="{469DFA1B-E542-4A3E-B2A9-A718B85A30B6}"/>
          </ac:graphicFrameMkLst>
        </pc:graphicFrameChg>
        <pc:graphicFrameChg chg="add mod modGraphic">
          <ac:chgData name="Mehdi Doubiani" userId="fafca2bd117dfea3" providerId="LiveId" clId="{3BB7C6B7-CD98-4B1F-AF3F-723170C81A47}" dt="2019-09-01T15:37:29.088" v="2861" actId="14734"/>
          <ac:graphicFrameMkLst>
            <pc:docMk/>
            <pc:sldMk cId="335357816" sldId="362"/>
            <ac:graphicFrameMk id="3" creationId="{89398AF6-BBC0-4CF0-B902-59C0CD4B630A}"/>
          </ac:graphicFrameMkLst>
        </pc:graphicFrameChg>
      </pc:sldChg>
      <pc:sldChg chg="addSp delSp modSp add ord">
        <pc:chgData name="Mehdi Doubiani" userId="fafca2bd117dfea3" providerId="LiveId" clId="{3BB7C6B7-CD98-4B1F-AF3F-723170C81A47}" dt="2019-09-08T12:13:48.003" v="10668"/>
        <pc:sldMkLst>
          <pc:docMk/>
          <pc:sldMk cId="3272740875" sldId="363"/>
        </pc:sldMkLst>
        <pc:spChg chg="mod">
          <ac:chgData name="Mehdi Doubiani" userId="fafca2bd117dfea3" providerId="LiveId" clId="{3BB7C6B7-CD98-4B1F-AF3F-723170C81A47}" dt="2019-09-01T15:53:29.007" v="3438" actId="207"/>
          <ac:spMkLst>
            <pc:docMk/>
            <pc:sldMk cId="3272740875" sldId="363"/>
            <ac:spMk id="4" creationId="{00000000-0000-0000-0000-000000000000}"/>
          </ac:spMkLst>
        </pc:spChg>
        <pc:spChg chg="del">
          <ac:chgData name="Mehdi Doubiani" userId="fafca2bd117dfea3" providerId="LiveId" clId="{3BB7C6B7-CD98-4B1F-AF3F-723170C81A47}" dt="2019-09-01T18:55:20.554" v="4261" actId="478"/>
          <ac:spMkLst>
            <pc:docMk/>
            <pc:sldMk cId="3272740875" sldId="363"/>
            <ac:spMk id="11" creationId="{00000000-0000-0000-0000-000000000000}"/>
          </ac:spMkLst>
        </pc:spChg>
        <pc:graphicFrameChg chg="del modGraphic">
          <ac:chgData name="Mehdi Doubiani" userId="fafca2bd117dfea3" providerId="LiveId" clId="{3BB7C6B7-CD98-4B1F-AF3F-723170C81A47}" dt="2019-09-01T15:42:37.112" v="2866" actId="478"/>
          <ac:graphicFrameMkLst>
            <pc:docMk/>
            <pc:sldMk cId="3272740875" sldId="363"/>
            <ac:graphicFrameMk id="2" creationId="{469DFA1B-E542-4A3E-B2A9-A718B85A30B6}"/>
          </ac:graphicFrameMkLst>
        </pc:graphicFrameChg>
        <pc:graphicFrameChg chg="modGraphic">
          <ac:chgData name="Mehdi Doubiani" userId="fafca2bd117dfea3" providerId="LiveId" clId="{3BB7C6B7-CD98-4B1F-AF3F-723170C81A47}" dt="2019-09-01T15:42:28.522" v="2863" actId="6549"/>
          <ac:graphicFrameMkLst>
            <pc:docMk/>
            <pc:sldMk cId="3272740875" sldId="363"/>
            <ac:graphicFrameMk id="3" creationId="{89398AF6-BBC0-4CF0-B902-59C0CD4B630A}"/>
          </ac:graphicFrameMkLst>
        </pc:graphicFrameChg>
        <pc:picChg chg="add mod">
          <ac:chgData name="Mehdi Doubiani" userId="fafca2bd117dfea3" providerId="LiveId" clId="{3BB7C6B7-CD98-4B1F-AF3F-723170C81A47}" dt="2019-09-03T10:08:15.023" v="10047" actId="1076"/>
          <ac:picMkLst>
            <pc:docMk/>
            <pc:sldMk cId="3272740875" sldId="363"/>
            <ac:picMk id="5" creationId="{3667F0EA-4A51-4383-B55A-660BABBF19B3}"/>
          </ac:picMkLst>
        </pc:picChg>
      </pc:sldChg>
      <pc:sldChg chg="addSp delSp modSp add ord">
        <pc:chgData name="Mehdi Doubiani" userId="fafca2bd117dfea3" providerId="LiveId" clId="{3BB7C6B7-CD98-4B1F-AF3F-723170C81A47}" dt="2019-09-08T12:13:02.503" v="10664"/>
        <pc:sldMkLst>
          <pc:docMk/>
          <pc:sldMk cId="342651621" sldId="364"/>
        </pc:sldMkLst>
        <pc:spChg chg="mod">
          <ac:chgData name="Mehdi Doubiani" userId="fafca2bd117dfea3" providerId="LiveId" clId="{3BB7C6B7-CD98-4B1F-AF3F-723170C81A47}" dt="2019-09-01T15:53:50.513" v="3443" actId="113"/>
          <ac:spMkLst>
            <pc:docMk/>
            <pc:sldMk cId="342651621" sldId="364"/>
            <ac:spMk id="4" creationId="{00000000-0000-0000-0000-000000000000}"/>
          </ac:spMkLst>
        </pc:spChg>
        <pc:spChg chg="del">
          <ac:chgData name="Mehdi Doubiani" userId="fafca2bd117dfea3" providerId="LiveId" clId="{3BB7C6B7-CD98-4B1F-AF3F-723170C81A47}" dt="2019-09-01T18:55:38.065" v="4264" actId="478"/>
          <ac:spMkLst>
            <pc:docMk/>
            <pc:sldMk cId="342651621" sldId="364"/>
            <ac:spMk id="11" creationId="{00000000-0000-0000-0000-000000000000}"/>
          </ac:spMkLst>
        </pc:spChg>
        <pc:graphicFrameChg chg="del">
          <ac:chgData name="Mehdi Doubiani" userId="fafca2bd117dfea3" providerId="LiveId" clId="{3BB7C6B7-CD98-4B1F-AF3F-723170C81A47}" dt="2019-09-01T15:46:47.254" v="3094" actId="478"/>
          <ac:graphicFrameMkLst>
            <pc:docMk/>
            <pc:sldMk cId="342651621" sldId="364"/>
            <ac:graphicFrameMk id="2" creationId="{469DFA1B-E542-4A3E-B2A9-A718B85A30B6}"/>
          </ac:graphicFrameMkLst>
        </pc:graphicFrameChg>
        <pc:graphicFrameChg chg="del modGraphic">
          <ac:chgData name="Mehdi Doubiani" userId="fafca2bd117dfea3" providerId="LiveId" clId="{3BB7C6B7-CD98-4B1F-AF3F-723170C81A47}" dt="2019-09-01T15:46:49.888" v="3096" actId="478"/>
          <ac:graphicFrameMkLst>
            <pc:docMk/>
            <pc:sldMk cId="342651621" sldId="364"/>
            <ac:graphicFrameMk id="3" creationId="{89398AF6-BBC0-4CF0-B902-59C0CD4B630A}"/>
          </ac:graphicFrameMkLst>
        </pc:graphicFrameChg>
        <pc:picChg chg="add mod">
          <ac:chgData name="Mehdi Doubiani" userId="fafca2bd117dfea3" providerId="LiveId" clId="{3BB7C6B7-CD98-4B1F-AF3F-723170C81A47}" dt="2019-09-01T15:51:09.882" v="3426" actId="1076"/>
          <ac:picMkLst>
            <pc:docMk/>
            <pc:sldMk cId="342651621" sldId="364"/>
            <ac:picMk id="5" creationId="{AD5C1DF0-B0D7-4FF7-8A04-336DF6FD3F21}"/>
          </ac:picMkLst>
        </pc:picChg>
      </pc:sldChg>
      <pc:sldChg chg="addSp delSp modSp add">
        <pc:chgData name="Mehdi Doubiani" userId="fafca2bd117dfea3" providerId="LiveId" clId="{3BB7C6B7-CD98-4B1F-AF3F-723170C81A47}" dt="2019-09-01T18:56:00.298" v="4268" actId="478"/>
        <pc:sldMkLst>
          <pc:docMk/>
          <pc:sldMk cId="2036239272" sldId="365"/>
        </pc:sldMkLst>
        <pc:spChg chg="mod">
          <ac:chgData name="Mehdi Doubiani" userId="fafca2bd117dfea3" providerId="LiveId" clId="{3BB7C6B7-CD98-4B1F-AF3F-723170C81A47}" dt="2019-09-01T16:28:32.268" v="3751" actId="20577"/>
          <ac:spMkLst>
            <pc:docMk/>
            <pc:sldMk cId="2036239272" sldId="365"/>
            <ac:spMk id="4" creationId="{00000000-0000-0000-0000-000000000000}"/>
          </ac:spMkLst>
        </pc:spChg>
        <pc:spChg chg="add del mod">
          <ac:chgData name="Mehdi Doubiani" userId="fafca2bd117dfea3" providerId="LiveId" clId="{3BB7C6B7-CD98-4B1F-AF3F-723170C81A47}" dt="2019-09-01T16:25:29.359" v="3713" actId="478"/>
          <ac:spMkLst>
            <pc:docMk/>
            <pc:sldMk cId="2036239272" sldId="365"/>
            <ac:spMk id="9" creationId="{0BF4609E-31BB-4D62-80BF-538034C59D82}"/>
          </ac:spMkLst>
        </pc:spChg>
        <pc:spChg chg="del">
          <ac:chgData name="Mehdi Doubiani" userId="fafca2bd117dfea3" providerId="LiveId" clId="{3BB7C6B7-CD98-4B1F-AF3F-723170C81A47}" dt="2019-09-01T18:56:00.298" v="4268" actId="478"/>
          <ac:spMkLst>
            <pc:docMk/>
            <pc:sldMk cId="2036239272" sldId="365"/>
            <ac:spMk id="11" creationId="{00000000-0000-0000-0000-000000000000}"/>
          </ac:spMkLst>
        </pc:spChg>
        <pc:spChg chg="add del mod">
          <ac:chgData name="Mehdi Doubiani" userId="fafca2bd117dfea3" providerId="LiveId" clId="{3BB7C6B7-CD98-4B1F-AF3F-723170C81A47}" dt="2019-09-01T16:26:15.487" v="3714" actId="478"/>
          <ac:spMkLst>
            <pc:docMk/>
            <pc:sldMk cId="2036239272" sldId="365"/>
            <ac:spMk id="12" creationId="{857F9663-52FA-4548-B4A6-5EADD9F011F7}"/>
          </ac:spMkLst>
        </pc:spChg>
        <pc:picChg chg="add del mod">
          <ac:chgData name="Mehdi Doubiani" userId="fafca2bd117dfea3" providerId="LiveId" clId="{3BB7C6B7-CD98-4B1F-AF3F-723170C81A47}" dt="2019-09-01T16:24:11.540" v="3665" actId="478"/>
          <ac:picMkLst>
            <pc:docMk/>
            <pc:sldMk cId="2036239272" sldId="365"/>
            <ac:picMk id="3" creationId="{83C81174-6AAF-4382-9B1C-C33CC6E9E74C}"/>
          </ac:picMkLst>
        </pc:picChg>
        <pc:picChg chg="del">
          <ac:chgData name="Mehdi Doubiani" userId="fafca2bd117dfea3" providerId="LiveId" clId="{3BB7C6B7-CD98-4B1F-AF3F-723170C81A47}" dt="2019-09-01T15:54:11.156" v="3444" actId="478"/>
          <ac:picMkLst>
            <pc:docMk/>
            <pc:sldMk cId="2036239272" sldId="365"/>
            <ac:picMk id="5" creationId="{AD5C1DF0-B0D7-4FF7-8A04-336DF6FD3F21}"/>
          </ac:picMkLst>
        </pc:picChg>
        <pc:picChg chg="add del mod">
          <ac:chgData name="Mehdi Doubiani" userId="fafca2bd117dfea3" providerId="LiveId" clId="{3BB7C6B7-CD98-4B1F-AF3F-723170C81A47}" dt="2019-09-01T16:53:09.396" v="3781" actId="478"/>
          <ac:picMkLst>
            <pc:docMk/>
            <pc:sldMk cId="2036239272" sldId="365"/>
            <ac:picMk id="7" creationId="{21381BAA-D1D8-4C43-9116-FBC964FBA824}"/>
          </ac:picMkLst>
        </pc:picChg>
        <pc:picChg chg="add mod">
          <ac:chgData name="Mehdi Doubiani" userId="fafca2bd117dfea3" providerId="LiveId" clId="{3BB7C6B7-CD98-4B1F-AF3F-723170C81A47}" dt="2019-09-01T16:53:17.854" v="3784" actId="1076"/>
          <ac:picMkLst>
            <pc:docMk/>
            <pc:sldMk cId="2036239272" sldId="365"/>
            <ac:picMk id="4098" creationId="{03080867-3165-45C3-8575-B55B5A2DEEA1}"/>
          </ac:picMkLst>
        </pc:picChg>
      </pc:sldChg>
      <pc:sldChg chg="delSp modSp add">
        <pc:chgData name="Mehdi Doubiani" userId="fafca2bd117dfea3" providerId="LiveId" clId="{3BB7C6B7-CD98-4B1F-AF3F-723170C81A47}" dt="2019-09-02T20:42:56.364" v="8755" actId="20577"/>
        <pc:sldMkLst>
          <pc:docMk/>
          <pc:sldMk cId="2505052489" sldId="366"/>
        </pc:sldMkLst>
        <pc:spChg chg="mod">
          <ac:chgData name="Mehdi Doubiani" userId="fafca2bd117dfea3" providerId="LiveId" clId="{3BB7C6B7-CD98-4B1F-AF3F-723170C81A47}" dt="2019-09-02T20:42:56.364" v="8755" actId="20577"/>
          <ac:spMkLst>
            <pc:docMk/>
            <pc:sldMk cId="2505052489" sldId="366"/>
            <ac:spMk id="4" creationId="{00000000-0000-0000-0000-000000000000}"/>
          </ac:spMkLst>
        </pc:spChg>
        <pc:spChg chg="del">
          <ac:chgData name="Mehdi Doubiani" userId="fafca2bd117dfea3" providerId="LiveId" clId="{3BB7C6B7-CD98-4B1F-AF3F-723170C81A47}" dt="2019-09-01T18:55:09.902" v="4259" actId="478"/>
          <ac:spMkLst>
            <pc:docMk/>
            <pc:sldMk cId="2505052489" sldId="366"/>
            <ac:spMk id="11" creationId="{00000000-0000-0000-0000-000000000000}"/>
          </ac:spMkLst>
        </pc:spChg>
      </pc:sldChg>
      <pc:sldChg chg="delSp modSp">
        <pc:chgData name="Mehdi Doubiani" userId="fafca2bd117dfea3" providerId="LiveId" clId="{3BB7C6B7-CD98-4B1F-AF3F-723170C81A47}" dt="2019-09-02T20:42:33.369" v="8747" actId="20577"/>
        <pc:sldMkLst>
          <pc:docMk/>
          <pc:sldMk cId="2280253643" sldId="367"/>
        </pc:sldMkLst>
        <pc:spChg chg="mod">
          <ac:chgData name="Mehdi Doubiani" userId="fafca2bd117dfea3" providerId="LiveId" clId="{3BB7C6B7-CD98-4B1F-AF3F-723170C81A47}" dt="2019-09-02T20:42:33.369" v="8747" actId="20577"/>
          <ac:spMkLst>
            <pc:docMk/>
            <pc:sldMk cId="2280253643" sldId="367"/>
            <ac:spMk id="4" creationId="{00000000-0000-0000-0000-000000000000}"/>
          </ac:spMkLst>
        </pc:spChg>
        <pc:spChg chg="del">
          <ac:chgData name="Mehdi Doubiani" userId="fafca2bd117dfea3" providerId="LiveId" clId="{3BB7C6B7-CD98-4B1F-AF3F-723170C81A47}" dt="2019-09-01T18:55:47.167" v="4266" actId="478"/>
          <ac:spMkLst>
            <pc:docMk/>
            <pc:sldMk cId="2280253643" sldId="367"/>
            <ac:spMk id="11" creationId="{00000000-0000-0000-0000-000000000000}"/>
          </ac:spMkLst>
        </pc:spChg>
      </pc:sldChg>
      <pc:sldChg chg="delSp add ord">
        <pc:chgData name="Mehdi Doubiani" userId="fafca2bd117dfea3" providerId="LiveId" clId="{3BB7C6B7-CD98-4B1F-AF3F-723170C81A47}" dt="2019-09-01T18:55:52.072" v="4267" actId="478"/>
        <pc:sldMkLst>
          <pc:docMk/>
          <pc:sldMk cId="4027769192" sldId="368"/>
        </pc:sldMkLst>
        <pc:spChg chg="del">
          <ac:chgData name="Mehdi Doubiani" userId="fafca2bd117dfea3" providerId="LiveId" clId="{3BB7C6B7-CD98-4B1F-AF3F-723170C81A47}" dt="2019-09-01T18:55:52.072" v="4267" actId="478"/>
          <ac:spMkLst>
            <pc:docMk/>
            <pc:sldMk cId="4027769192" sldId="368"/>
            <ac:spMk id="11" creationId="{00000000-0000-0000-0000-000000000000}"/>
          </ac:spMkLst>
        </pc:spChg>
      </pc:sldChg>
      <pc:sldChg chg="addSp delSp modSp add">
        <pc:chgData name="Mehdi Doubiani" userId="fafca2bd117dfea3" providerId="LiveId" clId="{3BB7C6B7-CD98-4B1F-AF3F-723170C81A47}" dt="2019-09-01T18:56:07.878" v="4269" actId="478"/>
        <pc:sldMkLst>
          <pc:docMk/>
          <pc:sldMk cId="3941889095" sldId="369"/>
        </pc:sldMkLst>
        <pc:spChg chg="mod">
          <ac:chgData name="Mehdi Doubiani" userId="fafca2bd117dfea3" providerId="LiveId" clId="{3BB7C6B7-CD98-4B1F-AF3F-723170C81A47}" dt="2019-09-01T16:28:55.649" v="3773" actId="20577"/>
          <ac:spMkLst>
            <pc:docMk/>
            <pc:sldMk cId="3941889095" sldId="369"/>
            <ac:spMk id="4" creationId="{00000000-0000-0000-0000-000000000000}"/>
          </ac:spMkLst>
        </pc:spChg>
        <pc:spChg chg="del">
          <ac:chgData name="Mehdi Doubiani" userId="fafca2bd117dfea3" providerId="LiveId" clId="{3BB7C6B7-CD98-4B1F-AF3F-723170C81A47}" dt="2019-09-01T18:56:07.878" v="4269" actId="478"/>
          <ac:spMkLst>
            <pc:docMk/>
            <pc:sldMk cId="3941889095" sldId="369"/>
            <ac:spMk id="11" creationId="{00000000-0000-0000-0000-000000000000}"/>
          </ac:spMkLst>
        </pc:spChg>
        <pc:picChg chg="add del mod">
          <ac:chgData name="Mehdi Doubiani" userId="fafca2bd117dfea3" providerId="LiveId" clId="{3BB7C6B7-CD98-4B1F-AF3F-723170C81A47}" dt="2019-09-01T16:53:21.173" v="3785" actId="478"/>
          <ac:picMkLst>
            <pc:docMk/>
            <pc:sldMk cId="3941889095" sldId="369"/>
            <ac:picMk id="3" creationId="{BF037B09-5496-4765-A9EB-F1EACDEDBF21}"/>
          </ac:picMkLst>
        </pc:picChg>
        <pc:picChg chg="del">
          <ac:chgData name="Mehdi Doubiani" userId="fafca2bd117dfea3" providerId="LiveId" clId="{3BB7C6B7-CD98-4B1F-AF3F-723170C81A47}" dt="2019-09-01T16:28:57.436" v="3774" actId="478"/>
          <ac:picMkLst>
            <pc:docMk/>
            <pc:sldMk cId="3941889095" sldId="369"/>
            <ac:picMk id="7" creationId="{21381BAA-D1D8-4C43-9116-FBC964FBA824}"/>
          </ac:picMkLst>
        </pc:picChg>
        <pc:picChg chg="add mod">
          <ac:chgData name="Mehdi Doubiani" userId="fafca2bd117dfea3" providerId="LiveId" clId="{3BB7C6B7-CD98-4B1F-AF3F-723170C81A47}" dt="2019-09-01T16:53:40.638" v="3787" actId="1076"/>
          <ac:picMkLst>
            <pc:docMk/>
            <pc:sldMk cId="3941889095" sldId="369"/>
            <ac:picMk id="2050" creationId="{8E1E44D9-E740-4606-B875-AE64781B9289}"/>
          </ac:picMkLst>
        </pc:picChg>
      </pc:sldChg>
      <pc:sldChg chg="addSp delSp modSp add">
        <pc:chgData name="Mehdi Doubiani" userId="fafca2bd117dfea3" providerId="LiveId" clId="{3BB7C6B7-CD98-4B1F-AF3F-723170C81A47}" dt="2019-09-01T18:56:11.700" v="4270" actId="478"/>
        <pc:sldMkLst>
          <pc:docMk/>
          <pc:sldMk cId="3047926110" sldId="370"/>
        </pc:sldMkLst>
        <pc:spChg chg="mod">
          <ac:chgData name="Mehdi Doubiani" userId="fafca2bd117dfea3" providerId="LiveId" clId="{3BB7C6B7-CD98-4B1F-AF3F-723170C81A47}" dt="2019-09-01T17:33:06.001" v="3941" actId="20577"/>
          <ac:spMkLst>
            <pc:docMk/>
            <pc:sldMk cId="3047926110" sldId="370"/>
            <ac:spMk id="4" creationId="{00000000-0000-0000-0000-000000000000}"/>
          </ac:spMkLst>
        </pc:spChg>
        <pc:spChg chg="add del">
          <ac:chgData name="Mehdi Doubiani" userId="fafca2bd117dfea3" providerId="LiveId" clId="{3BB7C6B7-CD98-4B1F-AF3F-723170C81A47}" dt="2019-09-01T17:22:42.820" v="3831"/>
          <ac:spMkLst>
            <pc:docMk/>
            <pc:sldMk cId="3047926110" sldId="370"/>
            <ac:spMk id="5" creationId="{3F3BEDDC-4207-4543-8171-19414AFCA4E6}"/>
          </ac:spMkLst>
        </pc:spChg>
        <pc:spChg chg="add mod">
          <ac:chgData name="Mehdi Doubiani" userId="fafca2bd117dfea3" providerId="LiveId" clId="{3BB7C6B7-CD98-4B1F-AF3F-723170C81A47}" dt="2019-09-01T17:32:56.965" v="3939" actId="122"/>
          <ac:spMkLst>
            <pc:docMk/>
            <pc:sldMk cId="3047926110" sldId="370"/>
            <ac:spMk id="7" creationId="{0F724CC7-D129-4D43-9229-E6022387F6CB}"/>
          </ac:spMkLst>
        </pc:spChg>
        <pc:spChg chg="del">
          <ac:chgData name="Mehdi Doubiani" userId="fafca2bd117dfea3" providerId="LiveId" clId="{3BB7C6B7-CD98-4B1F-AF3F-723170C81A47}" dt="2019-09-01T18:56:11.700" v="4270" actId="478"/>
          <ac:spMkLst>
            <pc:docMk/>
            <pc:sldMk cId="3047926110" sldId="370"/>
            <ac:spMk id="11" creationId="{00000000-0000-0000-0000-000000000000}"/>
          </ac:spMkLst>
        </pc:spChg>
        <pc:picChg chg="add del mod">
          <ac:chgData name="Mehdi Doubiani" userId="fafca2bd117dfea3" providerId="LiveId" clId="{3BB7C6B7-CD98-4B1F-AF3F-723170C81A47}" dt="2019-09-01T17:17:29.312" v="3817" actId="478"/>
          <ac:picMkLst>
            <pc:docMk/>
            <pc:sldMk cId="3047926110" sldId="370"/>
            <ac:picMk id="3" creationId="{D49CAB0C-AEC0-4D14-9388-9BB3641C2FA6}"/>
          </ac:picMkLst>
        </pc:picChg>
        <pc:picChg chg="add del mod">
          <ac:chgData name="Mehdi Doubiani" userId="fafca2bd117dfea3" providerId="LiveId" clId="{3BB7C6B7-CD98-4B1F-AF3F-723170C81A47}" dt="2019-09-01T17:25:47.820" v="3928" actId="478"/>
          <ac:picMkLst>
            <pc:docMk/>
            <pc:sldMk cId="3047926110" sldId="370"/>
            <ac:picMk id="6" creationId="{491AD74F-3F85-4510-85EC-5F7A64C6B273}"/>
          </ac:picMkLst>
        </pc:picChg>
        <pc:picChg chg="add mod">
          <ac:chgData name="Mehdi Doubiani" userId="fafca2bd117dfea3" providerId="LiveId" clId="{3BB7C6B7-CD98-4B1F-AF3F-723170C81A47}" dt="2019-09-01T17:26:09.753" v="3930" actId="1076"/>
          <ac:picMkLst>
            <pc:docMk/>
            <pc:sldMk cId="3047926110" sldId="370"/>
            <ac:picMk id="9" creationId="{8341AC18-A5BC-46EA-9E53-916B4C04661A}"/>
          </ac:picMkLst>
        </pc:picChg>
        <pc:picChg chg="del mod">
          <ac:chgData name="Mehdi Doubiani" userId="fafca2bd117dfea3" providerId="LiveId" clId="{3BB7C6B7-CD98-4B1F-AF3F-723170C81A47}" dt="2019-09-01T17:11:49.019" v="3790" actId="478"/>
          <ac:picMkLst>
            <pc:docMk/>
            <pc:sldMk cId="3047926110" sldId="370"/>
            <ac:picMk id="2050" creationId="{8E1E44D9-E740-4606-B875-AE64781B9289}"/>
          </ac:picMkLst>
        </pc:picChg>
        <pc:picChg chg="add del mod">
          <ac:chgData name="Mehdi Doubiani" userId="fafca2bd117dfea3" providerId="LiveId" clId="{3BB7C6B7-CD98-4B1F-AF3F-723170C81A47}" dt="2019-09-01T17:15:59.129" v="3799" actId="478"/>
          <ac:picMkLst>
            <pc:docMk/>
            <pc:sldMk cId="3047926110" sldId="370"/>
            <ac:picMk id="7170" creationId="{FAABD27F-F8D3-4578-B1D1-560271ADFAFC}"/>
          </ac:picMkLst>
        </pc:picChg>
      </pc:sldChg>
      <pc:sldChg chg="delSp modSp add">
        <pc:chgData name="Mehdi Doubiani" userId="fafca2bd117dfea3" providerId="LiveId" clId="{3BB7C6B7-CD98-4B1F-AF3F-723170C81A47}" dt="2019-09-01T18:56:19.051" v="4271" actId="478"/>
        <pc:sldMkLst>
          <pc:docMk/>
          <pc:sldMk cId="3047510571" sldId="371"/>
        </pc:sldMkLst>
        <pc:spChg chg="mod">
          <ac:chgData name="Mehdi Doubiani" userId="fafca2bd117dfea3" providerId="LiveId" clId="{3BB7C6B7-CD98-4B1F-AF3F-723170C81A47}" dt="2019-09-01T17:32:50.188" v="3938" actId="122"/>
          <ac:spMkLst>
            <pc:docMk/>
            <pc:sldMk cId="3047510571" sldId="371"/>
            <ac:spMk id="7" creationId="{0F724CC7-D129-4D43-9229-E6022387F6CB}"/>
          </ac:spMkLst>
        </pc:spChg>
        <pc:spChg chg="del">
          <ac:chgData name="Mehdi Doubiani" userId="fafca2bd117dfea3" providerId="LiveId" clId="{3BB7C6B7-CD98-4B1F-AF3F-723170C81A47}" dt="2019-09-01T18:56:19.051" v="4271" actId="478"/>
          <ac:spMkLst>
            <pc:docMk/>
            <pc:sldMk cId="3047510571" sldId="371"/>
            <ac:spMk id="11" creationId="{00000000-0000-0000-0000-000000000000}"/>
          </ac:spMkLst>
        </pc:spChg>
      </pc:sldChg>
      <pc:sldChg chg="addSp delSp modSp add">
        <pc:chgData name="Mehdi Doubiani" userId="fafca2bd117dfea3" providerId="LiveId" clId="{3BB7C6B7-CD98-4B1F-AF3F-723170C81A47}" dt="2019-09-01T18:56:40.428" v="4274" actId="14100"/>
        <pc:sldMkLst>
          <pc:docMk/>
          <pc:sldMk cId="2980386946" sldId="372"/>
        </pc:sldMkLst>
        <pc:spChg chg="mod">
          <ac:chgData name="Mehdi Doubiani" userId="fafca2bd117dfea3" providerId="LiveId" clId="{3BB7C6B7-CD98-4B1F-AF3F-723170C81A47}" dt="2019-09-01T18:05:02.921" v="4043" actId="20577"/>
          <ac:spMkLst>
            <pc:docMk/>
            <pc:sldMk cId="2980386946" sldId="372"/>
            <ac:spMk id="4" creationId="{00000000-0000-0000-0000-000000000000}"/>
          </ac:spMkLst>
        </pc:spChg>
        <pc:spChg chg="del">
          <ac:chgData name="Mehdi Doubiani" userId="fafca2bd117dfea3" providerId="LiveId" clId="{3BB7C6B7-CD98-4B1F-AF3F-723170C81A47}" dt="2019-09-01T18:02:58.836" v="3944" actId="478"/>
          <ac:spMkLst>
            <pc:docMk/>
            <pc:sldMk cId="2980386946" sldId="372"/>
            <ac:spMk id="7" creationId="{0F724CC7-D129-4D43-9229-E6022387F6CB}"/>
          </ac:spMkLst>
        </pc:spChg>
        <pc:spChg chg="del mod">
          <ac:chgData name="Mehdi Doubiani" userId="fafca2bd117dfea3" providerId="LiveId" clId="{3BB7C6B7-CD98-4B1F-AF3F-723170C81A47}" dt="2019-09-01T18:56:24.327" v="4272" actId="478"/>
          <ac:spMkLst>
            <pc:docMk/>
            <pc:sldMk cId="2980386946" sldId="372"/>
            <ac:spMk id="11" creationId="{00000000-0000-0000-0000-000000000000}"/>
          </ac:spMkLst>
        </pc:spChg>
        <pc:picChg chg="del">
          <ac:chgData name="Mehdi Doubiani" userId="fafca2bd117dfea3" providerId="LiveId" clId="{3BB7C6B7-CD98-4B1F-AF3F-723170C81A47}" dt="2019-09-01T18:02:56.506" v="3943" actId="478"/>
          <ac:picMkLst>
            <pc:docMk/>
            <pc:sldMk cId="2980386946" sldId="372"/>
            <ac:picMk id="6" creationId="{491AD74F-3F85-4510-85EC-5F7A64C6B273}"/>
          </ac:picMkLst>
        </pc:picChg>
        <pc:picChg chg="add mod">
          <ac:chgData name="Mehdi Doubiani" userId="fafca2bd117dfea3" providerId="LiveId" clId="{3BB7C6B7-CD98-4B1F-AF3F-723170C81A47}" dt="2019-09-01T18:56:40.428" v="4274" actId="14100"/>
          <ac:picMkLst>
            <pc:docMk/>
            <pc:sldMk cId="2980386946" sldId="372"/>
            <ac:picMk id="8194" creationId="{E8E6A06C-F163-4294-8DC5-D9A499D99C5D}"/>
          </ac:picMkLst>
        </pc:picChg>
      </pc:sldChg>
      <pc:sldChg chg="addSp delSp modSp add">
        <pc:chgData name="Mehdi Doubiani" userId="fafca2bd117dfea3" providerId="LiveId" clId="{3BB7C6B7-CD98-4B1F-AF3F-723170C81A47}" dt="2019-09-01T18:57:18.190" v="4275" actId="478"/>
        <pc:sldMkLst>
          <pc:docMk/>
          <pc:sldMk cId="793770619" sldId="373"/>
        </pc:sldMkLst>
        <pc:spChg chg="mod">
          <ac:chgData name="Mehdi Doubiani" userId="fafca2bd117dfea3" providerId="LiveId" clId="{3BB7C6B7-CD98-4B1F-AF3F-723170C81A47}" dt="2019-09-01T18:06:42.714" v="4058" actId="6549"/>
          <ac:spMkLst>
            <pc:docMk/>
            <pc:sldMk cId="793770619" sldId="373"/>
            <ac:spMk id="4" creationId="{00000000-0000-0000-0000-000000000000}"/>
          </ac:spMkLst>
        </pc:spChg>
        <pc:spChg chg="del">
          <ac:chgData name="Mehdi Doubiani" userId="fafca2bd117dfea3" providerId="LiveId" clId="{3BB7C6B7-CD98-4B1F-AF3F-723170C81A47}" dt="2019-09-01T18:57:18.190" v="4275" actId="478"/>
          <ac:spMkLst>
            <pc:docMk/>
            <pc:sldMk cId="793770619" sldId="373"/>
            <ac:spMk id="11" creationId="{00000000-0000-0000-0000-000000000000}"/>
          </ac:spMkLst>
        </pc:spChg>
        <pc:picChg chg="add mod">
          <ac:chgData name="Mehdi Doubiani" userId="fafca2bd117dfea3" providerId="LiveId" clId="{3BB7C6B7-CD98-4B1F-AF3F-723170C81A47}" dt="2019-09-01T18:07:01.457" v="4060" actId="1076"/>
          <ac:picMkLst>
            <pc:docMk/>
            <pc:sldMk cId="793770619" sldId="373"/>
            <ac:picMk id="3" creationId="{B6099974-5873-4E7D-8D18-B149DF274028}"/>
          </ac:picMkLst>
        </pc:picChg>
        <pc:picChg chg="del">
          <ac:chgData name="Mehdi Doubiani" userId="fafca2bd117dfea3" providerId="LiveId" clId="{3BB7C6B7-CD98-4B1F-AF3F-723170C81A47}" dt="2019-09-01T18:06:39.230" v="4057" actId="478"/>
          <ac:picMkLst>
            <pc:docMk/>
            <pc:sldMk cId="793770619" sldId="373"/>
            <ac:picMk id="8194" creationId="{E8E6A06C-F163-4294-8DC5-D9A499D99C5D}"/>
          </ac:picMkLst>
        </pc:picChg>
      </pc:sldChg>
      <pc:sldChg chg="addSp delSp modSp add ord">
        <pc:chgData name="Mehdi Doubiani" userId="fafca2bd117dfea3" providerId="LiveId" clId="{3BB7C6B7-CD98-4B1F-AF3F-723170C81A47}" dt="2019-09-08T12:14:00.578" v="10669"/>
        <pc:sldMkLst>
          <pc:docMk/>
          <pc:sldMk cId="4023472156" sldId="374"/>
        </pc:sldMkLst>
        <pc:spChg chg="mod">
          <ac:chgData name="Mehdi Doubiani" userId="fafca2bd117dfea3" providerId="LiveId" clId="{3BB7C6B7-CD98-4B1F-AF3F-723170C81A47}" dt="2019-09-03T10:08:57.222" v="10048" actId="1076"/>
          <ac:spMkLst>
            <pc:docMk/>
            <pc:sldMk cId="4023472156" sldId="374"/>
            <ac:spMk id="4" creationId="{00000000-0000-0000-0000-000000000000}"/>
          </ac:spMkLst>
        </pc:spChg>
        <pc:spChg chg="add mod">
          <ac:chgData name="Mehdi Doubiani" userId="fafca2bd117dfea3" providerId="LiveId" clId="{3BB7C6B7-CD98-4B1F-AF3F-723170C81A47}" dt="2019-09-03T10:09:19.821" v="10055" actId="1076"/>
          <ac:spMkLst>
            <pc:docMk/>
            <pc:sldMk cId="4023472156" sldId="374"/>
            <ac:spMk id="7" creationId="{68031182-D41D-4419-9B12-5C407EE40F4B}"/>
          </ac:spMkLst>
        </pc:spChg>
        <pc:spChg chg="del mod">
          <ac:chgData name="Mehdi Doubiani" userId="fafca2bd117dfea3" providerId="LiveId" clId="{3BB7C6B7-CD98-4B1F-AF3F-723170C81A47}" dt="2019-09-03T10:09:26.086" v="10057"/>
          <ac:spMkLst>
            <pc:docMk/>
            <pc:sldMk cId="4023472156" sldId="374"/>
            <ac:spMk id="8" creationId="{00000000-0000-0000-0000-000000000000}"/>
          </ac:spMkLst>
        </pc:spChg>
        <pc:spChg chg="del">
          <ac:chgData name="Mehdi Doubiani" userId="fafca2bd117dfea3" providerId="LiveId" clId="{3BB7C6B7-CD98-4B1F-AF3F-723170C81A47}" dt="2019-09-01T18:55:41.983" v="4265" actId="478"/>
          <ac:spMkLst>
            <pc:docMk/>
            <pc:sldMk cId="4023472156" sldId="374"/>
            <ac:spMk id="11" creationId="{00000000-0000-0000-0000-000000000000}"/>
          </ac:spMkLst>
        </pc:spChg>
        <pc:picChg chg="add mod">
          <ac:chgData name="Mehdi Doubiani" userId="fafca2bd117dfea3" providerId="LiveId" clId="{3BB7C6B7-CD98-4B1F-AF3F-723170C81A47}" dt="2019-09-01T18:20:50.210" v="4093" actId="1076"/>
          <ac:picMkLst>
            <pc:docMk/>
            <pc:sldMk cId="4023472156" sldId="374"/>
            <ac:picMk id="3" creationId="{DF6219ED-F8BC-4A90-8109-5F776C713AF6}"/>
          </ac:picMkLst>
        </pc:picChg>
        <pc:picChg chg="del">
          <ac:chgData name="Mehdi Doubiani" userId="fafca2bd117dfea3" providerId="LiveId" clId="{3BB7C6B7-CD98-4B1F-AF3F-723170C81A47}" dt="2019-09-01T18:19:25.716" v="4087" actId="478"/>
          <ac:picMkLst>
            <pc:docMk/>
            <pc:sldMk cId="4023472156" sldId="374"/>
            <ac:picMk id="5" creationId="{AD5C1DF0-B0D7-4FF7-8A04-336DF6FD3F21}"/>
          </ac:picMkLst>
        </pc:picChg>
        <pc:picChg chg="add mod">
          <ac:chgData name="Mehdi Doubiani" userId="fafca2bd117dfea3" providerId="LiveId" clId="{3BB7C6B7-CD98-4B1F-AF3F-723170C81A47}" dt="2019-09-03T10:09:16" v="10054" actId="1076"/>
          <ac:picMkLst>
            <pc:docMk/>
            <pc:sldMk cId="4023472156" sldId="374"/>
            <ac:picMk id="6" creationId="{2079629C-B9F3-4EEF-B963-5D5EA84BFB23}"/>
          </ac:picMkLst>
        </pc:picChg>
      </pc:sldChg>
      <pc:sldChg chg="addSp delSp modSp add del">
        <pc:chgData name="Mehdi Doubiani" userId="fafca2bd117dfea3" providerId="LiveId" clId="{3BB7C6B7-CD98-4B1F-AF3F-723170C81A47}" dt="2019-09-01T18:47:37.885" v="4253" actId="2696"/>
        <pc:sldMkLst>
          <pc:docMk/>
          <pc:sldMk cId="2783331691" sldId="375"/>
        </pc:sldMkLst>
        <pc:spChg chg="del mod">
          <ac:chgData name="Mehdi Doubiani" userId="fafca2bd117dfea3" providerId="LiveId" clId="{3BB7C6B7-CD98-4B1F-AF3F-723170C81A47}" dt="2019-09-01T18:47:01.514" v="4247" actId="478"/>
          <ac:spMkLst>
            <pc:docMk/>
            <pc:sldMk cId="2783331691" sldId="375"/>
            <ac:spMk id="2" creationId="{EE4B8853-D9C4-4A26-BB0E-EE24C2B25410}"/>
          </ac:spMkLst>
        </pc:spChg>
        <pc:spChg chg="del mod">
          <ac:chgData name="Mehdi Doubiani" userId="fafca2bd117dfea3" providerId="LiveId" clId="{3BB7C6B7-CD98-4B1F-AF3F-723170C81A47}" dt="2019-09-01T18:47:01.514" v="4247" actId="478"/>
          <ac:spMkLst>
            <pc:docMk/>
            <pc:sldMk cId="2783331691" sldId="375"/>
            <ac:spMk id="3" creationId="{2ABB1D53-98D6-4928-949E-1CD0F461914C}"/>
          </ac:spMkLst>
        </pc:spChg>
        <pc:picChg chg="add del">
          <ac:chgData name="Mehdi Doubiani" userId="fafca2bd117dfea3" providerId="LiveId" clId="{3BB7C6B7-CD98-4B1F-AF3F-723170C81A47}" dt="2019-09-01T18:47:06.344" v="4249"/>
          <ac:picMkLst>
            <pc:docMk/>
            <pc:sldMk cId="2783331691" sldId="375"/>
            <ac:picMk id="4" creationId="{50278675-A27D-4458-9777-1B46B78C5488}"/>
          </ac:picMkLst>
        </pc:picChg>
      </pc:sldChg>
      <pc:sldChg chg="delSp modSp add">
        <pc:chgData name="Mehdi Doubiani" userId="fafca2bd117dfea3" providerId="LiveId" clId="{3BB7C6B7-CD98-4B1F-AF3F-723170C81A47}" dt="2019-09-02T20:41:17.779" v="8735" actId="20577"/>
        <pc:sldMkLst>
          <pc:docMk/>
          <pc:sldMk cId="3394122614" sldId="376"/>
        </pc:sldMkLst>
        <pc:spChg chg="mod">
          <ac:chgData name="Mehdi Doubiani" userId="fafca2bd117dfea3" providerId="LiveId" clId="{3BB7C6B7-CD98-4B1F-AF3F-723170C81A47}" dt="2019-09-02T20:41:17.779" v="8735" actId="20577"/>
          <ac:spMkLst>
            <pc:docMk/>
            <pc:sldMk cId="3394122614" sldId="376"/>
            <ac:spMk id="4" creationId="{00000000-0000-0000-0000-000000000000}"/>
          </ac:spMkLst>
        </pc:spChg>
        <pc:spChg chg="del">
          <ac:chgData name="Mehdi Doubiani" userId="fafca2bd117dfea3" providerId="LiveId" clId="{3BB7C6B7-CD98-4B1F-AF3F-723170C81A47}" dt="2019-09-01T18:57:25.699" v="4276" actId="478"/>
          <ac:spMkLst>
            <pc:docMk/>
            <pc:sldMk cId="3394122614" sldId="376"/>
            <ac:spMk id="11" creationId="{00000000-0000-0000-0000-000000000000}"/>
          </ac:spMkLst>
        </pc:spChg>
      </pc:sldChg>
      <pc:sldChg chg="delSp modSp add ord">
        <pc:chgData name="Mehdi Doubiani" userId="fafca2bd117dfea3" providerId="LiveId" clId="{3BB7C6B7-CD98-4B1F-AF3F-723170C81A47}" dt="2019-09-03T09:41:25.013" v="9301" actId="115"/>
        <pc:sldMkLst>
          <pc:docMk/>
          <pc:sldMk cId="1242993596" sldId="377"/>
        </pc:sldMkLst>
        <pc:spChg chg="mod">
          <ac:chgData name="Mehdi Doubiani" userId="fafca2bd117dfea3" providerId="LiveId" clId="{3BB7C6B7-CD98-4B1F-AF3F-723170C81A47}" dt="2019-09-03T09:41:25.013" v="9301" actId="115"/>
          <ac:spMkLst>
            <pc:docMk/>
            <pc:sldMk cId="1242993596" sldId="377"/>
            <ac:spMk id="4" creationId="{00000000-0000-0000-0000-000000000000}"/>
          </ac:spMkLst>
        </pc:spChg>
        <pc:spChg chg="del">
          <ac:chgData name="Mehdi Doubiani" userId="fafca2bd117dfea3" providerId="LiveId" clId="{3BB7C6B7-CD98-4B1F-AF3F-723170C81A47}" dt="2019-09-01T18:57:30.729" v="4277" actId="478"/>
          <ac:spMkLst>
            <pc:docMk/>
            <pc:sldMk cId="1242993596" sldId="377"/>
            <ac:spMk id="11" creationId="{00000000-0000-0000-0000-000000000000}"/>
          </ac:spMkLst>
        </pc:spChg>
        <pc:picChg chg="del">
          <ac:chgData name="Mehdi Doubiani" userId="fafca2bd117dfea3" providerId="LiveId" clId="{3BB7C6B7-CD98-4B1F-AF3F-723170C81A47}" dt="2019-09-01T18:54:44.328" v="4257" actId="478"/>
          <ac:picMkLst>
            <pc:docMk/>
            <pc:sldMk cId="1242993596" sldId="377"/>
            <ac:picMk id="3" creationId="{B6099974-5873-4E7D-8D18-B149DF274028}"/>
          </ac:picMkLst>
        </pc:picChg>
      </pc:sldChg>
      <pc:sldChg chg="addSp delSp modSp add">
        <pc:chgData name="Mehdi Doubiani" userId="fafca2bd117dfea3" providerId="LiveId" clId="{3BB7C6B7-CD98-4B1F-AF3F-723170C81A47}" dt="2019-09-03T06:39:35.895" v="8995" actId="1076"/>
        <pc:sldMkLst>
          <pc:docMk/>
          <pc:sldMk cId="2275573111" sldId="378"/>
        </pc:sldMkLst>
        <pc:spChg chg="add mod">
          <ac:chgData name="Mehdi Doubiani" userId="fafca2bd117dfea3" providerId="LiveId" clId="{3BB7C6B7-CD98-4B1F-AF3F-723170C81A47}" dt="2019-09-03T06:38:53.132" v="8989" actId="1076"/>
          <ac:spMkLst>
            <pc:docMk/>
            <pc:sldMk cId="2275573111" sldId="378"/>
            <ac:spMk id="2" creationId="{E9B7935D-D034-4019-9B92-C037AD0D8134}"/>
          </ac:spMkLst>
        </pc:spChg>
        <pc:spChg chg="add del">
          <ac:chgData name="Mehdi Doubiani" userId="fafca2bd117dfea3" providerId="LiveId" clId="{3BB7C6B7-CD98-4B1F-AF3F-723170C81A47}" dt="2019-09-03T06:39:00.325" v="8991"/>
          <ac:spMkLst>
            <pc:docMk/>
            <pc:sldMk cId="2275573111" sldId="378"/>
            <ac:spMk id="3" creationId="{D92C98C7-4522-42EB-9D3F-8F4757B975B1}"/>
          </ac:spMkLst>
        </pc:spChg>
        <pc:spChg chg="mod">
          <ac:chgData name="Mehdi Doubiani" userId="fafca2bd117dfea3" providerId="LiveId" clId="{3BB7C6B7-CD98-4B1F-AF3F-723170C81A47}" dt="2019-09-01T19:22:38.224" v="4801" actId="20577"/>
          <ac:spMkLst>
            <pc:docMk/>
            <pc:sldMk cId="2275573111" sldId="378"/>
            <ac:spMk id="4" creationId="{00000000-0000-0000-0000-000000000000}"/>
          </ac:spMkLst>
        </pc:spChg>
        <pc:picChg chg="add mod">
          <ac:chgData name="Mehdi Doubiani" userId="fafca2bd117dfea3" providerId="LiveId" clId="{3BB7C6B7-CD98-4B1F-AF3F-723170C81A47}" dt="2019-09-03T06:39:35.895" v="8995" actId="1076"/>
          <ac:picMkLst>
            <pc:docMk/>
            <pc:sldMk cId="2275573111" sldId="378"/>
            <ac:picMk id="6" creationId="{A973B456-0CDB-4DD9-80E2-31FADF0DF70A}"/>
          </ac:picMkLst>
        </pc:picChg>
      </pc:sldChg>
      <pc:sldChg chg="addSp modSp add">
        <pc:chgData name="Mehdi Doubiani" userId="fafca2bd117dfea3" providerId="LiveId" clId="{3BB7C6B7-CD98-4B1F-AF3F-723170C81A47}" dt="2019-09-01T19:37:45.902" v="5368" actId="1076"/>
        <pc:sldMkLst>
          <pc:docMk/>
          <pc:sldMk cId="2961977723" sldId="379"/>
        </pc:sldMkLst>
        <pc:spChg chg="add mod">
          <ac:chgData name="Mehdi Doubiani" userId="fafca2bd117dfea3" providerId="LiveId" clId="{3BB7C6B7-CD98-4B1F-AF3F-723170C81A47}" dt="2019-09-01T19:37:05.390" v="5364" actId="20577"/>
          <ac:spMkLst>
            <pc:docMk/>
            <pc:sldMk cId="2961977723" sldId="379"/>
            <ac:spMk id="2" creationId="{8F83B962-CB96-417C-A411-18A34C332D9C}"/>
          </ac:spMkLst>
        </pc:spChg>
        <pc:spChg chg="add mod">
          <ac:chgData name="Mehdi Doubiani" userId="fafca2bd117dfea3" providerId="LiveId" clId="{3BB7C6B7-CD98-4B1F-AF3F-723170C81A47}" dt="2019-09-01T19:37:34.272" v="5367" actId="14100"/>
          <ac:spMkLst>
            <pc:docMk/>
            <pc:sldMk cId="2961977723" sldId="379"/>
            <ac:spMk id="3" creationId="{B6CD3E3F-2C9D-414B-A355-FA8C83FE1B3A}"/>
          </ac:spMkLst>
        </pc:spChg>
        <pc:spChg chg="mod">
          <ac:chgData name="Mehdi Doubiani" userId="fafca2bd117dfea3" providerId="LiveId" clId="{3BB7C6B7-CD98-4B1F-AF3F-723170C81A47}" dt="2019-09-01T19:37:45.902" v="5368" actId="1076"/>
          <ac:spMkLst>
            <pc:docMk/>
            <pc:sldMk cId="2961977723" sldId="379"/>
            <ac:spMk id="4" creationId="{00000000-0000-0000-0000-000000000000}"/>
          </ac:spMkLst>
        </pc:spChg>
      </pc:sldChg>
      <pc:sldChg chg="modSp">
        <pc:chgData name="Mehdi Doubiani" userId="fafca2bd117dfea3" providerId="LiveId" clId="{3BB7C6B7-CD98-4B1F-AF3F-723170C81A47}" dt="2019-09-02T20:41:37.762" v="8741" actId="20577"/>
        <pc:sldMkLst>
          <pc:docMk/>
          <pc:sldMk cId="4279114406" sldId="380"/>
        </pc:sldMkLst>
        <pc:spChg chg="mod">
          <ac:chgData name="Mehdi Doubiani" userId="fafca2bd117dfea3" providerId="LiveId" clId="{3BB7C6B7-CD98-4B1F-AF3F-723170C81A47}" dt="2019-09-02T20:41:37.762" v="8741" actId="20577"/>
          <ac:spMkLst>
            <pc:docMk/>
            <pc:sldMk cId="4279114406" sldId="380"/>
            <ac:spMk id="4" creationId="{00000000-0000-0000-0000-000000000000}"/>
          </ac:spMkLst>
        </pc:spChg>
      </pc:sldChg>
      <pc:sldChg chg="addSp delSp modSp add ord">
        <pc:chgData name="Mehdi Doubiani" userId="fafca2bd117dfea3" providerId="LiveId" clId="{3BB7C6B7-CD98-4B1F-AF3F-723170C81A47}" dt="2019-09-01T19:44:29.674" v="5414"/>
        <pc:sldMkLst>
          <pc:docMk/>
          <pc:sldMk cId="2821594852" sldId="381"/>
        </pc:sldMkLst>
        <pc:spChg chg="del">
          <ac:chgData name="Mehdi Doubiani" userId="fafca2bd117dfea3" providerId="LiveId" clId="{3BB7C6B7-CD98-4B1F-AF3F-723170C81A47}" dt="2019-09-01T19:43:04.615" v="5375" actId="478"/>
          <ac:spMkLst>
            <pc:docMk/>
            <pc:sldMk cId="2821594852" sldId="381"/>
            <ac:spMk id="2" creationId="{8F83B962-CB96-417C-A411-18A34C332D9C}"/>
          </ac:spMkLst>
        </pc:spChg>
        <pc:spChg chg="del">
          <ac:chgData name="Mehdi Doubiani" userId="fafca2bd117dfea3" providerId="LiveId" clId="{3BB7C6B7-CD98-4B1F-AF3F-723170C81A47}" dt="2019-09-01T19:43:02.661" v="5374" actId="478"/>
          <ac:spMkLst>
            <pc:docMk/>
            <pc:sldMk cId="2821594852" sldId="381"/>
            <ac:spMk id="3" creationId="{B6CD3E3F-2C9D-414B-A355-FA8C83FE1B3A}"/>
          </ac:spMkLst>
        </pc:spChg>
        <pc:spChg chg="mod">
          <ac:chgData name="Mehdi Doubiani" userId="fafca2bd117dfea3" providerId="LiveId" clId="{3BB7C6B7-CD98-4B1F-AF3F-723170C81A47}" dt="2019-09-01T19:43:40.851" v="5407" actId="14100"/>
          <ac:spMkLst>
            <pc:docMk/>
            <pc:sldMk cId="2821594852" sldId="381"/>
            <ac:spMk id="4" creationId="{00000000-0000-0000-0000-000000000000}"/>
          </ac:spMkLst>
        </pc:spChg>
        <pc:spChg chg="del mod">
          <ac:chgData name="Mehdi Doubiani" userId="fafca2bd117dfea3" providerId="LiveId" clId="{3BB7C6B7-CD98-4B1F-AF3F-723170C81A47}" dt="2019-09-01T19:44:29.674" v="5414"/>
          <ac:spMkLst>
            <pc:docMk/>
            <pc:sldMk cId="2821594852" sldId="381"/>
            <ac:spMk id="8" creationId="{00000000-0000-0000-0000-000000000000}"/>
          </ac:spMkLst>
        </pc:spChg>
        <pc:picChg chg="add mod">
          <ac:chgData name="Mehdi Doubiani" userId="fafca2bd117dfea3" providerId="LiveId" clId="{3BB7C6B7-CD98-4B1F-AF3F-723170C81A47}" dt="2019-09-01T19:43:50.515" v="5409" actId="1076"/>
          <ac:picMkLst>
            <pc:docMk/>
            <pc:sldMk cId="2821594852" sldId="381"/>
            <ac:picMk id="15362" creationId="{89297F61-3C0A-4FD3-8532-918EB459895E}"/>
          </ac:picMkLst>
        </pc:picChg>
      </pc:sldChg>
      <pc:sldChg chg="addSp delSp modSp add">
        <pc:chgData name="Mehdi Doubiani" userId="fafca2bd117dfea3" providerId="LiveId" clId="{3BB7C6B7-CD98-4B1F-AF3F-723170C81A47}" dt="2019-09-01T19:52:26.532" v="5627" actId="20577"/>
        <pc:sldMkLst>
          <pc:docMk/>
          <pc:sldMk cId="2421853317" sldId="382"/>
        </pc:sldMkLst>
        <pc:spChg chg="add mod">
          <ac:chgData name="Mehdi Doubiani" userId="fafca2bd117dfea3" providerId="LiveId" clId="{3BB7C6B7-CD98-4B1F-AF3F-723170C81A47}" dt="2019-09-01T19:52:26.532" v="5627" actId="20577"/>
          <ac:spMkLst>
            <pc:docMk/>
            <pc:sldMk cId="2421853317" sldId="382"/>
            <ac:spMk id="2" creationId="{0B2903AF-1ADA-46ED-A4A4-24B33D62842D}"/>
          </ac:spMkLst>
        </pc:spChg>
        <pc:spChg chg="mod">
          <ac:chgData name="Mehdi Doubiani" userId="fafca2bd117dfea3" providerId="LiveId" clId="{3BB7C6B7-CD98-4B1F-AF3F-723170C81A47}" dt="2019-09-01T19:49:31.442" v="5434"/>
          <ac:spMkLst>
            <pc:docMk/>
            <pc:sldMk cId="2421853317" sldId="382"/>
            <ac:spMk id="4" creationId="{00000000-0000-0000-0000-000000000000}"/>
          </ac:spMkLst>
        </pc:spChg>
        <pc:spChg chg="del">
          <ac:chgData name="Mehdi Doubiani" userId="fafca2bd117dfea3" providerId="LiveId" clId="{3BB7C6B7-CD98-4B1F-AF3F-723170C81A47}" dt="2019-09-01T19:44:21.055" v="5411" actId="478"/>
          <ac:spMkLst>
            <pc:docMk/>
            <pc:sldMk cId="2421853317" sldId="382"/>
            <ac:spMk id="8" creationId="{00000000-0000-0000-0000-000000000000}"/>
          </ac:spMkLst>
        </pc:spChg>
        <pc:picChg chg="del">
          <ac:chgData name="Mehdi Doubiani" userId="fafca2bd117dfea3" providerId="LiveId" clId="{3BB7C6B7-CD98-4B1F-AF3F-723170C81A47}" dt="2019-09-01T19:46:49.808" v="5416" actId="478"/>
          <ac:picMkLst>
            <pc:docMk/>
            <pc:sldMk cId="2421853317" sldId="382"/>
            <ac:picMk id="15362" creationId="{89297F61-3C0A-4FD3-8532-918EB459895E}"/>
          </ac:picMkLst>
        </pc:picChg>
      </pc:sldChg>
      <pc:sldChg chg="modSp add">
        <pc:chgData name="Mehdi Doubiani" userId="fafca2bd117dfea3" providerId="LiveId" clId="{3BB7C6B7-CD98-4B1F-AF3F-723170C81A47}" dt="2019-09-01T20:00:08.058" v="5757" actId="20577"/>
        <pc:sldMkLst>
          <pc:docMk/>
          <pc:sldMk cId="338900963" sldId="383"/>
        </pc:sldMkLst>
        <pc:spChg chg="mod">
          <ac:chgData name="Mehdi Doubiani" userId="fafca2bd117dfea3" providerId="LiveId" clId="{3BB7C6B7-CD98-4B1F-AF3F-723170C81A47}" dt="2019-09-01T20:00:08.058" v="5757" actId="20577"/>
          <ac:spMkLst>
            <pc:docMk/>
            <pc:sldMk cId="338900963" sldId="383"/>
            <ac:spMk id="2" creationId="{0B2903AF-1ADA-46ED-A4A4-24B33D62842D}"/>
          </ac:spMkLst>
        </pc:spChg>
      </pc:sldChg>
      <pc:sldChg chg="addSp modSp add">
        <pc:chgData name="Mehdi Doubiani" userId="fafca2bd117dfea3" providerId="LiveId" clId="{3BB7C6B7-CD98-4B1F-AF3F-723170C81A47}" dt="2019-09-03T09:31:56.722" v="9274" actId="1076"/>
        <pc:sldMkLst>
          <pc:docMk/>
          <pc:sldMk cId="3772191527" sldId="384"/>
        </pc:sldMkLst>
        <pc:spChg chg="mod">
          <ac:chgData name="Mehdi Doubiani" userId="fafca2bd117dfea3" providerId="LiveId" clId="{3BB7C6B7-CD98-4B1F-AF3F-723170C81A47}" dt="2019-09-03T09:29:08.348" v="9268" actId="20577"/>
          <ac:spMkLst>
            <pc:docMk/>
            <pc:sldMk cId="3772191527" sldId="384"/>
            <ac:spMk id="2" creationId="{0B2903AF-1ADA-46ED-A4A4-24B33D62842D}"/>
          </ac:spMkLst>
        </pc:spChg>
        <pc:spChg chg="mod">
          <ac:chgData name="Mehdi Doubiani" userId="fafca2bd117dfea3" providerId="LiveId" clId="{3BB7C6B7-CD98-4B1F-AF3F-723170C81A47}" dt="2019-09-03T09:31:49.343" v="9272" actId="14100"/>
          <ac:spMkLst>
            <pc:docMk/>
            <pc:sldMk cId="3772191527" sldId="384"/>
            <ac:spMk id="4" creationId="{00000000-0000-0000-0000-000000000000}"/>
          </ac:spMkLst>
        </pc:spChg>
        <pc:picChg chg="add mod">
          <ac:chgData name="Mehdi Doubiani" userId="fafca2bd117dfea3" providerId="LiveId" clId="{3BB7C6B7-CD98-4B1F-AF3F-723170C81A47}" dt="2019-09-03T09:31:56.722" v="9274" actId="1076"/>
          <ac:picMkLst>
            <pc:docMk/>
            <pc:sldMk cId="3772191527" sldId="384"/>
            <ac:picMk id="17410" creationId="{DD400ABD-EA11-487C-BC9D-C8D69A81B922}"/>
          </ac:picMkLst>
        </pc:picChg>
      </pc:sldChg>
      <pc:sldChg chg="addSp modSp add">
        <pc:chgData name="Mehdi Doubiani" userId="fafca2bd117dfea3" providerId="LiveId" clId="{3BB7C6B7-CD98-4B1F-AF3F-723170C81A47}" dt="2019-09-01T20:12:30.265" v="6119" actId="1076"/>
        <pc:sldMkLst>
          <pc:docMk/>
          <pc:sldMk cId="3547560892" sldId="385"/>
        </pc:sldMkLst>
        <pc:spChg chg="mod">
          <ac:chgData name="Mehdi Doubiani" userId="fafca2bd117dfea3" providerId="LiveId" clId="{3BB7C6B7-CD98-4B1F-AF3F-723170C81A47}" dt="2019-09-01T20:09:38.547" v="6099" actId="20577"/>
          <ac:spMkLst>
            <pc:docMk/>
            <pc:sldMk cId="3547560892" sldId="385"/>
            <ac:spMk id="2" creationId="{0B2903AF-1ADA-46ED-A4A4-24B33D62842D}"/>
          </ac:spMkLst>
        </pc:spChg>
        <pc:spChg chg="mod">
          <ac:chgData name="Mehdi Doubiani" userId="fafca2bd117dfea3" providerId="LiveId" clId="{3BB7C6B7-CD98-4B1F-AF3F-723170C81A47}" dt="2019-09-01T20:05:40.437" v="5978" actId="1076"/>
          <ac:spMkLst>
            <pc:docMk/>
            <pc:sldMk cId="3547560892" sldId="385"/>
            <ac:spMk id="4" creationId="{00000000-0000-0000-0000-000000000000}"/>
          </ac:spMkLst>
        </pc:spChg>
        <pc:spChg chg="add mod">
          <ac:chgData name="Mehdi Doubiani" userId="fafca2bd117dfea3" providerId="LiveId" clId="{3BB7C6B7-CD98-4B1F-AF3F-723170C81A47}" dt="2019-09-01T20:12:30.265" v="6119" actId="1076"/>
          <ac:spMkLst>
            <pc:docMk/>
            <pc:sldMk cId="3547560892" sldId="385"/>
            <ac:spMk id="8" creationId="{8D919D30-33C1-4F74-8E78-7C6FB2BF82D1}"/>
          </ac:spMkLst>
        </pc:spChg>
        <pc:picChg chg="add mod">
          <ac:chgData name="Mehdi Doubiani" userId="fafca2bd117dfea3" providerId="LiveId" clId="{3BB7C6B7-CD98-4B1F-AF3F-723170C81A47}" dt="2019-09-01T20:08:34.893" v="6064" actId="14100"/>
          <ac:picMkLst>
            <pc:docMk/>
            <pc:sldMk cId="3547560892" sldId="385"/>
            <ac:picMk id="16386" creationId="{7BC04BBC-399D-4A66-A6DA-C574DD2DAA6C}"/>
          </ac:picMkLst>
        </pc:picChg>
        <pc:picChg chg="add mod">
          <ac:chgData name="Mehdi Doubiani" userId="fafca2bd117dfea3" providerId="LiveId" clId="{3BB7C6B7-CD98-4B1F-AF3F-723170C81A47}" dt="2019-09-01T20:08:09.405" v="6041" actId="14100"/>
          <ac:picMkLst>
            <pc:docMk/>
            <pc:sldMk cId="3547560892" sldId="385"/>
            <ac:picMk id="16388" creationId="{E32175B6-6F17-4422-8E55-C3BF38DE7ACF}"/>
          </ac:picMkLst>
        </pc:picChg>
        <pc:picChg chg="add mod">
          <ac:chgData name="Mehdi Doubiani" userId="fafca2bd117dfea3" providerId="LiveId" clId="{3BB7C6B7-CD98-4B1F-AF3F-723170C81A47}" dt="2019-09-01T20:08:26.717" v="6062" actId="14100"/>
          <ac:picMkLst>
            <pc:docMk/>
            <pc:sldMk cId="3547560892" sldId="385"/>
            <ac:picMk id="16390" creationId="{305632AE-3655-43CE-85A2-5493F1119D94}"/>
          </ac:picMkLst>
        </pc:picChg>
        <pc:picChg chg="add mod">
          <ac:chgData name="Mehdi Doubiani" userId="fafca2bd117dfea3" providerId="LiveId" clId="{3BB7C6B7-CD98-4B1F-AF3F-723170C81A47}" dt="2019-09-01T20:08:56.860" v="6069" actId="14100"/>
          <ac:picMkLst>
            <pc:docMk/>
            <pc:sldMk cId="3547560892" sldId="385"/>
            <ac:picMk id="16392" creationId="{A150104D-2C52-492E-9311-3EEC928F63F7}"/>
          </ac:picMkLst>
        </pc:picChg>
      </pc:sldChg>
      <pc:sldChg chg="addSp delSp modSp add">
        <pc:chgData name="Mehdi Doubiani" userId="fafca2bd117dfea3" providerId="LiveId" clId="{3BB7C6B7-CD98-4B1F-AF3F-723170C81A47}" dt="2019-09-01T20:16:54.998" v="6197" actId="20577"/>
        <pc:sldMkLst>
          <pc:docMk/>
          <pc:sldMk cId="832202002" sldId="386"/>
        </pc:sldMkLst>
        <pc:spChg chg="mod">
          <ac:chgData name="Mehdi Doubiani" userId="fafca2bd117dfea3" providerId="LiveId" clId="{3BB7C6B7-CD98-4B1F-AF3F-723170C81A47}" dt="2019-09-01T20:09:55.234" v="6112" actId="20577"/>
          <ac:spMkLst>
            <pc:docMk/>
            <pc:sldMk cId="832202002" sldId="386"/>
            <ac:spMk id="2" creationId="{0B2903AF-1ADA-46ED-A4A4-24B33D62842D}"/>
          </ac:spMkLst>
        </pc:spChg>
        <pc:spChg chg="add mod">
          <ac:chgData name="Mehdi Doubiani" userId="fafca2bd117dfea3" providerId="LiveId" clId="{3BB7C6B7-CD98-4B1F-AF3F-723170C81A47}" dt="2019-09-01T20:16:54.998" v="6197" actId="20577"/>
          <ac:spMkLst>
            <pc:docMk/>
            <pc:sldMk cId="832202002" sldId="386"/>
            <ac:spMk id="8" creationId="{4D30EB4C-E21B-4F83-9D4D-053880E2901B}"/>
          </ac:spMkLst>
        </pc:spChg>
        <pc:picChg chg="add del">
          <ac:chgData name="Mehdi Doubiani" userId="fafca2bd117dfea3" providerId="LiveId" clId="{3BB7C6B7-CD98-4B1F-AF3F-723170C81A47}" dt="2019-09-01T20:14:46.567" v="6143"/>
          <ac:picMkLst>
            <pc:docMk/>
            <pc:sldMk cId="832202002" sldId="386"/>
            <ac:picMk id="12" creationId="{D96C09B1-EB27-4AE5-B738-E495706A769A}"/>
          </ac:picMkLst>
        </pc:picChg>
        <pc:picChg chg="del">
          <ac:chgData name="Mehdi Doubiani" userId="fafca2bd117dfea3" providerId="LiveId" clId="{3BB7C6B7-CD98-4B1F-AF3F-723170C81A47}" dt="2019-09-01T20:09:46.686" v="6101" actId="478"/>
          <ac:picMkLst>
            <pc:docMk/>
            <pc:sldMk cId="832202002" sldId="386"/>
            <ac:picMk id="16386" creationId="{7BC04BBC-399D-4A66-A6DA-C574DD2DAA6C}"/>
          </ac:picMkLst>
        </pc:picChg>
        <pc:picChg chg="del">
          <ac:chgData name="Mehdi Doubiani" userId="fafca2bd117dfea3" providerId="LiveId" clId="{3BB7C6B7-CD98-4B1F-AF3F-723170C81A47}" dt="2019-09-01T20:09:47.286" v="6102" actId="478"/>
          <ac:picMkLst>
            <pc:docMk/>
            <pc:sldMk cId="832202002" sldId="386"/>
            <ac:picMk id="16388" creationId="{E32175B6-6F17-4422-8E55-C3BF38DE7ACF}"/>
          </ac:picMkLst>
        </pc:picChg>
        <pc:picChg chg="del">
          <ac:chgData name="Mehdi Doubiani" userId="fafca2bd117dfea3" providerId="LiveId" clId="{3BB7C6B7-CD98-4B1F-AF3F-723170C81A47}" dt="2019-09-01T20:09:48.753" v="6104" actId="478"/>
          <ac:picMkLst>
            <pc:docMk/>
            <pc:sldMk cId="832202002" sldId="386"/>
            <ac:picMk id="16390" creationId="{305632AE-3655-43CE-85A2-5493F1119D94}"/>
          </ac:picMkLst>
        </pc:picChg>
        <pc:picChg chg="del">
          <ac:chgData name="Mehdi Doubiani" userId="fafca2bd117dfea3" providerId="LiveId" clId="{3BB7C6B7-CD98-4B1F-AF3F-723170C81A47}" dt="2019-09-01T20:09:48.382" v="6103" actId="478"/>
          <ac:picMkLst>
            <pc:docMk/>
            <pc:sldMk cId="832202002" sldId="386"/>
            <ac:picMk id="16392" creationId="{A150104D-2C52-492E-9311-3EEC928F63F7}"/>
          </ac:picMkLst>
        </pc:picChg>
        <pc:picChg chg="add mod">
          <ac:chgData name="Mehdi Doubiani" userId="fafca2bd117dfea3" providerId="LiveId" clId="{3BB7C6B7-CD98-4B1F-AF3F-723170C81A47}" dt="2019-09-01T20:15:08.249" v="6147" actId="1076"/>
          <ac:picMkLst>
            <pc:docMk/>
            <pc:sldMk cId="832202002" sldId="386"/>
            <ac:picMk id="20482" creationId="{383072C2-32A3-4121-9F75-9A281F88880F}"/>
          </ac:picMkLst>
        </pc:picChg>
        <pc:picChg chg="add mod">
          <ac:chgData name="Mehdi Doubiani" userId="fafca2bd117dfea3" providerId="LiveId" clId="{3BB7C6B7-CD98-4B1F-AF3F-723170C81A47}" dt="2019-09-01T20:14:20.237" v="6135" actId="1076"/>
          <ac:picMkLst>
            <pc:docMk/>
            <pc:sldMk cId="832202002" sldId="386"/>
            <ac:picMk id="20484" creationId="{69DA6501-766E-4915-8305-566355B1D1D9}"/>
          </ac:picMkLst>
        </pc:picChg>
        <pc:picChg chg="add mod">
          <ac:chgData name="Mehdi Doubiani" userId="fafca2bd117dfea3" providerId="LiveId" clId="{3BB7C6B7-CD98-4B1F-AF3F-723170C81A47}" dt="2019-09-01T20:14:41.965" v="6141" actId="14100"/>
          <ac:picMkLst>
            <pc:docMk/>
            <pc:sldMk cId="832202002" sldId="386"/>
            <ac:picMk id="20486" creationId="{B3E0677C-5C3E-4E18-AB00-F2457FA6C9C3}"/>
          </ac:picMkLst>
        </pc:picChg>
        <pc:picChg chg="add mod">
          <ac:chgData name="Mehdi Doubiani" userId="fafca2bd117dfea3" providerId="LiveId" clId="{3BB7C6B7-CD98-4B1F-AF3F-723170C81A47}" dt="2019-09-01T20:14:56.993" v="6146" actId="1076"/>
          <ac:picMkLst>
            <pc:docMk/>
            <pc:sldMk cId="832202002" sldId="386"/>
            <ac:picMk id="20488" creationId="{F70C2BD8-5BA3-4BBA-9344-25DF9258B39D}"/>
          </ac:picMkLst>
        </pc:picChg>
      </pc:sldChg>
      <pc:sldChg chg="addSp delSp modSp add">
        <pc:chgData name="Mehdi Doubiani" userId="fafca2bd117dfea3" providerId="LiveId" clId="{3BB7C6B7-CD98-4B1F-AF3F-723170C81A47}" dt="2019-09-05T13:38:51.428" v="10164" actId="14100"/>
        <pc:sldMkLst>
          <pc:docMk/>
          <pc:sldMk cId="3174887935" sldId="387"/>
        </pc:sldMkLst>
        <pc:spChg chg="mod">
          <ac:chgData name="Mehdi Doubiani" userId="fafca2bd117dfea3" providerId="LiveId" clId="{3BB7C6B7-CD98-4B1F-AF3F-723170C81A47}" dt="2019-09-01T20:16:13.069" v="6195" actId="20577"/>
          <ac:spMkLst>
            <pc:docMk/>
            <pc:sldMk cId="3174887935" sldId="387"/>
            <ac:spMk id="2" creationId="{0B2903AF-1ADA-46ED-A4A4-24B33D62842D}"/>
          </ac:spMkLst>
        </pc:spChg>
        <pc:spChg chg="del">
          <ac:chgData name="Mehdi Doubiani" userId="fafca2bd117dfea3" providerId="LiveId" clId="{3BB7C6B7-CD98-4B1F-AF3F-723170C81A47}" dt="2019-09-01T20:16:17.939" v="6196" actId="478"/>
          <ac:spMkLst>
            <pc:docMk/>
            <pc:sldMk cId="3174887935" sldId="387"/>
            <ac:spMk id="8" creationId="{4D30EB4C-E21B-4F83-9D4D-053880E2901B}"/>
          </ac:spMkLst>
        </pc:spChg>
        <pc:spChg chg="add mod">
          <ac:chgData name="Mehdi Doubiani" userId="fafca2bd117dfea3" providerId="LiveId" clId="{3BB7C6B7-CD98-4B1F-AF3F-723170C81A47}" dt="2019-09-05T13:38:51.428" v="10164" actId="14100"/>
          <ac:spMkLst>
            <pc:docMk/>
            <pc:sldMk cId="3174887935" sldId="387"/>
            <ac:spMk id="9" creationId="{4D155A4E-B388-4516-8796-E8BACE37A91D}"/>
          </ac:spMkLst>
        </pc:spChg>
        <pc:picChg chg="del">
          <ac:chgData name="Mehdi Doubiani" userId="fafca2bd117dfea3" providerId="LiveId" clId="{3BB7C6B7-CD98-4B1F-AF3F-723170C81A47}" dt="2019-09-01T20:17:32.956" v="6201" actId="478"/>
          <ac:picMkLst>
            <pc:docMk/>
            <pc:sldMk cId="3174887935" sldId="387"/>
            <ac:picMk id="20482" creationId="{383072C2-32A3-4121-9F75-9A281F88880F}"/>
          </ac:picMkLst>
        </pc:picChg>
        <pc:picChg chg="del mod">
          <ac:chgData name="Mehdi Doubiani" userId="fafca2bd117dfea3" providerId="LiveId" clId="{3BB7C6B7-CD98-4B1F-AF3F-723170C81A47}" dt="2019-09-01T20:17:33.713" v="6203" actId="478"/>
          <ac:picMkLst>
            <pc:docMk/>
            <pc:sldMk cId="3174887935" sldId="387"/>
            <ac:picMk id="20484" creationId="{69DA6501-766E-4915-8305-566355B1D1D9}"/>
          </ac:picMkLst>
        </pc:picChg>
        <pc:picChg chg="del">
          <ac:chgData name="Mehdi Doubiani" userId="fafca2bd117dfea3" providerId="LiveId" clId="{3BB7C6B7-CD98-4B1F-AF3F-723170C81A47}" dt="2019-09-01T20:17:35.768" v="6205" actId="478"/>
          <ac:picMkLst>
            <pc:docMk/>
            <pc:sldMk cId="3174887935" sldId="387"/>
            <ac:picMk id="20486" creationId="{B3E0677C-5C3E-4E18-AB00-F2457FA6C9C3}"/>
          </ac:picMkLst>
        </pc:picChg>
        <pc:picChg chg="del">
          <ac:chgData name="Mehdi Doubiani" userId="fafca2bd117dfea3" providerId="LiveId" clId="{3BB7C6B7-CD98-4B1F-AF3F-723170C81A47}" dt="2019-09-01T20:17:34.894" v="6204" actId="478"/>
          <ac:picMkLst>
            <pc:docMk/>
            <pc:sldMk cId="3174887935" sldId="387"/>
            <ac:picMk id="20488" creationId="{F70C2BD8-5BA3-4BBA-9344-25DF9258B39D}"/>
          </ac:picMkLst>
        </pc:picChg>
        <pc:picChg chg="add mod">
          <ac:chgData name="Mehdi Doubiani" userId="fafca2bd117dfea3" providerId="LiveId" clId="{3BB7C6B7-CD98-4B1F-AF3F-723170C81A47}" dt="2019-09-01T20:18:08.185" v="6209" actId="1076"/>
          <ac:picMkLst>
            <pc:docMk/>
            <pc:sldMk cId="3174887935" sldId="387"/>
            <ac:picMk id="21506" creationId="{FBA736D9-E344-4DAC-9C82-E36889B8AE25}"/>
          </ac:picMkLst>
        </pc:picChg>
        <pc:picChg chg="add mod">
          <ac:chgData name="Mehdi Doubiani" userId="fafca2bd117dfea3" providerId="LiveId" clId="{3BB7C6B7-CD98-4B1F-AF3F-723170C81A47}" dt="2019-09-01T20:19:54.510" v="6241" actId="14100"/>
          <ac:picMkLst>
            <pc:docMk/>
            <pc:sldMk cId="3174887935" sldId="387"/>
            <ac:picMk id="21508" creationId="{FD49E28C-61C9-47E9-913C-27A42E5793AC}"/>
          </ac:picMkLst>
        </pc:picChg>
        <pc:picChg chg="add mod">
          <ac:chgData name="Mehdi Doubiani" userId="fafca2bd117dfea3" providerId="LiveId" clId="{3BB7C6B7-CD98-4B1F-AF3F-723170C81A47}" dt="2019-09-01T20:19:03.965" v="6220" actId="14100"/>
          <ac:picMkLst>
            <pc:docMk/>
            <pc:sldMk cId="3174887935" sldId="387"/>
            <ac:picMk id="21510" creationId="{A517ED53-EF6E-4EAA-A45C-CF86A3CF8EC9}"/>
          </ac:picMkLst>
        </pc:picChg>
        <pc:picChg chg="add mod">
          <ac:chgData name="Mehdi Doubiani" userId="fafca2bd117dfea3" providerId="LiveId" clId="{3BB7C6B7-CD98-4B1F-AF3F-723170C81A47}" dt="2019-09-01T20:19:42.112" v="6240" actId="1035"/>
          <ac:picMkLst>
            <pc:docMk/>
            <pc:sldMk cId="3174887935" sldId="387"/>
            <ac:picMk id="21512" creationId="{730994E7-E651-4D66-A37D-559696D2DDF4}"/>
          </ac:picMkLst>
        </pc:picChg>
      </pc:sldChg>
      <pc:sldChg chg="addSp delSp modSp add">
        <pc:chgData name="Mehdi Doubiani" userId="fafca2bd117dfea3" providerId="LiveId" clId="{3BB7C6B7-CD98-4B1F-AF3F-723170C81A47}" dt="2019-09-01T20:25:02.014" v="6285" actId="1076"/>
        <pc:sldMkLst>
          <pc:docMk/>
          <pc:sldMk cId="1064243097" sldId="388"/>
        </pc:sldMkLst>
        <pc:spChg chg="mod">
          <ac:chgData name="Mehdi Doubiani" userId="fafca2bd117dfea3" providerId="LiveId" clId="{3BB7C6B7-CD98-4B1F-AF3F-723170C81A47}" dt="2019-09-01T20:20:27.630" v="6253" actId="20577"/>
          <ac:spMkLst>
            <pc:docMk/>
            <pc:sldMk cId="1064243097" sldId="388"/>
            <ac:spMk id="2" creationId="{0B2903AF-1ADA-46ED-A4A4-24B33D62842D}"/>
          </ac:spMkLst>
        </pc:spChg>
        <pc:spChg chg="mod">
          <ac:chgData name="Mehdi Doubiani" userId="fafca2bd117dfea3" providerId="LiveId" clId="{3BB7C6B7-CD98-4B1F-AF3F-723170C81A47}" dt="2019-09-01T20:25:02.014" v="6285" actId="1076"/>
          <ac:spMkLst>
            <pc:docMk/>
            <pc:sldMk cId="1064243097" sldId="388"/>
            <ac:spMk id="9" creationId="{4D155A4E-B388-4516-8796-E8BACE37A91D}"/>
          </ac:spMkLst>
        </pc:spChg>
        <pc:picChg chg="del">
          <ac:chgData name="Mehdi Doubiani" userId="fafca2bd117dfea3" providerId="LiveId" clId="{3BB7C6B7-CD98-4B1F-AF3F-723170C81A47}" dt="2019-09-01T20:21:37.369" v="6254" actId="478"/>
          <ac:picMkLst>
            <pc:docMk/>
            <pc:sldMk cId="1064243097" sldId="388"/>
            <ac:picMk id="21506" creationId="{FBA736D9-E344-4DAC-9C82-E36889B8AE25}"/>
          </ac:picMkLst>
        </pc:picChg>
        <pc:picChg chg="del">
          <ac:chgData name="Mehdi Doubiani" userId="fafca2bd117dfea3" providerId="LiveId" clId="{3BB7C6B7-CD98-4B1F-AF3F-723170C81A47}" dt="2019-09-01T20:21:38.121" v="6255" actId="478"/>
          <ac:picMkLst>
            <pc:docMk/>
            <pc:sldMk cId="1064243097" sldId="388"/>
            <ac:picMk id="21508" creationId="{FD49E28C-61C9-47E9-913C-27A42E5793AC}"/>
          </ac:picMkLst>
        </pc:picChg>
        <pc:picChg chg="del">
          <ac:chgData name="Mehdi Doubiani" userId="fafca2bd117dfea3" providerId="LiveId" clId="{3BB7C6B7-CD98-4B1F-AF3F-723170C81A47}" dt="2019-09-01T20:21:39.996" v="6257" actId="478"/>
          <ac:picMkLst>
            <pc:docMk/>
            <pc:sldMk cId="1064243097" sldId="388"/>
            <ac:picMk id="21510" creationId="{A517ED53-EF6E-4EAA-A45C-CF86A3CF8EC9}"/>
          </ac:picMkLst>
        </pc:picChg>
        <pc:picChg chg="del">
          <ac:chgData name="Mehdi Doubiani" userId="fafca2bd117dfea3" providerId="LiveId" clId="{3BB7C6B7-CD98-4B1F-AF3F-723170C81A47}" dt="2019-09-01T20:21:39.138" v="6256" actId="478"/>
          <ac:picMkLst>
            <pc:docMk/>
            <pc:sldMk cId="1064243097" sldId="388"/>
            <ac:picMk id="21512" creationId="{730994E7-E651-4D66-A37D-559696D2DDF4}"/>
          </ac:picMkLst>
        </pc:picChg>
        <pc:picChg chg="add mod">
          <ac:chgData name="Mehdi Doubiani" userId="fafca2bd117dfea3" providerId="LiveId" clId="{3BB7C6B7-CD98-4B1F-AF3F-723170C81A47}" dt="2019-09-01T20:22:52.061" v="6270" actId="1076"/>
          <ac:picMkLst>
            <pc:docMk/>
            <pc:sldMk cId="1064243097" sldId="388"/>
            <ac:picMk id="22530" creationId="{80ACBDFD-82F7-491E-80C8-618037E9B410}"/>
          </ac:picMkLst>
        </pc:picChg>
        <pc:picChg chg="add mod">
          <ac:chgData name="Mehdi Doubiani" userId="fafca2bd117dfea3" providerId="LiveId" clId="{3BB7C6B7-CD98-4B1F-AF3F-723170C81A47}" dt="2019-09-01T20:23:16.249" v="6278" actId="1076"/>
          <ac:picMkLst>
            <pc:docMk/>
            <pc:sldMk cId="1064243097" sldId="388"/>
            <ac:picMk id="22532" creationId="{D32D4FB5-061B-4F23-BEB7-AAE462AA0CC3}"/>
          </ac:picMkLst>
        </pc:picChg>
        <pc:picChg chg="add mod">
          <ac:chgData name="Mehdi Doubiani" userId="fafca2bd117dfea3" providerId="LiveId" clId="{3BB7C6B7-CD98-4B1F-AF3F-723170C81A47}" dt="2019-09-01T20:23:35.385" v="6282" actId="1076"/>
          <ac:picMkLst>
            <pc:docMk/>
            <pc:sldMk cId="1064243097" sldId="388"/>
            <ac:picMk id="22534" creationId="{6EDB8EE3-7B39-4BAE-8D94-59FE0C4B61B7}"/>
          </ac:picMkLst>
        </pc:picChg>
        <pc:picChg chg="add mod">
          <ac:chgData name="Mehdi Doubiani" userId="fafca2bd117dfea3" providerId="LiveId" clId="{3BB7C6B7-CD98-4B1F-AF3F-723170C81A47}" dt="2019-09-01T20:23:50.202" v="6283" actId="14100"/>
          <ac:picMkLst>
            <pc:docMk/>
            <pc:sldMk cId="1064243097" sldId="388"/>
            <ac:picMk id="22536" creationId="{65415B72-60E6-496E-8130-AF697C403DEB}"/>
          </ac:picMkLst>
        </pc:picChg>
      </pc:sldChg>
      <pc:sldChg chg="delSp modSp add">
        <pc:chgData name="Mehdi Doubiani" userId="fafca2bd117dfea3" providerId="LiveId" clId="{3BB7C6B7-CD98-4B1F-AF3F-723170C81A47}" dt="2019-09-01T20:32:23.358" v="6977" actId="122"/>
        <pc:sldMkLst>
          <pc:docMk/>
          <pc:sldMk cId="2628563852" sldId="389"/>
        </pc:sldMkLst>
        <pc:spChg chg="mod">
          <ac:chgData name="Mehdi Doubiani" userId="fafca2bd117dfea3" providerId="LiveId" clId="{3BB7C6B7-CD98-4B1F-AF3F-723170C81A47}" dt="2019-09-01T20:32:23.358" v="6977" actId="122"/>
          <ac:spMkLst>
            <pc:docMk/>
            <pc:sldMk cId="2628563852" sldId="389"/>
            <ac:spMk id="2" creationId="{0B2903AF-1ADA-46ED-A4A4-24B33D62842D}"/>
          </ac:spMkLst>
        </pc:spChg>
        <pc:picChg chg="del">
          <ac:chgData name="Mehdi Doubiani" userId="fafca2bd117dfea3" providerId="LiveId" clId="{3BB7C6B7-CD98-4B1F-AF3F-723170C81A47}" dt="2019-09-01T20:26:18.970" v="6287" actId="478"/>
          <ac:picMkLst>
            <pc:docMk/>
            <pc:sldMk cId="2628563852" sldId="389"/>
            <ac:picMk id="22530" creationId="{80ACBDFD-82F7-491E-80C8-618037E9B410}"/>
          </ac:picMkLst>
        </pc:picChg>
        <pc:picChg chg="del">
          <ac:chgData name="Mehdi Doubiani" userId="fafca2bd117dfea3" providerId="LiveId" clId="{3BB7C6B7-CD98-4B1F-AF3F-723170C81A47}" dt="2019-09-01T20:26:20.604" v="6288" actId="478"/>
          <ac:picMkLst>
            <pc:docMk/>
            <pc:sldMk cId="2628563852" sldId="389"/>
            <ac:picMk id="22532" creationId="{D32D4FB5-061B-4F23-BEB7-AAE462AA0CC3}"/>
          </ac:picMkLst>
        </pc:picChg>
        <pc:picChg chg="del">
          <ac:chgData name="Mehdi Doubiani" userId="fafca2bd117dfea3" providerId="LiveId" clId="{3BB7C6B7-CD98-4B1F-AF3F-723170C81A47}" dt="2019-09-01T20:26:24.007" v="6289" actId="478"/>
          <ac:picMkLst>
            <pc:docMk/>
            <pc:sldMk cId="2628563852" sldId="389"/>
            <ac:picMk id="22534" creationId="{6EDB8EE3-7B39-4BAE-8D94-59FE0C4B61B7}"/>
          </ac:picMkLst>
        </pc:picChg>
        <pc:picChg chg="del">
          <ac:chgData name="Mehdi Doubiani" userId="fafca2bd117dfea3" providerId="LiveId" clId="{3BB7C6B7-CD98-4B1F-AF3F-723170C81A47}" dt="2019-09-01T20:26:26.232" v="6290" actId="478"/>
          <ac:picMkLst>
            <pc:docMk/>
            <pc:sldMk cId="2628563852" sldId="389"/>
            <ac:picMk id="22536" creationId="{65415B72-60E6-496E-8130-AF697C403DEB}"/>
          </ac:picMkLst>
        </pc:picChg>
      </pc:sldChg>
      <pc:sldChg chg="addSp delSp modSp add">
        <pc:chgData name="Mehdi Doubiani" userId="fafca2bd117dfea3" providerId="LiveId" clId="{3BB7C6B7-CD98-4B1F-AF3F-723170C81A47}" dt="2019-09-02T20:40:16.989" v="8727" actId="20577"/>
        <pc:sldMkLst>
          <pc:docMk/>
          <pc:sldMk cId="1569468858" sldId="390"/>
        </pc:sldMkLst>
        <pc:spChg chg="del mod">
          <ac:chgData name="Mehdi Doubiani" userId="fafca2bd117dfea3" providerId="LiveId" clId="{3BB7C6B7-CD98-4B1F-AF3F-723170C81A47}" dt="2019-09-01T20:32:56.699" v="6981"/>
          <ac:spMkLst>
            <pc:docMk/>
            <pc:sldMk cId="1569468858" sldId="390"/>
            <ac:spMk id="2" creationId="{0B2903AF-1ADA-46ED-A4A4-24B33D62842D}"/>
          </ac:spMkLst>
        </pc:spChg>
        <pc:spChg chg="add del mod">
          <ac:chgData name="Mehdi Doubiani" userId="fafca2bd117dfea3" providerId="LiveId" clId="{3BB7C6B7-CD98-4B1F-AF3F-723170C81A47}" dt="2019-09-01T20:33:00.462" v="6983" actId="478"/>
          <ac:spMkLst>
            <pc:docMk/>
            <pc:sldMk cId="1569468858" sldId="390"/>
            <ac:spMk id="3" creationId="{A31F5280-C111-4C7F-816E-B0F3902B044F}"/>
          </ac:spMkLst>
        </pc:spChg>
        <pc:spChg chg="del">
          <ac:chgData name="Mehdi Doubiani" userId="fafca2bd117dfea3" providerId="LiveId" clId="{3BB7C6B7-CD98-4B1F-AF3F-723170C81A47}" dt="2019-09-01T20:32:58.211" v="6982" actId="478"/>
          <ac:spMkLst>
            <pc:docMk/>
            <pc:sldMk cId="1569468858" sldId="390"/>
            <ac:spMk id="4" creationId="{00000000-0000-0000-0000-000000000000}"/>
          </ac:spMkLst>
        </pc:spChg>
        <pc:spChg chg="add mod">
          <ac:chgData name="Mehdi Doubiani" userId="fafca2bd117dfea3" providerId="LiveId" clId="{3BB7C6B7-CD98-4B1F-AF3F-723170C81A47}" dt="2019-09-02T20:40:16.989" v="8727" actId="20577"/>
          <ac:spMkLst>
            <pc:docMk/>
            <pc:sldMk cId="1569468858" sldId="390"/>
            <ac:spMk id="6" creationId="{BEE80E03-5F0B-4519-B560-986AA5800F04}"/>
          </ac:spMkLst>
        </pc:spChg>
        <pc:spChg chg="del">
          <ac:chgData name="Mehdi Doubiani" userId="fafca2bd117dfea3" providerId="LiveId" clId="{3BB7C6B7-CD98-4B1F-AF3F-723170C81A47}" dt="2019-09-01T20:32:58.211" v="6982" actId="478"/>
          <ac:spMkLst>
            <pc:docMk/>
            <pc:sldMk cId="1569468858" sldId="390"/>
            <ac:spMk id="9" creationId="{4D155A4E-B388-4516-8796-E8BACE37A91D}"/>
          </ac:spMkLst>
        </pc:spChg>
      </pc:sldChg>
      <pc:sldChg chg="addSp delSp modSp">
        <pc:chgData name="Mehdi Doubiani" userId="fafca2bd117dfea3" providerId="LiveId" clId="{3BB7C6B7-CD98-4B1F-AF3F-723170C81A47}" dt="2019-09-03T10:11:36.695" v="10058" actId="255"/>
        <pc:sldMkLst>
          <pc:docMk/>
          <pc:sldMk cId="1066027370" sldId="391"/>
        </pc:sldMkLst>
        <pc:spChg chg="mod">
          <ac:chgData name="Mehdi Doubiani" userId="fafca2bd117dfea3" providerId="LiveId" clId="{3BB7C6B7-CD98-4B1F-AF3F-723170C81A47}" dt="2019-09-03T10:11:36.695" v="10058" actId="255"/>
          <ac:spMkLst>
            <pc:docMk/>
            <pc:sldMk cId="1066027370" sldId="391"/>
            <ac:spMk id="2" creationId="{0B2903AF-1ADA-46ED-A4A4-24B33D62842D}"/>
          </ac:spMkLst>
        </pc:spChg>
        <pc:spChg chg="mod">
          <ac:chgData name="Mehdi Doubiani" userId="fafca2bd117dfea3" providerId="LiveId" clId="{3BB7C6B7-CD98-4B1F-AF3F-723170C81A47}" dt="2019-09-01T20:33:55.806" v="6989"/>
          <ac:spMkLst>
            <pc:docMk/>
            <pc:sldMk cId="1066027370" sldId="391"/>
            <ac:spMk id="4" creationId="{00000000-0000-0000-0000-000000000000}"/>
          </ac:spMkLst>
        </pc:spChg>
        <pc:spChg chg="del">
          <ac:chgData name="Mehdi Doubiani" userId="fafca2bd117dfea3" providerId="LiveId" clId="{3BB7C6B7-CD98-4B1F-AF3F-723170C81A47}" dt="2019-09-01T20:33:42.921" v="6987" actId="478"/>
          <ac:spMkLst>
            <pc:docMk/>
            <pc:sldMk cId="1066027370" sldId="391"/>
            <ac:spMk id="9" creationId="{4D155A4E-B388-4516-8796-E8BACE37A91D}"/>
          </ac:spMkLst>
        </pc:spChg>
        <pc:picChg chg="add mod">
          <ac:chgData name="Mehdi Doubiani" userId="fafca2bd117dfea3" providerId="LiveId" clId="{3BB7C6B7-CD98-4B1F-AF3F-723170C81A47}" dt="2019-09-02T18:19:03.085" v="7882" actId="1076"/>
          <ac:picMkLst>
            <pc:docMk/>
            <pc:sldMk cId="1066027370" sldId="391"/>
            <ac:picMk id="23554" creationId="{1EAC1866-3018-4FF8-8D25-50614FD9D535}"/>
          </ac:picMkLst>
        </pc:picChg>
        <pc:picChg chg="add mod">
          <ac:chgData name="Mehdi Doubiani" userId="fafca2bd117dfea3" providerId="LiveId" clId="{3BB7C6B7-CD98-4B1F-AF3F-723170C81A47}" dt="2019-09-02T18:18:59.985" v="7881" actId="14100"/>
          <ac:picMkLst>
            <pc:docMk/>
            <pc:sldMk cId="1066027370" sldId="391"/>
            <ac:picMk id="23556" creationId="{AF8EA500-42F9-4A49-ADB5-68A7E3D792C7}"/>
          </ac:picMkLst>
        </pc:picChg>
      </pc:sldChg>
      <pc:sldChg chg="addSp delSp modSp add">
        <pc:chgData name="Mehdi Doubiani" userId="fafca2bd117dfea3" providerId="LiveId" clId="{3BB7C6B7-CD98-4B1F-AF3F-723170C81A47}" dt="2019-09-02T19:13:14.836" v="8296" actId="1076"/>
        <pc:sldMkLst>
          <pc:docMk/>
          <pc:sldMk cId="2838366847" sldId="392"/>
        </pc:sldMkLst>
        <pc:spChg chg="mod">
          <ac:chgData name="Mehdi Doubiani" userId="fafca2bd117dfea3" providerId="LiveId" clId="{3BB7C6B7-CD98-4B1F-AF3F-723170C81A47}" dt="2019-09-02T18:21:34.476" v="7891" actId="6549"/>
          <ac:spMkLst>
            <pc:docMk/>
            <pc:sldMk cId="2838366847" sldId="392"/>
            <ac:spMk id="2" creationId="{0B2903AF-1ADA-46ED-A4A4-24B33D62842D}"/>
          </ac:spMkLst>
        </pc:spChg>
        <pc:spChg chg="add del">
          <ac:chgData name="Mehdi Doubiani" userId="fafca2bd117dfea3" providerId="LiveId" clId="{3BB7C6B7-CD98-4B1F-AF3F-723170C81A47}" dt="2019-09-02T18:21:26.452" v="7888"/>
          <ac:spMkLst>
            <pc:docMk/>
            <pc:sldMk cId="2838366847" sldId="392"/>
            <ac:spMk id="3" creationId="{721B4743-8213-44B4-9050-64E7E60904FE}"/>
          </ac:spMkLst>
        </pc:spChg>
        <pc:spChg chg="add del">
          <ac:chgData name="Mehdi Doubiani" userId="fafca2bd117dfea3" providerId="LiveId" clId="{3BB7C6B7-CD98-4B1F-AF3F-723170C81A47}" dt="2019-09-02T18:21:33.455" v="7890"/>
          <ac:spMkLst>
            <pc:docMk/>
            <pc:sldMk cId="2838366847" sldId="392"/>
            <ac:spMk id="5" creationId="{D951C345-A3DB-45B5-B1B0-8EF3D399B006}"/>
          </ac:spMkLst>
        </pc:spChg>
        <pc:spChg chg="add mod">
          <ac:chgData name="Mehdi Doubiani" userId="fafca2bd117dfea3" providerId="LiveId" clId="{3BB7C6B7-CD98-4B1F-AF3F-723170C81A47}" dt="2019-09-02T18:36:44.719" v="8154" actId="14100"/>
          <ac:spMkLst>
            <pc:docMk/>
            <pc:sldMk cId="2838366847" sldId="392"/>
            <ac:spMk id="6" creationId="{217B33F5-EDC9-472B-A7D2-A5267A8B2C07}"/>
          </ac:spMkLst>
        </pc:spChg>
        <pc:spChg chg="add mod">
          <ac:chgData name="Mehdi Doubiani" userId="fafca2bd117dfea3" providerId="LiveId" clId="{3BB7C6B7-CD98-4B1F-AF3F-723170C81A47}" dt="2019-09-02T19:12:06.826" v="8289" actId="20577"/>
          <ac:spMkLst>
            <pc:docMk/>
            <pc:sldMk cId="2838366847" sldId="392"/>
            <ac:spMk id="7" creationId="{92A33224-A4EB-4E56-89D7-67EB25DABF05}"/>
          </ac:spMkLst>
        </pc:spChg>
        <pc:spChg chg="add mod">
          <ac:chgData name="Mehdi Doubiani" userId="fafca2bd117dfea3" providerId="LiveId" clId="{3BB7C6B7-CD98-4B1F-AF3F-723170C81A47}" dt="2019-09-02T19:13:14.836" v="8296" actId="1076"/>
          <ac:spMkLst>
            <pc:docMk/>
            <pc:sldMk cId="2838366847" sldId="392"/>
            <ac:spMk id="8" creationId="{F059288A-97BB-4F2F-8B94-1E0A8361B0A2}"/>
          </ac:spMkLst>
        </pc:spChg>
        <pc:picChg chg="del">
          <ac:chgData name="Mehdi Doubiani" userId="fafca2bd117dfea3" providerId="LiveId" clId="{3BB7C6B7-CD98-4B1F-AF3F-723170C81A47}" dt="2019-09-02T18:21:16.391" v="7884" actId="478"/>
          <ac:picMkLst>
            <pc:docMk/>
            <pc:sldMk cId="2838366847" sldId="392"/>
            <ac:picMk id="23554" creationId="{1EAC1866-3018-4FF8-8D25-50614FD9D535}"/>
          </ac:picMkLst>
        </pc:picChg>
        <pc:picChg chg="del">
          <ac:chgData name="Mehdi Doubiani" userId="fafca2bd117dfea3" providerId="LiveId" clId="{3BB7C6B7-CD98-4B1F-AF3F-723170C81A47}" dt="2019-09-02T18:21:18.088" v="7885" actId="478"/>
          <ac:picMkLst>
            <pc:docMk/>
            <pc:sldMk cId="2838366847" sldId="392"/>
            <ac:picMk id="23556" creationId="{AF8EA500-42F9-4A49-ADB5-68A7E3D792C7}"/>
          </ac:picMkLst>
        </pc:picChg>
        <pc:picChg chg="add mod">
          <ac:chgData name="Mehdi Doubiani" userId="fafca2bd117dfea3" providerId="LiveId" clId="{3BB7C6B7-CD98-4B1F-AF3F-723170C81A47}" dt="2019-09-02T18:38:30.558" v="8159" actId="1076"/>
          <ac:picMkLst>
            <pc:docMk/>
            <pc:sldMk cId="2838366847" sldId="392"/>
            <ac:picMk id="26629" creationId="{FDA6C296-DCAB-40D3-80A7-64E2F91BEAE5}"/>
          </ac:picMkLst>
        </pc:picChg>
      </pc:sldChg>
      <pc:sldChg chg="addSp delSp modSp add">
        <pc:chgData name="Mehdi Doubiani" userId="fafca2bd117dfea3" providerId="LiveId" clId="{3BB7C6B7-CD98-4B1F-AF3F-723170C81A47}" dt="2019-09-02T19:15:38.204" v="8311" actId="1076"/>
        <pc:sldMkLst>
          <pc:docMk/>
          <pc:sldMk cId="3084188324" sldId="393"/>
        </pc:sldMkLst>
        <pc:spChg chg="del mod">
          <ac:chgData name="Mehdi Doubiani" userId="fafca2bd117dfea3" providerId="LiveId" clId="{3BB7C6B7-CD98-4B1F-AF3F-723170C81A47}" dt="2019-09-02T19:15:16.165" v="8307" actId="478"/>
          <ac:spMkLst>
            <pc:docMk/>
            <pc:sldMk cId="3084188324" sldId="393"/>
            <ac:spMk id="2" creationId="{0B2903AF-1ADA-46ED-A4A4-24B33D62842D}"/>
          </ac:spMkLst>
        </pc:spChg>
        <pc:spChg chg="mod">
          <ac:chgData name="Mehdi Doubiani" userId="fafca2bd117dfea3" providerId="LiveId" clId="{3BB7C6B7-CD98-4B1F-AF3F-723170C81A47}" dt="2019-09-02T19:15:20.128" v="8308" actId="1076"/>
          <ac:spMkLst>
            <pc:docMk/>
            <pc:sldMk cId="3084188324" sldId="393"/>
            <ac:spMk id="6" creationId="{217B33F5-EDC9-472B-A7D2-A5267A8B2C07}"/>
          </ac:spMkLst>
        </pc:spChg>
        <pc:spChg chg="del">
          <ac:chgData name="Mehdi Doubiani" userId="fafca2bd117dfea3" providerId="LiveId" clId="{3BB7C6B7-CD98-4B1F-AF3F-723170C81A47}" dt="2019-09-02T19:14:58.407" v="8303" actId="478"/>
          <ac:spMkLst>
            <pc:docMk/>
            <pc:sldMk cId="3084188324" sldId="393"/>
            <ac:spMk id="7" creationId="{92A33224-A4EB-4E56-89D7-67EB25DABF05}"/>
          </ac:spMkLst>
        </pc:spChg>
        <pc:spChg chg="del">
          <ac:chgData name="Mehdi Doubiani" userId="fafca2bd117dfea3" providerId="LiveId" clId="{3BB7C6B7-CD98-4B1F-AF3F-723170C81A47}" dt="2019-09-02T19:14:54.771" v="8302" actId="478"/>
          <ac:spMkLst>
            <pc:docMk/>
            <pc:sldMk cId="3084188324" sldId="393"/>
            <ac:spMk id="8" creationId="{F059288A-97BB-4F2F-8B94-1E0A8361B0A2}"/>
          </ac:spMkLst>
        </pc:spChg>
        <pc:picChg chg="del">
          <ac:chgData name="Mehdi Doubiani" userId="fafca2bd117dfea3" providerId="LiveId" clId="{3BB7C6B7-CD98-4B1F-AF3F-723170C81A47}" dt="2019-09-02T19:13:40.506" v="8299" actId="478"/>
          <ac:picMkLst>
            <pc:docMk/>
            <pc:sldMk cId="3084188324" sldId="393"/>
            <ac:picMk id="26629" creationId="{FDA6C296-DCAB-40D3-80A7-64E2F91BEAE5}"/>
          </ac:picMkLst>
        </pc:picChg>
        <pc:picChg chg="add mod">
          <ac:chgData name="Mehdi Doubiani" userId="fafca2bd117dfea3" providerId="LiveId" clId="{3BB7C6B7-CD98-4B1F-AF3F-723170C81A47}" dt="2019-09-02T19:15:23.168" v="8309" actId="1076"/>
          <ac:picMkLst>
            <pc:docMk/>
            <pc:sldMk cId="3084188324" sldId="393"/>
            <ac:picMk id="27650" creationId="{C78E3EF9-93A3-448D-9536-5E51FE83A805}"/>
          </ac:picMkLst>
        </pc:picChg>
        <pc:picChg chg="add mod">
          <ac:chgData name="Mehdi Doubiani" userId="fafca2bd117dfea3" providerId="LiveId" clId="{3BB7C6B7-CD98-4B1F-AF3F-723170C81A47}" dt="2019-09-02T19:15:38.204" v="8311" actId="1076"/>
          <ac:picMkLst>
            <pc:docMk/>
            <pc:sldMk cId="3084188324" sldId="393"/>
            <ac:picMk id="27652" creationId="{B1FCFB1D-7F20-4275-A3AD-31CBBBDA7FB4}"/>
          </ac:picMkLst>
        </pc:picChg>
      </pc:sldChg>
      <pc:sldChg chg="addSp delSp modSp add">
        <pc:chgData name="Mehdi Doubiani" userId="fafca2bd117dfea3" providerId="LiveId" clId="{3BB7C6B7-CD98-4B1F-AF3F-723170C81A47}" dt="2019-09-02T19:20:25.897" v="8393" actId="1076"/>
        <pc:sldMkLst>
          <pc:docMk/>
          <pc:sldMk cId="1240042935" sldId="394"/>
        </pc:sldMkLst>
        <pc:spChg chg="mod">
          <ac:chgData name="Mehdi Doubiani" userId="fafca2bd117dfea3" providerId="LiveId" clId="{3BB7C6B7-CD98-4B1F-AF3F-723170C81A47}" dt="2019-09-02T19:20:14.567" v="8390"/>
          <ac:spMkLst>
            <pc:docMk/>
            <pc:sldMk cId="1240042935" sldId="394"/>
            <ac:spMk id="6" creationId="{217B33F5-EDC9-472B-A7D2-A5267A8B2C07}"/>
          </ac:spMkLst>
        </pc:spChg>
        <pc:picChg chg="del">
          <ac:chgData name="Mehdi Doubiani" userId="fafca2bd117dfea3" providerId="LiveId" clId="{3BB7C6B7-CD98-4B1F-AF3F-723170C81A47}" dt="2019-09-02T19:19:42.645" v="8387" actId="478"/>
          <ac:picMkLst>
            <pc:docMk/>
            <pc:sldMk cId="1240042935" sldId="394"/>
            <ac:picMk id="27650" creationId="{C78E3EF9-93A3-448D-9536-5E51FE83A805}"/>
          </ac:picMkLst>
        </pc:picChg>
        <pc:picChg chg="del">
          <ac:chgData name="Mehdi Doubiani" userId="fafca2bd117dfea3" providerId="LiveId" clId="{3BB7C6B7-CD98-4B1F-AF3F-723170C81A47}" dt="2019-09-02T19:20:17.740" v="8391" actId="478"/>
          <ac:picMkLst>
            <pc:docMk/>
            <pc:sldMk cId="1240042935" sldId="394"/>
            <ac:picMk id="27652" creationId="{B1FCFB1D-7F20-4275-A3AD-31CBBBDA7FB4}"/>
          </ac:picMkLst>
        </pc:picChg>
        <pc:picChg chg="add mod">
          <ac:chgData name="Mehdi Doubiani" userId="fafca2bd117dfea3" providerId="LiveId" clId="{3BB7C6B7-CD98-4B1F-AF3F-723170C81A47}" dt="2019-09-02T19:19:51.080" v="8389" actId="1076"/>
          <ac:picMkLst>
            <pc:docMk/>
            <pc:sldMk cId="1240042935" sldId="394"/>
            <ac:picMk id="30722" creationId="{4B85D876-1F09-40EF-8D17-BAEDE602EDE9}"/>
          </ac:picMkLst>
        </pc:picChg>
        <pc:picChg chg="add mod">
          <ac:chgData name="Mehdi Doubiani" userId="fafca2bd117dfea3" providerId="LiveId" clId="{3BB7C6B7-CD98-4B1F-AF3F-723170C81A47}" dt="2019-09-02T19:20:25.897" v="8393" actId="1076"/>
          <ac:picMkLst>
            <pc:docMk/>
            <pc:sldMk cId="1240042935" sldId="394"/>
            <ac:picMk id="30724" creationId="{EB9360DA-4AAB-4204-999A-D4AD7F0AA96B}"/>
          </ac:picMkLst>
        </pc:picChg>
      </pc:sldChg>
      <pc:sldChg chg="addSp delSp modSp">
        <pc:chgData name="Mehdi Doubiani" userId="fafca2bd117dfea3" providerId="LiveId" clId="{3BB7C6B7-CD98-4B1F-AF3F-723170C81A47}" dt="2019-09-02T19:19:25.301" v="8386" actId="1076"/>
        <pc:sldMkLst>
          <pc:docMk/>
          <pc:sldMk cId="869799239" sldId="395"/>
        </pc:sldMkLst>
        <pc:spChg chg="add del">
          <ac:chgData name="Mehdi Doubiani" userId="fafca2bd117dfea3" providerId="LiveId" clId="{3BB7C6B7-CD98-4B1F-AF3F-723170C81A47}" dt="2019-09-02T19:18:01.497" v="8371" actId="478"/>
          <ac:spMkLst>
            <pc:docMk/>
            <pc:sldMk cId="869799239" sldId="395"/>
            <ac:spMk id="3" creationId="{79D7451D-4993-4F72-B863-AD1A4F1409E8}"/>
          </ac:spMkLst>
        </pc:spChg>
        <pc:spChg chg="add mod">
          <ac:chgData name="Mehdi Doubiani" userId="fafca2bd117dfea3" providerId="LiveId" clId="{3BB7C6B7-CD98-4B1F-AF3F-723170C81A47}" dt="2019-09-02T19:19:25.301" v="8386" actId="1076"/>
          <ac:spMkLst>
            <pc:docMk/>
            <pc:sldMk cId="869799239" sldId="395"/>
            <ac:spMk id="5" creationId="{CB6160C1-F60C-4282-8C71-288A49819AB5}"/>
          </ac:spMkLst>
        </pc:spChg>
        <pc:spChg chg="mod">
          <ac:chgData name="Mehdi Doubiani" userId="fafca2bd117dfea3" providerId="LiveId" clId="{3BB7C6B7-CD98-4B1F-AF3F-723170C81A47}" dt="2019-09-02T19:19:19.824" v="8385" actId="2711"/>
          <ac:spMkLst>
            <pc:docMk/>
            <pc:sldMk cId="869799239" sldId="395"/>
            <ac:spMk id="6" creationId="{217B33F5-EDC9-472B-A7D2-A5267A8B2C07}"/>
          </ac:spMkLst>
        </pc:spChg>
        <pc:spChg chg="del">
          <ac:chgData name="Mehdi Doubiani" userId="fafca2bd117dfea3" providerId="LiveId" clId="{3BB7C6B7-CD98-4B1F-AF3F-723170C81A47}" dt="2019-09-02T19:17:32.227" v="8366" actId="478"/>
          <ac:spMkLst>
            <pc:docMk/>
            <pc:sldMk cId="869799239" sldId="395"/>
            <ac:spMk id="8" creationId="{F059288A-97BB-4F2F-8B94-1E0A8361B0A2}"/>
          </ac:spMkLst>
        </pc:spChg>
        <pc:spChg chg="add mod">
          <ac:chgData name="Mehdi Doubiani" userId="fafca2bd117dfea3" providerId="LiveId" clId="{3BB7C6B7-CD98-4B1F-AF3F-723170C81A47}" dt="2019-09-02T19:18:54.059" v="8382"/>
          <ac:spMkLst>
            <pc:docMk/>
            <pc:sldMk cId="869799239" sldId="395"/>
            <ac:spMk id="9" creationId="{EC3E0AE6-5B1B-478F-A11B-661E754B0FD8}"/>
          </ac:spMkLst>
        </pc:spChg>
        <pc:picChg chg="del">
          <ac:chgData name="Mehdi Doubiani" userId="fafca2bd117dfea3" providerId="LiveId" clId="{3BB7C6B7-CD98-4B1F-AF3F-723170C81A47}" dt="2019-09-02T19:18:19.307" v="8375" actId="478"/>
          <ac:picMkLst>
            <pc:docMk/>
            <pc:sldMk cId="869799239" sldId="395"/>
            <ac:picMk id="26629" creationId="{FDA6C296-DCAB-40D3-80A7-64E2F91BEAE5}"/>
          </ac:picMkLst>
        </pc:picChg>
        <pc:picChg chg="add mod">
          <ac:chgData name="Mehdi Doubiani" userId="fafca2bd117dfea3" providerId="LiveId" clId="{3BB7C6B7-CD98-4B1F-AF3F-723170C81A47}" dt="2019-09-02T19:18:31.813" v="8379" actId="1076"/>
          <ac:picMkLst>
            <pc:docMk/>
            <pc:sldMk cId="869799239" sldId="395"/>
            <ac:picMk id="29700" creationId="{40B94A6A-0542-45CF-AFD1-C3FABF8DD0BB}"/>
          </ac:picMkLst>
        </pc:picChg>
      </pc:sldChg>
      <pc:sldChg chg="addSp delSp modSp add del">
        <pc:chgData name="Mehdi Doubiani" userId="fafca2bd117dfea3" providerId="LiveId" clId="{3BB7C6B7-CD98-4B1F-AF3F-723170C81A47}" dt="2019-09-02T20:38:52.667" v="8711" actId="2696"/>
        <pc:sldMkLst>
          <pc:docMk/>
          <pc:sldMk cId="2134682095" sldId="396"/>
        </pc:sldMkLst>
        <pc:spChg chg="add del mod">
          <ac:chgData name="Mehdi Doubiani" userId="fafca2bd117dfea3" providerId="LiveId" clId="{3BB7C6B7-CD98-4B1F-AF3F-723170C81A47}" dt="2019-09-02T19:24:34.754" v="8515" actId="478"/>
          <ac:spMkLst>
            <pc:docMk/>
            <pc:sldMk cId="2134682095" sldId="396"/>
            <ac:spMk id="2" creationId="{368A965D-7F66-4A9A-A044-BD47AC887214}"/>
          </ac:spMkLst>
        </pc:spChg>
        <pc:spChg chg="del">
          <ac:chgData name="Mehdi Doubiani" userId="fafca2bd117dfea3" providerId="LiveId" clId="{3BB7C6B7-CD98-4B1F-AF3F-723170C81A47}" dt="2019-09-02T19:24:30.813" v="8514" actId="478"/>
          <ac:spMkLst>
            <pc:docMk/>
            <pc:sldMk cId="2134682095" sldId="396"/>
            <ac:spMk id="4" creationId="{00000000-0000-0000-0000-000000000000}"/>
          </ac:spMkLst>
        </pc:spChg>
        <pc:spChg chg="del">
          <ac:chgData name="Mehdi Doubiani" userId="fafca2bd117dfea3" providerId="LiveId" clId="{3BB7C6B7-CD98-4B1F-AF3F-723170C81A47}" dt="2019-09-02T19:24:30.813" v="8514" actId="478"/>
          <ac:spMkLst>
            <pc:docMk/>
            <pc:sldMk cId="2134682095" sldId="396"/>
            <ac:spMk id="6" creationId="{217B33F5-EDC9-472B-A7D2-A5267A8B2C07}"/>
          </ac:spMkLst>
        </pc:spChg>
        <pc:spChg chg="add mod">
          <ac:chgData name="Mehdi Doubiani" userId="fafca2bd117dfea3" providerId="LiveId" clId="{3BB7C6B7-CD98-4B1F-AF3F-723170C81A47}" dt="2019-09-02T19:24:48.672" v="8518" actId="207"/>
          <ac:spMkLst>
            <pc:docMk/>
            <pc:sldMk cId="2134682095" sldId="396"/>
            <ac:spMk id="7" creationId="{A0C0D3B5-8CB9-46CD-8219-C36144648CC8}"/>
          </ac:spMkLst>
        </pc:spChg>
        <pc:picChg chg="del">
          <ac:chgData name="Mehdi Doubiani" userId="fafca2bd117dfea3" providerId="LiveId" clId="{3BB7C6B7-CD98-4B1F-AF3F-723170C81A47}" dt="2019-09-02T19:24:30.813" v="8514" actId="478"/>
          <ac:picMkLst>
            <pc:docMk/>
            <pc:sldMk cId="2134682095" sldId="396"/>
            <ac:picMk id="30722" creationId="{4B85D876-1F09-40EF-8D17-BAEDE602EDE9}"/>
          </ac:picMkLst>
        </pc:picChg>
        <pc:picChg chg="del">
          <ac:chgData name="Mehdi Doubiani" userId="fafca2bd117dfea3" providerId="LiveId" clId="{3BB7C6B7-CD98-4B1F-AF3F-723170C81A47}" dt="2019-09-02T19:24:30.813" v="8514" actId="478"/>
          <ac:picMkLst>
            <pc:docMk/>
            <pc:sldMk cId="2134682095" sldId="396"/>
            <ac:picMk id="30724" creationId="{EB9360DA-4AAB-4204-999A-D4AD7F0AA96B}"/>
          </ac:picMkLst>
        </pc:picChg>
      </pc:sldChg>
      <pc:sldChg chg="add del">
        <pc:chgData name="Mehdi Doubiani" userId="fafca2bd117dfea3" providerId="LiveId" clId="{3BB7C6B7-CD98-4B1F-AF3F-723170C81A47}" dt="2019-09-02T19:17:12.350" v="8364"/>
        <pc:sldMkLst>
          <pc:docMk/>
          <pc:sldMk cId="3068186207" sldId="396"/>
        </pc:sldMkLst>
      </pc:sldChg>
      <pc:sldChg chg="modSp add">
        <pc:chgData name="Mehdi Doubiani" userId="fafca2bd117dfea3" providerId="LiveId" clId="{3BB7C6B7-CD98-4B1F-AF3F-723170C81A47}" dt="2019-09-02T20:39:48.726" v="8721" actId="14100"/>
        <pc:sldMkLst>
          <pc:docMk/>
          <pc:sldMk cId="2028422036" sldId="397"/>
        </pc:sldMkLst>
        <pc:spChg chg="mod">
          <ac:chgData name="Mehdi Doubiani" userId="fafca2bd117dfea3" providerId="LiveId" clId="{3BB7C6B7-CD98-4B1F-AF3F-723170C81A47}" dt="2019-09-02T20:39:48.726" v="8721" actId="14100"/>
          <ac:spMkLst>
            <pc:docMk/>
            <pc:sldMk cId="2028422036" sldId="397"/>
            <ac:spMk id="7" creationId="{A0C0D3B5-8CB9-46CD-8219-C36144648CC8}"/>
          </ac:spMkLst>
        </pc:spChg>
      </pc:sldChg>
      <pc:sldChg chg="addSp delSp modSp add ord">
        <pc:chgData name="Mehdi Doubiani" userId="fafca2bd117dfea3" providerId="LiveId" clId="{3BB7C6B7-CD98-4B1F-AF3F-723170C81A47}" dt="2019-09-02T20:40:43.435" v="8728"/>
        <pc:sldMkLst>
          <pc:docMk/>
          <pc:sldMk cId="568939076" sldId="398"/>
        </pc:sldMkLst>
        <pc:spChg chg="add mod">
          <ac:chgData name="Mehdi Doubiani" userId="fafca2bd117dfea3" providerId="LiveId" clId="{3BB7C6B7-CD98-4B1F-AF3F-723170C81A47}" dt="2019-09-02T20:18:26.542" v="8679" actId="1076"/>
          <ac:spMkLst>
            <pc:docMk/>
            <pc:sldMk cId="568939076" sldId="398"/>
            <ac:spMk id="2" creationId="{33A8FF88-73A7-4DEC-90E6-EF909861B7F4}"/>
          </ac:spMkLst>
        </pc:spChg>
        <pc:spChg chg="mod">
          <ac:chgData name="Mehdi Doubiani" userId="fafca2bd117dfea3" providerId="LiveId" clId="{3BB7C6B7-CD98-4B1F-AF3F-723170C81A47}" dt="2019-09-02T20:40:43.435" v="8728"/>
          <ac:spMkLst>
            <pc:docMk/>
            <pc:sldMk cId="568939076" sldId="398"/>
            <ac:spMk id="4" creationId="{00000000-0000-0000-0000-000000000000}"/>
          </ac:spMkLst>
        </pc:spChg>
        <pc:spChg chg="mod">
          <ac:chgData name="Mehdi Doubiani" userId="fafca2bd117dfea3" providerId="LiveId" clId="{3BB7C6B7-CD98-4B1F-AF3F-723170C81A47}" dt="2019-09-02T19:25:59.343" v="8529"/>
          <ac:spMkLst>
            <pc:docMk/>
            <pc:sldMk cId="568939076" sldId="398"/>
            <ac:spMk id="6" creationId="{217B33F5-EDC9-472B-A7D2-A5267A8B2C07}"/>
          </ac:spMkLst>
        </pc:spChg>
        <pc:graphicFrameChg chg="add del">
          <ac:chgData name="Mehdi Doubiani" userId="fafca2bd117dfea3" providerId="LiveId" clId="{3BB7C6B7-CD98-4B1F-AF3F-723170C81A47}" dt="2019-09-02T20:31:05.048" v="8681"/>
          <ac:graphicFrameMkLst>
            <pc:docMk/>
            <pc:sldMk cId="568939076" sldId="398"/>
            <ac:graphicFrameMk id="3" creationId="{BF606B4E-321B-4B4D-92DD-353BA431B830}"/>
          </ac:graphicFrameMkLst>
        </pc:graphicFrameChg>
        <pc:picChg chg="add mod">
          <ac:chgData name="Mehdi Doubiani" userId="fafca2bd117dfea3" providerId="LiveId" clId="{3BB7C6B7-CD98-4B1F-AF3F-723170C81A47}" dt="2019-09-02T20:31:44.181" v="8691" actId="14100"/>
          <ac:picMkLst>
            <pc:docMk/>
            <pc:sldMk cId="568939076" sldId="398"/>
            <ac:picMk id="5" creationId="{4A9B964C-F8A6-454B-BF8D-60EDB553D0CF}"/>
          </ac:picMkLst>
        </pc:picChg>
        <pc:picChg chg="del">
          <ac:chgData name="Mehdi Doubiani" userId="fafca2bd117dfea3" providerId="LiveId" clId="{3BB7C6B7-CD98-4B1F-AF3F-723170C81A47}" dt="2019-09-02T19:25:45.125" v="8527" actId="478"/>
          <ac:picMkLst>
            <pc:docMk/>
            <pc:sldMk cId="568939076" sldId="398"/>
            <ac:picMk id="30722" creationId="{4B85D876-1F09-40EF-8D17-BAEDE602EDE9}"/>
          </ac:picMkLst>
        </pc:picChg>
        <pc:picChg chg="del">
          <ac:chgData name="Mehdi Doubiani" userId="fafca2bd117dfea3" providerId="LiveId" clId="{3BB7C6B7-CD98-4B1F-AF3F-723170C81A47}" dt="2019-09-02T19:25:46.797" v="8528" actId="478"/>
          <ac:picMkLst>
            <pc:docMk/>
            <pc:sldMk cId="568939076" sldId="398"/>
            <ac:picMk id="30724" creationId="{EB9360DA-4AAB-4204-999A-D4AD7F0AA96B}"/>
          </ac:picMkLst>
        </pc:picChg>
        <pc:picChg chg="add mod">
          <ac:chgData name="Mehdi Doubiani" userId="fafca2bd117dfea3" providerId="LiveId" clId="{3BB7C6B7-CD98-4B1F-AF3F-723170C81A47}" dt="2019-09-02T20:38:33.667" v="8710" actId="1038"/>
          <ac:picMkLst>
            <pc:docMk/>
            <pc:sldMk cId="568939076" sldId="398"/>
            <ac:picMk id="31746" creationId="{92534F39-E3D6-434C-B370-56A9C346BFD0}"/>
          </ac:picMkLst>
        </pc:picChg>
      </pc:sldChg>
      <pc:sldChg chg="addSp delSp modSp add">
        <pc:chgData name="Mehdi Doubiani" userId="fafca2bd117dfea3" providerId="LiveId" clId="{3BB7C6B7-CD98-4B1F-AF3F-723170C81A47}" dt="2019-09-02T20:40:48.120" v="8729"/>
        <pc:sldMkLst>
          <pc:docMk/>
          <pc:sldMk cId="1378546587" sldId="399"/>
        </pc:sldMkLst>
        <pc:spChg chg="mod">
          <ac:chgData name="Mehdi Doubiani" userId="fafca2bd117dfea3" providerId="LiveId" clId="{3BB7C6B7-CD98-4B1F-AF3F-723170C81A47}" dt="2019-09-02T20:40:48.120" v="8729"/>
          <ac:spMkLst>
            <pc:docMk/>
            <pc:sldMk cId="1378546587" sldId="399"/>
            <ac:spMk id="4" creationId="{00000000-0000-0000-0000-000000000000}"/>
          </ac:spMkLst>
        </pc:spChg>
        <pc:spChg chg="mod">
          <ac:chgData name="Mehdi Doubiani" userId="fafca2bd117dfea3" providerId="LiveId" clId="{3BB7C6B7-CD98-4B1F-AF3F-723170C81A47}" dt="2019-09-02T20:34:09.445" v="8698"/>
          <ac:spMkLst>
            <pc:docMk/>
            <pc:sldMk cId="1378546587" sldId="399"/>
            <ac:spMk id="6" creationId="{217B33F5-EDC9-472B-A7D2-A5267A8B2C07}"/>
          </ac:spMkLst>
        </pc:spChg>
        <pc:picChg chg="add mod">
          <ac:chgData name="Mehdi Doubiani" userId="fafca2bd117dfea3" providerId="LiveId" clId="{3BB7C6B7-CD98-4B1F-AF3F-723170C81A47}" dt="2019-09-02T20:33:45.097" v="8697" actId="14100"/>
          <ac:picMkLst>
            <pc:docMk/>
            <pc:sldMk cId="1378546587" sldId="399"/>
            <ac:picMk id="3" creationId="{9B8FA8C4-9544-4C5A-AC89-5C97A895E4D3}"/>
          </ac:picMkLst>
        </pc:picChg>
        <pc:picChg chg="del">
          <ac:chgData name="Mehdi Doubiani" userId="fafca2bd117dfea3" providerId="LiveId" clId="{3BB7C6B7-CD98-4B1F-AF3F-723170C81A47}" dt="2019-09-02T20:33:38.956" v="8694" actId="478"/>
          <ac:picMkLst>
            <pc:docMk/>
            <pc:sldMk cId="1378546587" sldId="399"/>
            <ac:picMk id="5" creationId="{4A9B964C-F8A6-454B-BF8D-60EDB553D0CF}"/>
          </ac:picMkLst>
        </pc:picChg>
        <pc:picChg chg="del">
          <ac:chgData name="Mehdi Doubiani" userId="fafca2bd117dfea3" providerId="LiveId" clId="{3BB7C6B7-CD98-4B1F-AF3F-723170C81A47}" dt="2019-09-02T20:33:41.783" v="8696" actId="478"/>
          <ac:picMkLst>
            <pc:docMk/>
            <pc:sldMk cId="1378546587" sldId="399"/>
            <ac:picMk id="31746" creationId="{92534F39-E3D6-434C-B370-56A9C346BFD0}"/>
          </ac:picMkLst>
        </pc:picChg>
        <pc:picChg chg="add mod">
          <ac:chgData name="Mehdi Doubiani" userId="fafca2bd117dfea3" providerId="LiveId" clId="{3BB7C6B7-CD98-4B1F-AF3F-723170C81A47}" dt="2019-09-02T20:34:26.237" v="8701" actId="1076"/>
          <ac:picMkLst>
            <pc:docMk/>
            <pc:sldMk cId="1378546587" sldId="399"/>
            <ac:picMk id="34818" creationId="{B43ED20F-13AC-4AB6-B37A-D334FE35892E}"/>
          </ac:picMkLst>
        </pc:picChg>
      </pc:sldChg>
      <pc:sldChg chg="add del">
        <pc:chgData name="Mehdi Doubiani" userId="fafca2bd117dfea3" providerId="LiveId" clId="{3BB7C6B7-CD98-4B1F-AF3F-723170C81A47}" dt="2019-09-02T20:53:52.647" v="8921" actId="2696"/>
        <pc:sldMkLst>
          <pc:docMk/>
          <pc:sldMk cId="3331433304" sldId="400"/>
        </pc:sldMkLst>
      </pc:sldChg>
      <pc:sldChg chg="addSp delSp modSp add ord">
        <pc:chgData name="Mehdi Doubiani" userId="fafca2bd117dfea3" providerId="LiveId" clId="{3BB7C6B7-CD98-4B1F-AF3F-723170C81A47}" dt="2019-09-03T10:03:09.585" v="9811" actId="113"/>
        <pc:sldMkLst>
          <pc:docMk/>
          <pc:sldMk cId="2213776081" sldId="401"/>
        </pc:sldMkLst>
        <pc:spChg chg="mod">
          <ac:chgData name="Mehdi Doubiani" userId="fafca2bd117dfea3" providerId="LiveId" clId="{3BB7C6B7-CD98-4B1F-AF3F-723170C81A47}" dt="2019-09-03T10:03:09.585" v="9811" actId="113"/>
          <ac:spMkLst>
            <pc:docMk/>
            <pc:sldMk cId="2213776081" sldId="401"/>
            <ac:spMk id="2" creationId="{33A8FF88-73A7-4DEC-90E6-EF909861B7F4}"/>
          </ac:spMkLst>
        </pc:spChg>
        <pc:spChg chg="add del">
          <ac:chgData name="Mehdi Doubiani" userId="fafca2bd117dfea3" providerId="LiveId" clId="{3BB7C6B7-CD98-4B1F-AF3F-723170C81A47}" dt="2019-09-02T20:45:43.277" v="8778"/>
          <ac:spMkLst>
            <pc:docMk/>
            <pc:sldMk cId="2213776081" sldId="401"/>
            <ac:spMk id="3" creationId="{6C4D474C-E749-4D70-BD25-85E7967C6A18}"/>
          </ac:spMkLst>
        </pc:spChg>
        <pc:spChg chg="mod">
          <ac:chgData name="Mehdi Doubiani" userId="fafca2bd117dfea3" providerId="LiveId" clId="{3BB7C6B7-CD98-4B1F-AF3F-723170C81A47}" dt="2019-09-02T20:51:34.714" v="8911" actId="14100"/>
          <ac:spMkLst>
            <pc:docMk/>
            <pc:sldMk cId="2213776081" sldId="401"/>
            <ac:spMk id="4" creationId="{00000000-0000-0000-0000-000000000000}"/>
          </ac:spMkLst>
        </pc:spChg>
        <pc:spChg chg="add mod">
          <ac:chgData name="Mehdi Doubiani" userId="fafca2bd117dfea3" providerId="LiveId" clId="{3BB7C6B7-CD98-4B1F-AF3F-723170C81A47}" dt="2019-09-02T20:45:53.398" v="8780" actId="1076"/>
          <ac:spMkLst>
            <pc:docMk/>
            <pc:sldMk cId="2213776081" sldId="401"/>
            <ac:spMk id="7" creationId="{0D13C9E8-42B9-464E-95B9-39F03953D9D8}"/>
          </ac:spMkLst>
        </pc:spChg>
        <pc:spChg chg="add mod">
          <ac:chgData name="Mehdi Doubiani" userId="fafca2bd117dfea3" providerId="LiveId" clId="{3BB7C6B7-CD98-4B1F-AF3F-723170C81A47}" dt="2019-09-02T20:48:02.030" v="8785" actId="1076"/>
          <ac:spMkLst>
            <pc:docMk/>
            <pc:sldMk cId="2213776081" sldId="401"/>
            <ac:spMk id="8" creationId="{AE4EEE2A-DB00-4650-B498-0A184564646B}"/>
          </ac:spMkLst>
        </pc:spChg>
        <pc:picChg chg="del">
          <ac:chgData name="Mehdi Doubiani" userId="fafca2bd117dfea3" providerId="LiveId" clId="{3BB7C6B7-CD98-4B1F-AF3F-723170C81A47}" dt="2019-09-02T20:45:17.874" v="8774" actId="478"/>
          <ac:picMkLst>
            <pc:docMk/>
            <pc:sldMk cId="2213776081" sldId="401"/>
            <ac:picMk id="5" creationId="{4A9B964C-F8A6-454B-BF8D-60EDB553D0CF}"/>
          </ac:picMkLst>
        </pc:picChg>
        <pc:picChg chg="add mod">
          <ac:chgData name="Mehdi Doubiani" userId="fafca2bd117dfea3" providerId="LiveId" clId="{3BB7C6B7-CD98-4B1F-AF3F-723170C81A47}" dt="2019-09-02T20:52:31.882" v="8920" actId="14100"/>
          <ac:picMkLst>
            <pc:docMk/>
            <pc:sldMk cId="2213776081" sldId="401"/>
            <ac:picMk id="9" creationId="{9D8059D7-5EDF-436E-8FE7-776AB2AC30A4}"/>
          </ac:picMkLst>
        </pc:picChg>
        <pc:picChg chg="del mod">
          <ac:chgData name="Mehdi Doubiani" userId="fafca2bd117dfea3" providerId="LiveId" clId="{3BB7C6B7-CD98-4B1F-AF3F-723170C81A47}" dt="2019-09-02T20:45:18.614" v="8776" actId="478"/>
          <ac:picMkLst>
            <pc:docMk/>
            <pc:sldMk cId="2213776081" sldId="401"/>
            <ac:picMk id="31746" creationId="{92534F39-E3D6-434C-B370-56A9C346BFD0}"/>
          </ac:picMkLst>
        </pc:picChg>
        <pc:picChg chg="add mod">
          <ac:chgData name="Mehdi Doubiani" userId="fafca2bd117dfea3" providerId="LiveId" clId="{3BB7C6B7-CD98-4B1F-AF3F-723170C81A47}" dt="2019-09-02T20:51:54.838" v="8917" actId="14100"/>
          <ac:picMkLst>
            <pc:docMk/>
            <pc:sldMk cId="2213776081" sldId="401"/>
            <ac:picMk id="35844" creationId="{A18A6A9C-335D-4F55-A02A-AA597286B399}"/>
          </ac:picMkLst>
        </pc:picChg>
      </pc:sldChg>
      <pc:sldChg chg="addSp delSp modSp add">
        <pc:chgData name="Mehdi Doubiani" userId="fafca2bd117dfea3" providerId="LiveId" clId="{3BB7C6B7-CD98-4B1F-AF3F-723170C81A47}" dt="2019-09-03T10:03:29.111" v="9813"/>
        <pc:sldMkLst>
          <pc:docMk/>
          <pc:sldMk cId="1020891094" sldId="402"/>
        </pc:sldMkLst>
        <pc:spChg chg="mod">
          <ac:chgData name="Mehdi Doubiani" userId="fafca2bd117dfea3" providerId="LiveId" clId="{3BB7C6B7-CD98-4B1F-AF3F-723170C81A47}" dt="2019-09-03T10:03:29.111" v="9813"/>
          <ac:spMkLst>
            <pc:docMk/>
            <pc:sldMk cId="1020891094" sldId="402"/>
            <ac:spMk id="2" creationId="{33A8FF88-73A7-4DEC-90E6-EF909861B7F4}"/>
          </ac:spMkLst>
        </pc:spChg>
        <pc:spChg chg="add del">
          <ac:chgData name="Mehdi Doubiani" userId="fafca2bd117dfea3" providerId="LiveId" clId="{3BB7C6B7-CD98-4B1F-AF3F-723170C81A47}" dt="2019-09-02T20:54:34.786" v="8951"/>
          <ac:spMkLst>
            <pc:docMk/>
            <pc:sldMk cId="1020891094" sldId="402"/>
            <ac:spMk id="3" creationId="{7AED28A2-476B-4C74-909A-3B4559EAAD8E}"/>
          </ac:spMkLst>
        </pc:spChg>
        <pc:spChg chg="add mod">
          <ac:chgData name="Mehdi Doubiani" userId="fafca2bd117dfea3" providerId="LiveId" clId="{3BB7C6B7-CD98-4B1F-AF3F-723170C81A47}" dt="2019-09-02T20:55:09.060" v="8957" actId="255"/>
          <ac:spMkLst>
            <pc:docMk/>
            <pc:sldMk cId="1020891094" sldId="402"/>
            <ac:spMk id="5" creationId="{32C7781A-6A7B-47C8-B7AA-98999F0F2081}"/>
          </ac:spMkLst>
        </pc:spChg>
        <pc:spChg chg="mod">
          <ac:chgData name="Mehdi Doubiani" userId="fafca2bd117dfea3" providerId="LiveId" clId="{3BB7C6B7-CD98-4B1F-AF3F-723170C81A47}" dt="2019-09-02T20:54:07.565" v="8923"/>
          <ac:spMkLst>
            <pc:docMk/>
            <pc:sldMk cId="1020891094" sldId="402"/>
            <ac:spMk id="6" creationId="{217B33F5-EDC9-472B-A7D2-A5267A8B2C07}"/>
          </ac:spMkLst>
        </pc:spChg>
        <pc:spChg chg="mod">
          <ac:chgData name="Mehdi Doubiani" userId="fafca2bd117dfea3" providerId="LiveId" clId="{3BB7C6B7-CD98-4B1F-AF3F-723170C81A47}" dt="2019-09-02T20:54:40.406" v="8953" actId="1076"/>
          <ac:spMkLst>
            <pc:docMk/>
            <pc:sldMk cId="1020891094" sldId="402"/>
            <ac:spMk id="8" creationId="{AE4EEE2A-DB00-4650-B498-0A184564646B}"/>
          </ac:spMkLst>
        </pc:spChg>
        <pc:picChg chg="del">
          <ac:chgData name="Mehdi Doubiani" userId="fafca2bd117dfea3" providerId="LiveId" clId="{3BB7C6B7-CD98-4B1F-AF3F-723170C81A47}" dt="2019-09-02T20:55:14.594" v="8959" actId="478"/>
          <ac:picMkLst>
            <pc:docMk/>
            <pc:sldMk cId="1020891094" sldId="402"/>
            <ac:picMk id="9" creationId="{9D8059D7-5EDF-436E-8FE7-776AB2AC30A4}"/>
          </ac:picMkLst>
        </pc:picChg>
        <pc:picChg chg="add mod">
          <ac:chgData name="Mehdi Doubiani" userId="fafca2bd117dfea3" providerId="LiveId" clId="{3BB7C6B7-CD98-4B1F-AF3F-723170C81A47}" dt="2019-09-02T20:55:54.938" v="8967" actId="14100"/>
          <ac:picMkLst>
            <pc:docMk/>
            <pc:sldMk cId="1020891094" sldId="402"/>
            <ac:picMk id="10" creationId="{2AB6C58C-1B21-403C-B687-FFA262017CB4}"/>
          </ac:picMkLst>
        </pc:picChg>
        <pc:picChg chg="del">
          <ac:chgData name="Mehdi Doubiani" userId="fafca2bd117dfea3" providerId="LiveId" clId="{3BB7C6B7-CD98-4B1F-AF3F-723170C81A47}" dt="2019-09-02T20:55:12.927" v="8958" actId="478"/>
          <ac:picMkLst>
            <pc:docMk/>
            <pc:sldMk cId="1020891094" sldId="402"/>
            <ac:picMk id="35844" creationId="{A18A6A9C-335D-4F55-A02A-AA597286B399}"/>
          </ac:picMkLst>
        </pc:picChg>
        <pc:picChg chg="add mod">
          <ac:chgData name="Mehdi Doubiani" userId="fafca2bd117dfea3" providerId="LiveId" clId="{3BB7C6B7-CD98-4B1F-AF3F-723170C81A47}" dt="2019-09-02T20:55:30.985" v="8964" actId="1076"/>
          <ac:picMkLst>
            <pc:docMk/>
            <pc:sldMk cId="1020891094" sldId="402"/>
            <ac:picMk id="37892" creationId="{EE46E3C7-1AD1-44CB-AE5C-C3CC60373BE7}"/>
          </ac:picMkLst>
        </pc:picChg>
      </pc:sldChg>
      <pc:sldChg chg="modSp add">
        <pc:chgData name="Mehdi Doubiani" userId="fafca2bd117dfea3" providerId="LiveId" clId="{3BB7C6B7-CD98-4B1F-AF3F-723170C81A47}" dt="2019-09-02T21:13:05.190" v="8970" actId="207"/>
        <pc:sldMkLst>
          <pc:docMk/>
          <pc:sldMk cId="2470706104" sldId="403"/>
        </pc:sldMkLst>
        <pc:spChg chg="mod">
          <ac:chgData name="Mehdi Doubiani" userId="fafca2bd117dfea3" providerId="LiveId" clId="{3BB7C6B7-CD98-4B1F-AF3F-723170C81A47}" dt="2019-09-02T21:13:05.190" v="8970" actId="207"/>
          <ac:spMkLst>
            <pc:docMk/>
            <pc:sldMk cId="2470706104" sldId="403"/>
            <ac:spMk id="7" creationId="{A0C0D3B5-8CB9-46CD-8219-C36144648CC8}"/>
          </ac:spMkLst>
        </pc:spChg>
      </pc:sldChg>
      <pc:sldChg chg="addSp delSp modSp add">
        <pc:chgData name="Mehdi Doubiani" userId="fafca2bd117dfea3" providerId="LiveId" clId="{3BB7C6B7-CD98-4B1F-AF3F-723170C81A47}" dt="2019-09-08T19:48:00.626" v="10733" actId="20577"/>
        <pc:sldMkLst>
          <pc:docMk/>
          <pc:sldMk cId="379530545" sldId="404"/>
        </pc:sldMkLst>
        <pc:spChg chg="del mod">
          <ac:chgData name="Mehdi Doubiani" userId="fafca2bd117dfea3" providerId="LiveId" clId="{3BB7C6B7-CD98-4B1F-AF3F-723170C81A47}" dt="2019-09-02T21:13:24.310" v="8974" actId="478"/>
          <ac:spMkLst>
            <pc:docMk/>
            <pc:sldMk cId="379530545" sldId="404"/>
            <ac:spMk id="2" creationId="{AC006F1C-E114-4B1D-82F7-51E6C3E4B1AF}"/>
          </ac:spMkLst>
        </pc:spChg>
        <pc:spChg chg="del mod">
          <ac:chgData name="Mehdi Doubiani" userId="fafca2bd117dfea3" providerId="LiveId" clId="{3BB7C6B7-CD98-4B1F-AF3F-723170C81A47}" dt="2019-09-02T21:13:24.310" v="8974" actId="478"/>
          <ac:spMkLst>
            <pc:docMk/>
            <pc:sldMk cId="379530545" sldId="404"/>
            <ac:spMk id="3" creationId="{F7B8E028-3FFD-4E7F-B232-5C05D4D7294B}"/>
          </ac:spMkLst>
        </pc:spChg>
        <pc:spChg chg="add mod">
          <ac:chgData name="Mehdi Doubiani" userId="fafca2bd117dfea3" providerId="LiveId" clId="{3BB7C6B7-CD98-4B1F-AF3F-723170C81A47}" dt="2019-09-03T09:43:48.347" v="9594" actId="20577"/>
          <ac:spMkLst>
            <pc:docMk/>
            <pc:sldMk cId="379530545" sldId="404"/>
            <ac:spMk id="4" creationId="{8283BAD9-A4BB-40B7-9488-D7B4DEA5E62C}"/>
          </ac:spMkLst>
        </pc:spChg>
        <pc:spChg chg="add mod">
          <ac:chgData name="Mehdi Doubiani" userId="fafca2bd117dfea3" providerId="LiveId" clId="{3BB7C6B7-CD98-4B1F-AF3F-723170C81A47}" dt="2019-09-08T19:48:00.626" v="10733" actId="20577"/>
          <ac:spMkLst>
            <pc:docMk/>
            <pc:sldMk cId="379530545" sldId="404"/>
            <ac:spMk id="5" creationId="{D65124BF-B277-40EB-99C6-8BD98778E376}"/>
          </ac:spMkLst>
        </pc:spChg>
      </pc:sldChg>
      <pc:sldChg chg="addSp delSp modSp add">
        <pc:chgData name="Mehdi Doubiani" userId="fafca2bd117dfea3" providerId="LiveId" clId="{3BB7C6B7-CD98-4B1F-AF3F-723170C81A47}" dt="2019-09-08T12:06:14.929" v="10414" actId="14100"/>
        <pc:sldMkLst>
          <pc:docMk/>
          <pc:sldMk cId="713300236" sldId="405"/>
        </pc:sldMkLst>
        <pc:spChg chg="mod">
          <ac:chgData name="Mehdi Doubiani" userId="fafca2bd117dfea3" providerId="LiveId" clId="{3BB7C6B7-CD98-4B1F-AF3F-723170C81A47}" dt="2019-09-08T12:06:09.821" v="10413" actId="20577"/>
          <ac:spMkLst>
            <pc:docMk/>
            <pc:sldMk cId="713300236" sldId="405"/>
            <ac:spMk id="4" creationId="{00000000-0000-0000-0000-000000000000}"/>
          </ac:spMkLst>
        </pc:spChg>
        <pc:spChg chg="del">
          <ac:chgData name="Mehdi Doubiani" userId="fafca2bd117dfea3" providerId="LiveId" clId="{3BB7C6B7-CD98-4B1F-AF3F-723170C81A47}" dt="2019-09-08T12:03:59.492" v="10169" actId="478"/>
          <ac:spMkLst>
            <pc:docMk/>
            <pc:sldMk cId="713300236" sldId="405"/>
            <ac:spMk id="5" creationId="{41140CE5-EFD7-4C37-9F06-FF79BAB211CD}"/>
          </ac:spMkLst>
        </pc:spChg>
        <pc:spChg chg="del">
          <ac:chgData name="Mehdi Doubiani" userId="fafca2bd117dfea3" providerId="LiveId" clId="{3BB7C6B7-CD98-4B1F-AF3F-723170C81A47}" dt="2019-09-08T12:03:56.749" v="10167" actId="478"/>
          <ac:spMkLst>
            <pc:docMk/>
            <pc:sldMk cId="713300236" sldId="405"/>
            <ac:spMk id="6" creationId="{2B393B55-FA1B-417C-8D34-AD2C7259808D}"/>
          </ac:spMkLst>
        </pc:spChg>
        <pc:spChg chg="del">
          <ac:chgData name="Mehdi Doubiani" userId="fafca2bd117dfea3" providerId="LiveId" clId="{3BB7C6B7-CD98-4B1F-AF3F-723170C81A47}" dt="2019-09-08T12:04:00.632" v="10170" actId="478"/>
          <ac:spMkLst>
            <pc:docMk/>
            <pc:sldMk cId="713300236" sldId="405"/>
            <ac:spMk id="9" creationId="{2593754F-CB9A-42D2-98FB-B1074CBA3879}"/>
          </ac:spMkLst>
        </pc:spChg>
        <pc:spChg chg="del">
          <ac:chgData name="Mehdi Doubiani" userId="fafca2bd117dfea3" providerId="LiveId" clId="{3BB7C6B7-CD98-4B1F-AF3F-723170C81A47}" dt="2019-09-08T12:03:57.964" v="10168" actId="478"/>
          <ac:spMkLst>
            <pc:docMk/>
            <pc:sldMk cId="713300236" sldId="405"/>
            <ac:spMk id="10" creationId="{12B6BC1B-AA6D-412C-A074-6CA88AD8AB10}"/>
          </ac:spMkLst>
        </pc:spChg>
        <pc:picChg chg="add mod">
          <ac:chgData name="Mehdi Doubiani" userId="fafca2bd117dfea3" providerId="LiveId" clId="{3BB7C6B7-CD98-4B1F-AF3F-723170C81A47}" dt="2019-09-08T12:06:14.929" v="10414" actId="14100"/>
          <ac:picMkLst>
            <pc:docMk/>
            <pc:sldMk cId="713300236" sldId="405"/>
            <ac:picMk id="2" creationId="{01FCCADD-C1F4-4168-9961-6CBDFCD63429}"/>
          </ac:picMkLst>
        </pc:picChg>
        <pc:picChg chg="del">
          <ac:chgData name="Mehdi Doubiani" userId="fafca2bd117dfea3" providerId="LiveId" clId="{3BB7C6B7-CD98-4B1F-AF3F-723170C81A47}" dt="2019-09-08T12:03:48.918" v="10166" actId="478"/>
          <ac:picMkLst>
            <pc:docMk/>
            <pc:sldMk cId="713300236" sldId="405"/>
            <ac:picMk id="3" creationId="{2896E3B3-5932-468E-8261-FE2B373DE7FA}"/>
          </ac:picMkLst>
        </pc:picChg>
      </pc:sldChg>
      <pc:sldChg chg="addSp delSp modSp add">
        <pc:chgData name="Mehdi Doubiani" userId="fafca2bd117dfea3" providerId="LiveId" clId="{3BB7C6B7-CD98-4B1F-AF3F-723170C81A47}" dt="2019-09-08T12:10:03.764" v="10489" actId="478"/>
        <pc:sldMkLst>
          <pc:docMk/>
          <pc:sldMk cId="2155374243" sldId="406"/>
        </pc:sldMkLst>
        <pc:spChg chg="mod">
          <ac:chgData name="Mehdi Doubiani" userId="fafca2bd117dfea3" providerId="LiveId" clId="{3BB7C6B7-CD98-4B1F-AF3F-723170C81A47}" dt="2019-09-08T12:08:25.272" v="10479" actId="20577"/>
          <ac:spMkLst>
            <pc:docMk/>
            <pc:sldMk cId="2155374243" sldId="406"/>
            <ac:spMk id="4" creationId="{00000000-0000-0000-0000-000000000000}"/>
          </ac:spMkLst>
        </pc:spChg>
        <pc:spChg chg="del">
          <ac:chgData name="Mehdi Doubiani" userId="fafca2bd117dfea3" providerId="LiveId" clId="{3BB7C6B7-CD98-4B1F-AF3F-723170C81A47}" dt="2019-09-08T12:10:03.764" v="10489" actId="478"/>
          <ac:spMkLst>
            <pc:docMk/>
            <pc:sldMk cId="2155374243" sldId="406"/>
            <ac:spMk id="8" creationId="{00000000-0000-0000-0000-000000000000}"/>
          </ac:spMkLst>
        </pc:spChg>
        <pc:picChg chg="del">
          <ac:chgData name="Mehdi Doubiani" userId="fafca2bd117dfea3" providerId="LiveId" clId="{3BB7C6B7-CD98-4B1F-AF3F-723170C81A47}" dt="2019-09-08T12:08:05.040" v="10416" actId="478"/>
          <ac:picMkLst>
            <pc:docMk/>
            <pc:sldMk cId="2155374243" sldId="406"/>
            <ac:picMk id="2" creationId="{01FCCADD-C1F4-4168-9961-6CBDFCD63429}"/>
          </ac:picMkLst>
        </pc:picChg>
        <pc:picChg chg="add mod">
          <ac:chgData name="Mehdi Doubiani" userId="fafca2bd117dfea3" providerId="LiveId" clId="{3BB7C6B7-CD98-4B1F-AF3F-723170C81A47}" dt="2019-09-08T12:08:28.521" v="10480" actId="1076"/>
          <ac:picMkLst>
            <pc:docMk/>
            <pc:sldMk cId="2155374243" sldId="406"/>
            <ac:picMk id="3" creationId="{1D103896-4E83-462D-A8EC-427529135F95}"/>
          </ac:picMkLst>
        </pc:picChg>
      </pc:sldChg>
      <pc:sldChg chg="addSp delSp modSp add">
        <pc:chgData name="Mehdi Doubiani" userId="fafca2bd117dfea3" providerId="LiveId" clId="{3BB7C6B7-CD98-4B1F-AF3F-723170C81A47}" dt="2019-09-08T12:12:43.407" v="10663" actId="1076"/>
        <pc:sldMkLst>
          <pc:docMk/>
          <pc:sldMk cId="3293427365" sldId="407"/>
        </pc:sldMkLst>
        <pc:spChg chg="mod">
          <ac:chgData name="Mehdi Doubiani" userId="fafca2bd117dfea3" providerId="LiveId" clId="{3BB7C6B7-CD98-4B1F-AF3F-723170C81A47}" dt="2019-09-08T12:12:39.617" v="10662"/>
          <ac:spMkLst>
            <pc:docMk/>
            <pc:sldMk cId="3293427365" sldId="407"/>
            <ac:spMk id="4" creationId="{00000000-0000-0000-0000-000000000000}"/>
          </ac:spMkLst>
        </pc:spChg>
        <pc:spChg chg="del mod">
          <ac:chgData name="Mehdi Doubiani" userId="fafca2bd117dfea3" providerId="LiveId" clId="{3BB7C6B7-CD98-4B1F-AF3F-723170C81A47}" dt="2019-09-08T12:09:59.331" v="10488" actId="478"/>
          <ac:spMkLst>
            <pc:docMk/>
            <pc:sldMk cId="3293427365" sldId="407"/>
            <ac:spMk id="8" creationId="{00000000-0000-0000-0000-000000000000}"/>
          </ac:spMkLst>
        </pc:spChg>
        <pc:picChg chg="add mod">
          <ac:chgData name="Mehdi Doubiani" userId="fafca2bd117dfea3" providerId="LiveId" clId="{3BB7C6B7-CD98-4B1F-AF3F-723170C81A47}" dt="2019-09-08T12:12:43.407" v="10663" actId="1076"/>
          <ac:picMkLst>
            <pc:docMk/>
            <pc:sldMk cId="3293427365" sldId="407"/>
            <ac:picMk id="2" creationId="{61D2C1A4-AB12-494A-BF8C-301FB6378639}"/>
          </ac:picMkLst>
        </pc:picChg>
        <pc:picChg chg="del">
          <ac:chgData name="Mehdi Doubiani" userId="fafca2bd117dfea3" providerId="LiveId" clId="{3BB7C6B7-CD98-4B1F-AF3F-723170C81A47}" dt="2019-09-08T12:09:37.526" v="10482" actId="478"/>
          <ac:picMkLst>
            <pc:docMk/>
            <pc:sldMk cId="3293427365" sldId="407"/>
            <ac:picMk id="3" creationId="{1D103896-4E83-462D-A8EC-427529135F95}"/>
          </ac:picMkLst>
        </pc:picChg>
      </pc:sldChg>
      <pc:sldChg chg="addSp delSp modSp add">
        <pc:chgData name="Mehdi Doubiani" userId="fafca2bd117dfea3" providerId="LiveId" clId="{3BB7C6B7-CD98-4B1F-AF3F-723170C81A47}" dt="2019-09-08T12:29:51.362" v="10708" actId="14100"/>
        <pc:sldMkLst>
          <pc:docMk/>
          <pc:sldMk cId="2426305548" sldId="408"/>
        </pc:sldMkLst>
        <pc:spChg chg="mod">
          <ac:chgData name="Mehdi Doubiani" userId="fafca2bd117dfea3" providerId="LiveId" clId="{3BB7C6B7-CD98-4B1F-AF3F-723170C81A47}" dt="2019-09-08T12:29:51.362" v="10708" actId="14100"/>
          <ac:spMkLst>
            <pc:docMk/>
            <pc:sldMk cId="2426305548" sldId="408"/>
            <ac:spMk id="4" creationId="{8283BAD9-A4BB-40B7-9488-D7B4DEA5E62C}"/>
          </ac:spMkLst>
        </pc:spChg>
        <pc:spChg chg="del">
          <ac:chgData name="Mehdi Doubiani" userId="fafca2bd117dfea3" providerId="LiveId" clId="{3BB7C6B7-CD98-4B1F-AF3F-723170C81A47}" dt="2019-09-08T12:27:32.115" v="10671" actId="478"/>
          <ac:spMkLst>
            <pc:docMk/>
            <pc:sldMk cId="2426305548" sldId="408"/>
            <ac:spMk id="5" creationId="{D65124BF-B277-40EB-99C6-8BD98778E376}"/>
          </ac:spMkLst>
        </pc:spChg>
        <pc:graphicFrameChg chg="add mod modGraphic">
          <ac:chgData name="Mehdi Doubiani" userId="fafca2bd117dfea3" providerId="LiveId" clId="{3BB7C6B7-CD98-4B1F-AF3F-723170C81A47}" dt="2019-09-08T12:29:33.838" v="10705" actId="1076"/>
          <ac:graphicFrameMkLst>
            <pc:docMk/>
            <pc:sldMk cId="2426305548" sldId="408"/>
            <ac:graphicFrameMk id="2" creationId="{0F06887B-72B4-4465-B5B5-E654A331C9CB}"/>
          </ac:graphicFrameMkLst>
        </pc:graphicFrameChg>
      </pc:sldChg>
      <pc:sldMasterChg chg="delSldLayout">
        <pc:chgData name="Mehdi Doubiani" userId="fafca2bd117dfea3" providerId="LiveId" clId="{3BB7C6B7-CD98-4B1F-AF3F-723170C81A47}" dt="2019-09-02T19:20:49.572" v="8511" actId="2696"/>
        <pc:sldMasterMkLst>
          <pc:docMk/>
          <pc:sldMasterMk cId="533254771" sldId="2147483648"/>
        </pc:sldMasterMkLst>
        <pc:sldLayoutChg chg="del">
          <pc:chgData name="Mehdi Doubiani" userId="fafca2bd117dfea3" providerId="LiveId" clId="{3BB7C6B7-CD98-4B1F-AF3F-723170C81A47}" dt="2019-09-02T19:20:45.871" v="8431" actId="2696"/>
          <pc:sldLayoutMkLst>
            <pc:docMk/>
            <pc:sldMasterMk cId="533254771" sldId="2147483648"/>
            <pc:sldLayoutMk cId="1351345223" sldId="2147483674"/>
          </pc:sldLayoutMkLst>
        </pc:sldLayoutChg>
        <pc:sldLayoutChg chg="del">
          <pc:chgData name="Mehdi Doubiani" userId="fafca2bd117dfea3" providerId="LiveId" clId="{3BB7C6B7-CD98-4B1F-AF3F-723170C81A47}" dt="2019-09-02T19:20:49.572" v="8511" actId="2696"/>
          <pc:sldLayoutMkLst>
            <pc:docMk/>
            <pc:sldMasterMk cId="533254771" sldId="2147483648"/>
            <pc:sldLayoutMk cId="1724586126" sldId="2147483676"/>
          </pc:sldLayoutMkLst>
        </pc:sldLayoutChg>
        <pc:sldLayoutChg chg="del">
          <pc:chgData name="Mehdi Doubiani" userId="fafca2bd117dfea3" providerId="LiveId" clId="{3BB7C6B7-CD98-4B1F-AF3F-723170C81A47}" dt="2019-09-02T19:20:46.105" v="8437" actId="2696"/>
          <pc:sldLayoutMkLst>
            <pc:docMk/>
            <pc:sldMasterMk cId="533254771" sldId="2147483648"/>
            <pc:sldLayoutMk cId="436476770" sldId="2147483677"/>
          </pc:sldLayoutMkLst>
        </pc:sldLayoutChg>
        <pc:sldLayoutChg chg="del">
          <pc:chgData name="Mehdi Doubiani" userId="fafca2bd117dfea3" providerId="LiveId" clId="{3BB7C6B7-CD98-4B1F-AF3F-723170C81A47}" dt="2019-09-02T19:20:46.127" v="8439" actId="2696"/>
          <pc:sldLayoutMkLst>
            <pc:docMk/>
            <pc:sldMasterMk cId="533254771" sldId="2147483648"/>
            <pc:sldLayoutMk cId="1936329094" sldId="2147483678"/>
          </pc:sldLayoutMkLst>
        </pc:sldLayoutChg>
        <pc:sldLayoutChg chg="del">
          <pc:chgData name="Mehdi Doubiani" userId="fafca2bd117dfea3" providerId="LiveId" clId="{3BB7C6B7-CD98-4B1F-AF3F-723170C81A47}" dt="2019-09-02T19:20:46.167" v="8441" actId="2696"/>
          <pc:sldLayoutMkLst>
            <pc:docMk/>
            <pc:sldMasterMk cId="533254771" sldId="2147483648"/>
            <pc:sldLayoutMk cId="304987844" sldId="2147483679"/>
          </pc:sldLayoutMkLst>
        </pc:sldLayoutChg>
        <pc:sldLayoutChg chg="del">
          <pc:chgData name="Mehdi Doubiani" userId="fafca2bd117dfea3" providerId="LiveId" clId="{3BB7C6B7-CD98-4B1F-AF3F-723170C81A47}" dt="2019-09-02T19:20:46.237" v="8443" actId="2696"/>
          <pc:sldLayoutMkLst>
            <pc:docMk/>
            <pc:sldMasterMk cId="533254771" sldId="2147483648"/>
            <pc:sldLayoutMk cId="2119315080" sldId="2147483680"/>
          </pc:sldLayoutMkLst>
        </pc:sldLayoutChg>
        <pc:sldLayoutChg chg="del">
          <pc:chgData name="Mehdi Doubiani" userId="fafca2bd117dfea3" providerId="LiveId" clId="{3BB7C6B7-CD98-4B1F-AF3F-723170C81A47}" dt="2019-09-02T19:20:46.299" v="8445" actId="2696"/>
          <pc:sldLayoutMkLst>
            <pc:docMk/>
            <pc:sldMasterMk cId="533254771" sldId="2147483648"/>
            <pc:sldLayoutMk cId="3559274" sldId="2147483681"/>
          </pc:sldLayoutMkLst>
        </pc:sldLayoutChg>
        <pc:sldLayoutChg chg="del">
          <pc:chgData name="Mehdi Doubiani" userId="fafca2bd117dfea3" providerId="LiveId" clId="{3BB7C6B7-CD98-4B1F-AF3F-723170C81A47}" dt="2019-09-02T19:20:46.346" v="8447" actId="2696"/>
          <pc:sldLayoutMkLst>
            <pc:docMk/>
            <pc:sldMasterMk cId="533254771" sldId="2147483648"/>
            <pc:sldLayoutMk cId="63040413" sldId="2147483682"/>
          </pc:sldLayoutMkLst>
        </pc:sldLayoutChg>
        <pc:sldLayoutChg chg="del">
          <pc:chgData name="Mehdi Doubiani" userId="fafca2bd117dfea3" providerId="LiveId" clId="{3BB7C6B7-CD98-4B1F-AF3F-723170C81A47}" dt="2019-09-02T19:20:46.390" v="8449" actId="2696"/>
          <pc:sldLayoutMkLst>
            <pc:docMk/>
            <pc:sldMasterMk cId="533254771" sldId="2147483648"/>
            <pc:sldLayoutMk cId="1051519025" sldId="2147483683"/>
          </pc:sldLayoutMkLst>
        </pc:sldLayoutChg>
        <pc:sldLayoutChg chg="del">
          <pc:chgData name="Mehdi Doubiani" userId="fafca2bd117dfea3" providerId="LiveId" clId="{3BB7C6B7-CD98-4B1F-AF3F-723170C81A47}" dt="2019-09-02T19:20:46.948" v="8462" actId="2696"/>
          <pc:sldLayoutMkLst>
            <pc:docMk/>
            <pc:sldMasterMk cId="533254771" sldId="2147483648"/>
            <pc:sldLayoutMk cId="1586901783" sldId="2147483684"/>
          </pc:sldLayoutMkLst>
        </pc:sldLayoutChg>
        <pc:sldLayoutChg chg="del">
          <pc:chgData name="Mehdi Doubiani" userId="fafca2bd117dfea3" providerId="LiveId" clId="{3BB7C6B7-CD98-4B1F-AF3F-723170C81A47}" dt="2019-09-02T19:20:48.070" v="8487" actId="2696"/>
          <pc:sldLayoutMkLst>
            <pc:docMk/>
            <pc:sldMasterMk cId="533254771" sldId="2147483648"/>
            <pc:sldLayoutMk cId="403681562" sldId="2147483689"/>
          </pc:sldLayoutMkLst>
        </pc:sldLayoutChg>
        <pc:sldLayoutChg chg="del">
          <pc:chgData name="Mehdi Doubiani" userId="fafca2bd117dfea3" providerId="LiveId" clId="{3BB7C6B7-CD98-4B1F-AF3F-723170C81A47}" dt="2019-09-02T19:20:48.103" v="8489" actId="2696"/>
          <pc:sldLayoutMkLst>
            <pc:docMk/>
            <pc:sldMasterMk cId="533254771" sldId="2147483648"/>
            <pc:sldLayoutMk cId="1674303725" sldId="2147483690"/>
          </pc:sldLayoutMkLst>
        </pc:sldLayoutChg>
        <pc:sldLayoutChg chg="del">
          <pc:chgData name="Mehdi Doubiani" userId="fafca2bd117dfea3" providerId="LiveId" clId="{3BB7C6B7-CD98-4B1F-AF3F-723170C81A47}" dt="2019-09-02T19:20:48.130" v="8491" actId="2696"/>
          <pc:sldLayoutMkLst>
            <pc:docMk/>
            <pc:sldMasterMk cId="533254771" sldId="2147483648"/>
            <pc:sldLayoutMk cId="1431005949" sldId="2147483691"/>
          </pc:sldLayoutMkLst>
        </pc:sldLayoutChg>
        <pc:sldLayoutChg chg="del">
          <pc:chgData name="Mehdi Doubiani" userId="fafca2bd117dfea3" providerId="LiveId" clId="{3BB7C6B7-CD98-4B1F-AF3F-723170C81A47}" dt="2019-09-02T19:20:48.154" v="8493" actId="2696"/>
          <pc:sldLayoutMkLst>
            <pc:docMk/>
            <pc:sldMasterMk cId="533254771" sldId="2147483648"/>
            <pc:sldLayoutMk cId="754137322" sldId="2147483692"/>
          </pc:sldLayoutMkLst>
        </pc:sldLayoutChg>
        <pc:sldLayoutChg chg="del">
          <pc:chgData name="Mehdi Doubiani" userId="fafca2bd117dfea3" providerId="LiveId" clId="{3BB7C6B7-CD98-4B1F-AF3F-723170C81A47}" dt="2019-09-02T19:20:48.184" v="8495" actId="2696"/>
          <pc:sldLayoutMkLst>
            <pc:docMk/>
            <pc:sldMasterMk cId="533254771" sldId="2147483648"/>
            <pc:sldLayoutMk cId="627260093" sldId="2147483693"/>
          </pc:sldLayoutMkLst>
        </pc:sldLayoutChg>
        <pc:sldLayoutChg chg="del">
          <pc:chgData name="Mehdi Doubiani" userId="fafca2bd117dfea3" providerId="LiveId" clId="{3BB7C6B7-CD98-4B1F-AF3F-723170C81A47}" dt="2019-09-02T19:20:48.429" v="8502" actId="2696"/>
          <pc:sldLayoutMkLst>
            <pc:docMk/>
            <pc:sldMasterMk cId="533254771" sldId="2147483648"/>
            <pc:sldLayoutMk cId="480385122" sldId="2147483694"/>
          </pc:sldLayoutMkLst>
        </pc:sldLayoutChg>
        <pc:sldLayoutChg chg="del">
          <pc:chgData name="Mehdi Doubiani" userId="fafca2bd117dfea3" providerId="LiveId" clId="{3BB7C6B7-CD98-4B1F-AF3F-723170C81A47}" dt="2019-09-02T19:20:48.361" v="8498" actId="2696"/>
          <pc:sldLayoutMkLst>
            <pc:docMk/>
            <pc:sldMasterMk cId="533254771" sldId="2147483648"/>
            <pc:sldLayoutMk cId="869226366" sldId="2147483695"/>
          </pc:sldLayoutMkLst>
        </pc:sldLayoutChg>
        <pc:sldLayoutChg chg="del">
          <pc:chgData name="Mehdi Doubiani" userId="fafca2bd117dfea3" providerId="LiveId" clId="{3BB7C6B7-CD98-4B1F-AF3F-723170C81A47}" dt="2019-09-02T19:20:48.392" v="8500" actId="2696"/>
          <pc:sldLayoutMkLst>
            <pc:docMk/>
            <pc:sldMasterMk cId="533254771" sldId="2147483648"/>
            <pc:sldLayoutMk cId="1244171023" sldId="2147483696"/>
          </pc:sldLayoutMkLst>
        </pc:sldLayoutChg>
        <pc:sldLayoutChg chg="del">
          <pc:chgData name="Mehdi Doubiani" userId="fafca2bd117dfea3" providerId="LiveId" clId="{3BB7C6B7-CD98-4B1F-AF3F-723170C81A47}" dt="2019-09-02T19:20:48.519" v="8504" actId="2696"/>
          <pc:sldLayoutMkLst>
            <pc:docMk/>
            <pc:sldMasterMk cId="533254771" sldId="2147483648"/>
            <pc:sldLayoutMk cId="1502463517" sldId="2147483697"/>
          </pc:sldLayoutMkLst>
        </pc:sldLayoutChg>
      </pc:sldMasterChg>
    </pc:docChg>
  </pc:docChgLst>
  <pc:docChgLst>
    <pc:chgData name="Mehdi Doubiani" userId="fafca2bd117dfea3" providerId="LiveId" clId="{B632D278-8DA6-48A0-B036-F14A93098880}"/>
    <pc:docChg chg="custSel modSld">
      <pc:chgData name="Mehdi Doubiani" userId="fafca2bd117dfea3" providerId="LiveId" clId="{B632D278-8DA6-48A0-B036-F14A93098880}" dt="2019-12-07T17:54:35.454" v="5" actId="313"/>
      <pc:docMkLst>
        <pc:docMk/>
      </pc:docMkLst>
      <pc:sldChg chg="modSp">
        <pc:chgData name="Mehdi Doubiani" userId="fafca2bd117dfea3" providerId="LiveId" clId="{B632D278-8DA6-48A0-B036-F14A93098880}" dt="2019-12-07T17:54:35.454" v="5" actId="313"/>
        <pc:sldMkLst>
          <pc:docMk/>
          <pc:sldMk cId="1161247289" sldId="256"/>
        </pc:sldMkLst>
        <pc:spChg chg="mod">
          <ac:chgData name="Mehdi Doubiani" userId="fafca2bd117dfea3" providerId="LiveId" clId="{B632D278-8DA6-48A0-B036-F14A93098880}" dt="2019-12-07T17:54:35.454" v="5" actId="313"/>
          <ac:spMkLst>
            <pc:docMk/>
            <pc:sldMk cId="116124728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8754-43BB-794F-AD60-C6986A73F4BE}" type="slidenum">
              <a:rPr lang="en-US" smtClean="0"/>
              <a:t>‹#›</a:t>
            </a:fld>
            <a:endParaRPr lang="en-US"/>
          </a:p>
        </p:txBody>
      </p:sp>
    </p:spTree>
    <p:extLst>
      <p:ext uri="{BB962C8B-B14F-4D97-AF65-F5344CB8AC3E}">
        <p14:creationId xmlns:p14="http://schemas.microsoft.com/office/powerpoint/2010/main" val="205193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4B11F-DEB5-FD42-A446-CCBF89D9B67B}"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CA6B6-07BB-AC45-8702-9912B3FA3398}" type="slidenum">
              <a:rPr lang="en-US" smtClean="0"/>
              <a:t>‹#›</a:t>
            </a:fld>
            <a:endParaRPr lang="en-US"/>
          </a:p>
        </p:txBody>
      </p:sp>
    </p:spTree>
    <p:extLst>
      <p:ext uri="{BB962C8B-B14F-4D97-AF65-F5344CB8AC3E}">
        <p14:creationId xmlns:p14="http://schemas.microsoft.com/office/powerpoint/2010/main" val="165961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a:t>
            </a:fld>
            <a:endParaRPr lang="en-US"/>
          </a:p>
        </p:txBody>
      </p:sp>
    </p:spTree>
    <p:extLst>
      <p:ext uri="{BB962C8B-B14F-4D97-AF65-F5344CB8AC3E}">
        <p14:creationId xmlns:p14="http://schemas.microsoft.com/office/powerpoint/2010/main" val="484526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11</a:t>
            </a:fld>
            <a:endParaRPr lang="en-US"/>
          </a:p>
        </p:txBody>
      </p:sp>
    </p:spTree>
    <p:extLst>
      <p:ext uri="{BB962C8B-B14F-4D97-AF65-F5344CB8AC3E}">
        <p14:creationId xmlns:p14="http://schemas.microsoft.com/office/powerpoint/2010/main" val="2824245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12</a:t>
            </a:fld>
            <a:endParaRPr lang="en-US"/>
          </a:p>
        </p:txBody>
      </p:sp>
    </p:spTree>
    <p:extLst>
      <p:ext uri="{BB962C8B-B14F-4D97-AF65-F5344CB8AC3E}">
        <p14:creationId xmlns:p14="http://schemas.microsoft.com/office/powerpoint/2010/main" val="2760370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13</a:t>
            </a:fld>
            <a:endParaRPr lang="en-US"/>
          </a:p>
        </p:txBody>
      </p:sp>
    </p:spTree>
    <p:extLst>
      <p:ext uri="{BB962C8B-B14F-4D97-AF65-F5344CB8AC3E}">
        <p14:creationId xmlns:p14="http://schemas.microsoft.com/office/powerpoint/2010/main" val="382625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14</a:t>
            </a:fld>
            <a:endParaRPr lang="en-US"/>
          </a:p>
        </p:txBody>
      </p:sp>
    </p:spTree>
    <p:extLst>
      <p:ext uri="{BB962C8B-B14F-4D97-AF65-F5344CB8AC3E}">
        <p14:creationId xmlns:p14="http://schemas.microsoft.com/office/powerpoint/2010/main" val="317439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15</a:t>
            </a:fld>
            <a:endParaRPr lang="en-US"/>
          </a:p>
        </p:txBody>
      </p:sp>
    </p:spTree>
    <p:extLst>
      <p:ext uri="{BB962C8B-B14F-4D97-AF65-F5344CB8AC3E}">
        <p14:creationId xmlns:p14="http://schemas.microsoft.com/office/powerpoint/2010/main" val="412088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16</a:t>
            </a:fld>
            <a:endParaRPr lang="en-US"/>
          </a:p>
        </p:txBody>
      </p:sp>
    </p:spTree>
    <p:extLst>
      <p:ext uri="{BB962C8B-B14F-4D97-AF65-F5344CB8AC3E}">
        <p14:creationId xmlns:p14="http://schemas.microsoft.com/office/powerpoint/2010/main" val="510196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17</a:t>
            </a:fld>
            <a:endParaRPr lang="en-US"/>
          </a:p>
        </p:txBody>
      </p:sp>
    </p:spTree>
    <p:extLst>
      <p:ext uri="{BB962C8B-B14F-4D97-AF65-F5344CB8AC3E}">
        <p14:creationId xmlns:p14="http://schemas.microsoft.com/office/powerpoint/2010/main" val="9378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18</a:t>
            </a:fld>
            <a:endParaRPr lang="en-US"/>
          </a:p>
        </p:txBody>
      </p:sp>
    </p:spTree>
    <p:extLst>
      <p:ext uri="{BB962C8B-B14F-4D97-AF65-F5344CB8AC3E}">
        <p14:creationId xmlns:p14="http://schemas.microsoft.com/office/powerpoint/2010/main" val="128762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19</a:t>
            </a:fld>
            <a:endParaRPr lang="en-US"/>
          </a:p>
        </p:txBody>
      </p:sp>
    </p:spTree>
    <p:extLst>
      <p:ext uri="{BB962C8B-B14F-4D97-AF65-F5344CB8AC3E}">
        <p14:creationId xmlns:p14="http://schemas.microsoft.com/office/powerpoint/2010/main" val="414416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20</a:t>
            </a:fld>
            <a:endParaRPr lang="en-US"/>
          </a:p>
        </p:txBody>
      </p:sp>
    </p:spTree>
    <p:extLst>
      <p:ext uri="{BB962C8B-B14F-4D97-AF65-F5344CB8AC3E}">
        <p14:creationId xmlns:p14="http://schemas.microsoft.com/office/powerpoint/2010/main" val="186116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a:t>
            </a:fld>
            <a:endParaRPr lang="en-US"/>
          </a:p>
        </p:txBody>
      </p:sp>
    </p:spTree>
    <p:extLst>
      <p:ext uri="{BB962C8B-B14F-4D97-AF65-F5344CB8AC3E}">
        <p14:creationId xmlns:p14="http://schemas.microsoft.com/office/powerpoint/2010/main" val="16713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21</a:t>
            </a:fld>
            <a:endParaRPr lang="en-US"/>
          </a:p>
        </p:txBody>
      </p:sp>
    </p:spTree>
    <p:extLst>
      <p:ext uri="{BB962C8B-B14F-4D97-AF65-F5344CB8AC3E}">
        <p14:creationId xmlns:p14="http://schemas.microsoft.com/office/powerpoint/2010/main" val="3480464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22</a:t>
            </a:fld>
            <a:endParaRPr lang="en-US"/>
          </a:p>
        </p:txBody>
      </p:sp>
    </p:spTree>
    <p:extLst>
      <p:ext uri="{BB962C8B-B14F-4D97-AF65-F5344CB8AC3E}">
        <p14:creationId xmlns:p14="http://schemas.microsoft.com/office/powerpoint/2010/main" val="1288287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23</a:t>
            </a:fld>
            <a:endParaRPr lang="en-US"/>
          </a:p>
        </p:txBody>
      </p:sp>
    </p:spTree>
    <p:extLst>
      <p:ext uri="{BB962C8B-B14F-4D97-AF65-F5344CB8AC3E}">
        <p14:creationId xmlns:p14="http://schemas.microsoft.com/office/powerpoint/2010/main" val="3454456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24</a:t>
            </a:fld>
            <a:endParaRPr lang="en-US"/>
          </a:p>
        </p:txBody>
      </p:sp>
    </p:spTree>
    <p:extLst>
      <p:ext uri="{BB962C8B-B14F-4D97-AF65-F5344CB8AC3E}">
        <p14:creationId xmlns:p14="http://schemas.microsoft.com/office/powerpoint/2010/main" val="1359346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25</a:t>
            </a:fld>
            <a:endParaRPr lang="en-US"/>
          </a:p>
        </p:txBody>
      </p:sp>
    </p:spTree>
    <p:extLst>
      <p:ext uri="{BB962C8B-B14F-4D97-AF65-F5344CB8AC3E}">
        <p14:creationId xmlns:p14="http://schemas.microsoft.com/office/powerpoint/2010/main" val="1536456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26</a:t>
            </a:fld>
            <a:endParaRPr lang="en-US"/>
          </a:p>
        </p:txBody>
      </p:sp>
    </p:spTree>
    <p:extLst>
      <p:ext uri="{BB962C8B-B14F-4D97-AF65-F5344CB8AC3E}">
        <p14:creationId xmlns:p14="http://schemas.microsoft.com/office/powerpoint/2010/main" val="3161094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27</a:t>
            </a:fld>
            <a:endParaRPr lang="en-US"/>
          </a:p>
        </p:txBody>
      </p:sp>
    </p:spTree>
    <p:extLst>
      <p:ext uri="{BB962C8B-B14F-4D97-AF65-F5344CB8AC3E}">
        <p14:creationId xmlns:p14="http://schemas.microsoft.com/office/powerpoint/2010/main" val="161419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28</a:t>
            </a:fld>
            <a:endParaRPr lang="en-US"/>
          </a:p>
        </p:txBody>
      </p:sp>
    </p:spTree>
    <p:extLst>
      <p:ext uri="{BB962C8B-B14F-4D97-AF65-F5344CB8AC3E}">
        <p14:creationId xmlns:p14="http://schemas.microsoft.com/office/powerpoint/2010/main" val="2072571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29</a:t>
            </a:fld>
            <a:endParaRPr lang="en-US"/>
          </a:p>
        </p:txBody>
      </p:sp>
    </p:spTree>
    <p:extLst>
      <p:ext uri="{BB962C8B-B14F-4D97-AF65-F5344CB8AC3E}">
        <p14:creationId xmlns:p14="http://schemas.microsoft.com/office/powerpoint/2010/main" val="1974563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30</a:t>
            </a:fld>
            <a:endParaRPr lang="en-US"/>
          </a:p>
        </p:txBody>
      </p:sp>
    </p:spTree>
    <p:extLst>
      <p:ext uri="{BB962C8B-B14F-4D97-AF65-F5344CB8AC3E}">
        <p14:creationId xmlns:p14="http://schemas.microsoft.com/office/powerpoint/2010/main" val="126814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a:t>
            </a:fld>
            <a:endParaRPr lang="en-US"/>
          </a:p>
        </p:txBody>
      </p:sp>
    </p:spTree>
    <p:extLst>
      <p:ext uri="{BB962C8B-B14F-4D97-AF65-F5344CB8AC3E}">
        <p14:creationId xmlns:p14="http://schemas.microsoft.com/office/powerpoint/2010/main" val="991555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31</a:t>
            </a:fld>
            <a:endParaRPr lang="en-US"/>
          </a:p>
        </p:txBody>
      </p:sp>
    </p:spTree>
    <p:extLst>
      <p:ext uri="{BB962C8B-B14F-4D97-AF65-F5344CB8AC3E}">
        <p14:creationId xmlns:p14="http://schemas.microsoft.com/office/powerpoint/2010/main" val="858580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32</a:t>
            </a:fld>
            <a:endParaRPr lang="en-US"/>
          </a:p>
        </p:txBody>
      </p:sp>
    </p:spTree>
    <p:extLst>
      <p:ext uri="{BB962C8B-B14F-4D97-AF65-F5344CB8AC3E}">
        <p14:creationId xmlns:p14="http://schemas.microsoft.com/office/powerpoint/2010/main" val="2163053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33</a:t>
            </a:fld>
            <a:endParaRPr lang="en-US"/>
          </a:p>
        </p:txBody>
      </p:sp>
    </p:spTree>
    <p:extLst>
      <p:ext uri="{BB962C8B-B14F-4D97-AF65-F5344CB8AC3E}">
        <p14:creationId xmlns:p14="http://schemas.microsoft.com/office/powerpoint/2010/main" val="617726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34</a:t>
            </a:fld>
            <a:endParaRPr lang="en-US"/>
          </a:p>
        </p:txBody>
      </p:sp>
    </p:spTree>
    <p:extLst>
      <p:ext uri="{BB962C8B-B14F-4D97-AF65-F5344CB8AC3E}">
        <p14:creationId xmlns:p14="http://schemas.microsoft.com/office/powerpoint/2010/main" val="2991938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35</a:t>
            </a:fld>
            <a:endParaRPr lang="en-US"/>
          </a:p>
        </p:txBody>
      </p:sp>
    </p:spTree>
    <p:extLst>
      <p:ext uri="{BB962C8B-B14F-4D97-AF65-F5344CB8AC3E}">
        <p14:creationId xmlns:p14="http://schemas.microsoft.com/office/powerpoint/2010/main" val="1113996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36</a:t>
            </a:fld>
            <a:endParaRPr lang="en-US"/>
          </a:p>
        </p:txBody>
      </p:sp>
    </p:spTree>
    <p:extLst>
      <p:ext uri="{BB962C8B-B14F-4D97-AF65-F5344CB8AC3E}">
        <p14:creationId xmlns:p14="http://schemas.microsoft.com/office/powerpoint/2010/main" val="767898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37</a:t>
            </a:fld>
            <a:endParaRPr lang="en-US"/>
          </a:p>
        </p:txBody>
      </p:sp>
    </p:spTree>
    <p:extLst>
      <p:ext uri="{BB962C8B-B14F-4D97-AF65-F5344CB8AC3E}">
        <p14:creationId xmlns:p14="http://schemas.microsoft.com/office/powerpoint/2010/main" val="85755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38</a:t>
            </a:fld>
            <a:endParaRPr lang="en-US"/>
          </a:p>
        </p:txBody>
      </p:sp>
    </p:spTree>
    <p:extLst>
      <p:ext uri="{BB962C8B-B14F-4D97-AF65-F5344CB8AC3E}">
        <p14:creationId xmlns:p14="http://schemas.microsoft.com/office/powerpoint/2010/main" val="123060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39</a:t>
            </a:fld>
            <a:endParaRPr lang="en-US"/>
          </a:p>
        </p:txBody>
      </p:sp>
    </p:spTree>
    <p:extLst>
      <p:ext uri="{BB962C8B-B14F-4D97-AF65-F5344CB8AC3E}">
        <p14:creationId xmlns:p14="http://schemas.microsoft.com/office/powerpoint/2010/main" val="3300829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40</a:t>
            </a:fld>
            <a:endParaRPr lang="en-US"/>
          </a:p>
        </p:txBody>
      </p:sp>
    </p:spTree>
    <p:extLst>
      <p:ext uri="{BB962C8B-B14F-4D97-AF65-F5344CB8AC3E}">
        <p14:creationId xmlns:p14="http://schemas.microsoft.com/office/powerpoint/2010/main" val="39483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5</a:t>
            </a:fld>
            <a:endParaRPr lang="en-US"/>
          </a:p>
        </p:txBody>
      </p:sp>
    </p:spTree>
    <p:extLst>
      <p:ext uri="{BB962C8B-B14F-4D97-AF65-F5344CB8AC3E}">
        <p14:creationId xmlns:p14="http://schemas.microsoft.com/office/powerpoint/2010/main" val="1902422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41</a:t>
            </a:fld>
            <a:endParaRPr lang="en-US"/>
          </a:p>
        </p:txBody>
      </p:sp>
    </p:spTree>
    <p:extLst>
      <p:ext uri="{BB962C8B-B14F-4D97-AF65-F5344CB8AC3E}">
        <p14:creationId xmlns:p14="http://schemas.microsoft.com/office/powerpoint/2010/main" val="10638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42</a:t>
            </a:fld>
            <a:endParaRPr lang="en-US"/>
          </a:p>
        </p:txBody>
      </p:sp>
    </p:spTree>
    <p:extLst>
      <p:ext uri="{BB962C8B-B14F-4D97-AF65-F5344CB8AC3E}">
        <p14:creationId xmlns:p14="http://schemas.microsoft.com/office/powerpoint/2010/main" val="1403535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43</a:t>
            </a:fld>
            <a:endParaRPr lang="en-US"/>
          </a:p>
        </p:txBody>
      </p:sp>
    </p:spTree>
    <p:extLst>
      <p:ext uri="{BB962C8B-B14F-4D97-AF65-F5344CB8AC3E}">
        <p14:creationId xmlns:p14="http://schemas.microsoft.com/office/powerpoint/2010/main" val="2333841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44</a:t>
            </a:fld>
            <a:endParaRPr lang="en-US"/>
          </a:p>
        </p:txBody>
      </p:sp>
    </p:spTree>
    <p:extLst>
      <p:ext uri="{BB962C8B-B14F-4D97-AF65-F5344CB8AC3E}">
        <p14:creationId xmlns:p14="http://schemas.microsoft.com/office/powerpoint/2010/main" val="656631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45</a:t>
            </a:fld>
            <a:endParaRPr lang="en-US"/>
          </a:p>
        </p:txBody>
      </p:sp>
    </p:spTree>
    <p:extLst>
      <p:ext uri="{BB962C8B-B14F-4D97-AF65-F5344CB8AC3E}">
        <p14:creationId xmlns:p14="http://schemas.microsoft.com/office/powerpoint/2010/main" val="1636051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46</a:t>
            </a:fld>
            <a:endParaRPr lang="en-US"/>
          </a:p>
        </p:txBody>
      </p:sp>
    </p:spTree>
    <p:extLst>
      <p:ext uri="{BB962C8B-B14F-4D97-AF65-F5344CB8AC3E}">
        <p14:creationId xmlns:p14="http://schemas.microsoft.com/office/powerpoint/2010/main" val="3245986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47</a:t>
            </a:fld>
            <a:endParaRPr lang="en-US"/>
          </a:p>
        </p:txBody>
      </p:sp>
    </p:spTree>
    <p:extLst>
      <p:ext uri="{BB962C8B-B14F-4D97-AF65-F5344CB8AC3E}">
        <p14:creationId xmlns:p14="http://schemas.microsoft.com/office/powerpoint/2010/main" val="381817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6</a:t>
            </a:fld>
            <a:endParaRPr lang="en-US"/>
          </a:p>
        </p:txBody>
      </p:sp>
    </p:spTree>
    <p:extLst>
      <p:ext uri="{BB962C8B-B14F-4D97-AF65-F5344CB8AC3E}">
        <p14:creationId xmlns:p14="http://schemas.microsoft.com/office/powerpoint/2010/main" val="4305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7</a:t>
            </a:fld>
            <a:endParaRPr lang="en-US"/>
          </a:p>
        </p:txBody>
      </p:sp>
    </p:spTree>
    <p:extLst>
      <p:ext uri="{BB962C8B-B14F-4D97-AF65-F5344CB8AC3E}">
        <p14:creationId xmlns:p14="http://schemas.microsoft.com/office/powerpoint/2010/main" val="414059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8</a:t>
            </a:fld>
            <a:endParaRPr lang="en-US"/>
          </a:p>
        </p:txBody>
      </p:sp>
    </p:spTree>
    <p:extLst>
      <p:ext uri="{BB962C8B-B14F-4D97-AF65-F5344CB8AC3E}">
        <p14:creationId xmlns:p14="http://schemas.microsoft.com/office/powerpoint/2010/main" val="8375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2CA6B6-07BB-AC45-8702-9912B3FA3398}" type="slidenum">
              <a:rPr lang="en-US" smtClean="0"/>
              <a:t>9</a:t>
            </a:fld>
            <a:endParaRPr lang="en-US"/>
          </a:p>
        </p:txBody>
      </p:sp>
    </p:spTree>
    <p:extLst>
      <p:ext uri="{BB962C8B-B14F-4D97-AF65-F5344CB8AC3E}">
        <p14:creationId xmlns:p14="http://schemas.microsoft.com/office/powerpoint/2010/main" val="237187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 a 6716 données sur les bâtiments et 55 variables pour les deux années 2015 et 2016</a:t>
            </a:r>
          </a:p>
          <a:p>
            <a:r>
              <a:rPr lang="fr-FR" dirty="0"/>
              <a:t>Il y a 33 variables numériques et 22 variables catégorielles</a:t>
            </a:r>
          </a:p>
          <a:p>
            <a:r>
              <a:rPr lang="fr-FR" dirty="0"/>
              <a:t>On se débarrasse des variables qui ne concernent pas le registre d’exploitation commerciale</a:t>
            </a:r>
          </a:p>
          <a:p>
            <a:endParaRPr lang="en-US" dirty="0"/>
          </a:p>
        </p:txBody>
      </p:sp>
      <p:sp>
        <p:nvSpPr>
          <p:cNvPr id="4" name="Slide Number Placeholder 3"/>
          <p:cNvSpPr>
            <a:spLocks noGrp="1"/>
          </p:cNvSpPr>
          <p:nvPr>
            <p:ph type="sldNum" sz="quarter" idx="10"/>
          </p:nvPr>
        </p:nvSpPr>
        <p:spPr/>
        <p:txBody>
          <a:bodyPr/>
          <a:lstStyle/>
          <a:p>
            <a:fld id="{852CA6B6-07BB-AC45-8702-9912B3FA3398}" type="slidenum">
              <a:rPr lang="en-US" smtClean="0"/>
              <a:t>10</a:t>
            </a:fld>
            <a:endParaRPr lang="en-US"/>
          </a:p>
        </p:txBody>
      </p:sp>
    </p:spTree>
    <p:extLst>
      <p:ext uri="{BB962C8B-B14F-4D97-AF65-F5344CB8AC3E}">
        <p14:creationId xmlns:p14="http://schemas.microsoft.com/office/powerpoint/2010/main" val="326066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p>
            <a:r>
              <a:rPr lang="en-US" dirty="0"/>
              <a:t>Click to edit Master title style</a:t>
            </a:r>
          </a:p>
        </p:txBody>
      </p:sp>
      <p:sp>
        <p:nvSpPr>
          <p:cNvPr id="4" name="Text Placeholder 8"/>
          <p:cNvSpPr>
            <a:spLocks noGrp="1"/>
          </p:cNvSpPr>
          <p:nvPr>
            <p:ph type="body" sz="quarter" idx="10"/>
          </p:nvPr>
        </p:nvSpPr>
        <p:spPr>
          <a:xfrm>
            <a:off x="6096000" y="3885924"/>
            <a:ext cx="4171122" cy="2216702"/>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46515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lvl1pPr>
              <a:defRPr>
                <a:solidFill>
                  <a:schemeClr val="bg1"/>
                </a:solidFill>
              </a:defRPr>
            </a:lvl1pPr>
          </a:lstStyle>
          <a:p>
            <a:r>
              <a:rPr lang="en-US" dirty="0"/>
              <a:t>Click to edit Master title style</a:t>
            </a:r>
          </a:p>
        </p:txBody>
      </p:sp>
      <p:sp>
        <p:nvSpPr>
          <p:cNvPr id="4" name="Text Placeholder 8"/>
          <p:cNvSpPr>
            <a:spLocks noGrp="1"/>
          </p:cNvSpPr>
          <p:nvPr>
            <p:ph type="body" sz="quarter" idx="10"/>
          </p:nvPr>
        </p:nvSpPr>
        <p:spPr>
          <a:xfrm>
            <a:off x="6096000" y="3429001"/>
            <a:ext cx="4171122" cy="2822712"/>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cxnSp>
        <p:nvCxnSpPr>
          <p:cNvPr id="8" name="Straight Connector 7"/>
          <p:cNvCxnSpPr/>
          <p:nvPr userDrawn="1"/>
        </p:nvCxnSpPr>
        <p:spPr>
          <a:xfrm>
            <a:off x="11451401" y="785580"/>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lvl1pPr>
              <a:defRPr>
                <a:solidFill>
                  <a:schemeClr val="bg1"/>
                </a:solidFill>
              </a:defRPr>
            </a:lvl1pPr>
          </a:lstStyle>
          <a:p>
            <a:r>
              <a:rPr lang="en-US" dirty="0"/>
              <a:t>Click to edit Master title style</a:t>
            </a:r>
          </a:p>
        </p:txBody>
      </p:sp>
      <p:sp>
        <p:nvSpPr>
          <p:cNvPr id="4" name="Text Placeholder 8"/>
          <p:cNvSpPr>
            <a:spLocks noGrp="1"/>
          </p:cNvSpPr>
          <p:nvPr>
            <p:ph type="body" sz="quarter" idx="10"/>
          </p:nvPr>
        </p:nvSpPr>
        <p:spPr>
          <a:xfrm>
            <a:off x="6096000" y="3059547"/>
            <a:ext cx="4171122" cy="2822712"/>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solidFill>
                  <a:schemeClr val="bg1"/>
                </a:solidFill>
              </a:defRPr>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cxnSp>
        <p:nvCxnSpPr>
          <p:cNvPr id="8" name="Straight Connector 7"/>
          <p:cNvCxnSpPr/>
          <p:nvPr userDrawn="1"/>
        </p:nvCxnSpPr>
        <p:spPr>
          <a:xfrm>
            <a:off x="11451401" y="785580"/>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0" y="2220604"/>
            <a:ext cx="4171122" cy="1325563"/>
          </a:xfrm>
        </p:spPr>
        <p:txBody>
          <a:bodyPr anchor="t"/>
          <a:lstStyle/>
          <a:p>
            <a:r>
              <a:rPr lang="en-US" dirty="0"/>
              <a:t>Click to edit Master title style</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12"/>
          <p:cNvSpPr>
            <a:spLocks noGrp="1"/>
          </p:cNvSpPr>
          <p:nvPr>
            <p:ph type="pic" sz="quarter" idx="12"/>
          </p:nvPr>
        </p:nvSpPr>
        <p:spPr>
          <a:xfrm>
            <a:off x="0" y="0"/>
            <a:ext cx="12192000"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2" name="Title 1"/>
          <p:cNvSpPr>
            <a:spLocks noGrp="1"/>
          </p:cNvSpPr>
          <p:nvPr>
            <p:ph type="title"/>
          </p:nvPr>
        </p:nvSpPr>
        <p:spPr>
          <a:xfrm>
            <a:off x="766763" y="2220604"/>
            <a:ext cx="4171122" cy="1325563"/>
          </a:xfrm>
        </p:spPr>
        <p:txBody>
          <a:bodyPr anchor="t"/>
          <a:lstStyle/>
          <a:p>
            <a:r>
              <a:rPr lang="en-US" dirty="0"/>
              <a:t>Click to edit Master title style</a:t>
            </a:r>
          </a:p>
        </p:txBody>
      </p:sp>
      <p:sp>
        <p:nvSpPr>
          <p:cNvPr id="4" name="Text Placeholder 8"/>
          <p:cNvSpPr>
            <a:spLocks noGrp="1"/>
          </p:cNvSpPr>
          <p:nvPr>
            <p:ph type="body" sz="quarter" idx="10"/>
          </p:nvPr>
        </p:nvSpPr>
        <p:spPr>
          <a:xfrm>
            <a:off x="6096000" y="2220604"/>
            <a:ext cx="3057625" cy="3843312"/>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cxnSp>
        <p:nvCxnSpPr>
          <p:cNvPr id="8" name="Straight Connector 7"/>
          <p:cNvCxnSpPr/>
          <p:nvPr userDrawn="1"/>
        </p:nvCxnSpPr>
        <p:spPr>
          <a:xfrm>
            <a:off x="11451401" y="785580"/>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1451401" y="836164"/>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Text Placeholder 8"/>
          <p:cNvSpPr>
            <a:spLocks noGrp="1"/>
          </p:cNvSpPr>
          <p:nvPr>
            <p:ph type="body" sz="quarter" idx="10"/>
          </p:nvPr>
        </p:nvSpPr>
        <p:spPr>
          <a:xfrm>
            <a:off x="6095999" y="2220604"/>
            <a:ext cx="4618383" cy="3832326"/>
          </a:xfrm>
        </p:spPr>
        <p:txBody>
          <a:bodyPr>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6"/>
          </a:xfrm>
        </p:spPr>
        <p:txBody>
          <a:bodyPr anchor="t"/>
          <a:lstStyle/>
          <a:p>
            <a:r>
              <a:rPr lang="en-US" dirty="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Text Placeholder 8"/>
          <p:cNvSpPr>
            <a:spLocks noGrp="1"/>
          </p:cNvSpPr>
          <p:nvPr>
            <p:ph type="body" sz="quarter" idx="10"/>
          </p:nvPr>
        </p:nvSpPr>
        <p:spPr>
          <a:xfrm>
            <a:off x="6095999" y="2220603"/>
            <a:ext cx="4618383" cy="3713057"/>
          </a:xfrm>
        </p:spPr>
        <p:txBody>
          <a:bodyPr numCol="2" spcCol="288000">
            <a:normAutofit/>
          </a:bodyPr>
          <a:lstStyle>
            <a:lvl1pPr marL="0" indent="0" algn="l">
              <a:buNone/>
              <a:defRPr sz="1000"/>
            </a:lvl1pPr>
          </a:lstStyle>
          <a:p>
            <a:pPr lvl="0"/>
            <a:r>
              <a:rPr lang="en-US"/>
              <a:t>Click to edit Master text styles</a:t>
            </a:r>
          </a:p>
        </p:txBody>
      </p:sp>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5032514"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3159194" cy="1208395"/>
          </a:xfrm>
        </p:spPr>
        <p:txBody>
          <a:bodyPr anchor="t"/>
          <a:lstStyle/>
          <a:p>
            <a:r>
              <a:rPr lang="en-US" dirty="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Text Placeholder 8"/>
          <p:cNvSpPr>
            <a:spLocks noGrp="1"/>
          </p:cNvSpPr>
          <p:nvPr>
            <p:ph type="body" sz="quarter" idx="11"/>
          </p:nvPr>
        </p:nvSpPr>
        <p:spPr>
          <a:xfrm>
            <a:off x="4073236"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7938052"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cxnSp>
        <p:nvCxnSpPr>
          <p:cNvPr id="4" name="Straight Connector 3"/>
          <p:cNvCxnSpPr/>
          <p:nvPr userDrawn="1"/>
        </p:nvCxnSpPr>
        <p:spPr>
          <a:xfrm>
            <a:off x="2697018"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Tree>
    <p:extLst>
      <p:ext uri="{BB962C8B-B14F-4D97-AF65-F5344CB8AC3E}">
        <p14:creationId xmlns:p14="http://schemas.microsoft.com/office/powerpoint/2010/main" val="963677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5016500" y="705402"/>
            <a:ext cx="2560983" cy="199059"/>
          </a:xfrm>
        </p:spPr>
        <p:txBody>
          <a:bodyPr>
            <a:normAutofit/>
          </a:bodyPr>
          <a:lstStyle>
            <a:lvl1pPr marL="0" indent="0" algn="l">
              <a:buNone/>
              <a:defRPr sz="1000"/>
            </a:lvl1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9" name="Text Placeholder 8"/>
          <p:cNvSpPr>
            <a:spLocks noGrp="1"/>
          </p:cNvSpPr>
          <p:nvPr>
            <p:ph type="body" sz="quarter" idx="11"/>
          </p:nvPr>
        </p:nvSpPr>
        <p:spPr>
          <a:xfrm>
            <a:off x="6096000"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4"/>
          </p:nvPr>
        </p:nvSpPr>
        <p:spPr>
          <a:xfrm>
            <a:off x="5016500" y="1764598"/>
            <a:ext cx="3250045" cy="221442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5"/>
          </p:nvPr>
        </p:nvSpPr>
        <p:spPr>
          <a:xfrm>
            <a:off x="8266545" y="2799771"/>
            <a:ext cx="3250045" cy="265892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2"/>
          </p:nvPr>
        </p:nvSpPr>
        <p:spPr>
          <a:xfrm>
            <a:off x="7199145" y="3659908"/>
            <a:ext cx="1630820" cy="23876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3"/>
          </p:nvPr>
        </p:nvSpPr>
        <p:spPr>
          <a:xfrm>
            <a:off x="9886926" y="1424708"/>
            <a:ext cx="2305073" cy="1771074"/>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5016500" y="705402"/>
            <a:ext cx="2640446" cy="376612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1" name="Picture Placeholder 12"/>
          <p:cNvSpPr>
            <a:spLocks noGrp="1"/>
          </p:cNvSpPr>
          <p:nvPr>
            <p:ph type="pic" sz="quarter" idx="15"/>
          </p:nvPr>
        </p:nvSpPr>
        <p:spPr>
          <a:xfrm>
            <a:off x="8544191" y="2302160"/>
            <a:ext cx="2640446" cy="376612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12"/>
          <p:cNvSpPr>
            <a:spLocks noGrp="1"/>
          </p:cNvSpPr>
          <p:nvPr>
            <p:ph type="pic" sz="quarter" idx="15"/>
          </p:nvPr>
        </p:nvSpPr>
        <p:spPr>
          <a:xfrm>
            <a:off x="8434697" y="0"/>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6"/>
          </p:nvPr>
        </p:nvSpPr>
        <p:spPr>
          <a:xfrm>
            <a:off x="8434697" y="3805384"/>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7040006" y="1902692"/>
            <a:ext cx="2140200" cy="3052616"/>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766763" y="2220604"/>
            <a:ext cx="2290473" cy="1898814"/>
          </a:xfrm>
        </p:spPr>
        <p:txBody>
          <a:bodyPr anchor="t"/>
          <a:lstStyle/>
          <a:p>
            <a:r>
              <a:rPr lang="en-US" dirty="0"/>
              <a:t>Click to edit Master title style</a:t>
            </a:r>
          </a:p>
        </p:txBody>
      </p:sp>
      <p:sp>
        <p:nvSpPr>
          <p:cNvPr id="7" name="Picture Placeholder 12"/>
          <p:cNvSpPr>
            <a:spLocks noGrp="1"/>
          </p:cNvSpPr>
          <p:nvPr>
            <p:ph type="pic" sz="quarter" idx="14"/>
          </p:nvPr>
        </p:nvSpPr>
        <p:spPr>
          <a:xfrm>
            <a:off x="4453082" y="2419927"/>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12"/>
          <p:cNvSpPr>
            <a:spLocks noGrp="1"/>
          </p:cNvSpPr>
          <p:nvPr>
            <p:ph type="pic" sz="quarter" idx="15"/>
          </p:nvPr>
        </p:nvSpPr>
        <p:spPr>
          <a:xfrm>
            <a:off x="6593282" y="1209963"/>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6"/>
          </p:nvPr>
        </p:nvSpPr>
        <p:spPr>
          <a:xfrm>
            <a:off x="8733482" y="0"/>
            <a:ext cx="2140200" cy="356985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5376000" y="1717963"/>
            <a:ext cx="1440000" cy="1440000"/>
          </a:xfrm>
          <a:prstGeom prst="ellipse">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0" y="1570382"/>
            <a:ext cx="12192000" cy="528761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1524000"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3"/>
          </p:nvPr>
        </p:nvSpPr>
        <p:spPr>
          <a:xfrm>
            <a:off x="47521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4"/>
          </p:nvPr>
        </p:nvSpPr>
        <p:spPr>
          <a:xfrm>
            <a:off x="7980218"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919"/>
            <a:ext cx="9144000" cy="388385"/>
          </a:xfrm>
        </p:spPr>
        <p:txBody>
          <a:bodyPr anchor="ctr">
            <a:normAutofit/>
          </a:bodyPr>
          <a:lstStyle>
            <a:lvl1pPr algn="ctr">
              <a:defRPr sz="2800"/>
            </a:lvl1pPr>
          </a:lstStyle>
          <a:p>
            <a:r>
              <a:rPr lang="en-US" dirty="0"/>
              <a:t>Click to edit Master title style</a:t>
            </a:r>
          </a:p>
        </p:txBody>
      </p:sp>
      <p:sp>
        <p:nvSpPr>
          <p:cNvPr id="9" name="Text Placeholder 8"/>
          <p:cNvSpPr>
            <a:spLocks noGrp="1"/>
          </p:cNvSpPr>
          <p:nvPr>
            <p:ph type="body" sz="quarter" idx="10"/>
          </p:nvPr>
        </p:nvSpPr>
        <p:spPr>
          <a:xfrm>
            <a:off x="2781680" y="1182480"/>
            <a:ext cx="6628640" cy="149363"/>
          </a:xfrm>
        </p:spPr>
        <p:txBody>
          <a:bodyPr>
            <a:normAutofit/>
          </a:bodyPr>
          <a:lstStyle>
            <a:lvl1pPr marL="0" indent="0" algn="ctr">
              <a:buNone/>
              <a:defRPr sz="1000"/>
            </a:lvl1pPr>
          </a:lstStyle>
          <a:p>
            <a:pPr lvl="0"/>
            <a:r>
              <a:rPr lang="en-US"/>
              <a:t>Click to edit Master text styles</a:t>
            </a:r>
          </a:p>
        </p:txBody>
      </p:sp>
      <p:sp>
        <p:nvSpPr>
          <p:cNvPr id="4" name="Picture Placeholder 12"/>
          <p:cNvSpPr>
            <a:spLocks noGrp="1"/>
          </p:cNvSpPr>
          <p:nvPr>
            <p:ph type="pic" sz="quarter" idx="12"/>
          </p:nvPr>
        </p:nvSpPr>
        <p:spPr>
          <a:xfrm>
            <a:off x="18819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12"/>
          <p:cNvSpPr>
            <a:spLocks noGrp="1"/>
          </p:cNvSpPr>
          <p:nvPr>
            <p:ph type="pic" sz="quarter" idx="13"/>
          </p:nvPr>
        </p:nvSpPr>
        <p:spPr>
          <a:xfrm>
            <a:off x="47521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12"/>
          <p:cNvSpPr>
            <a:spLocks noGrp="1"/>
          </p:cNvSpPr>
          <p:nvPr>
            <p:ph type="pic" sz="quarter" idx="14"/>
          </p:nvPr>
        </p:nvSpPr>
        <p:spPr>
          <a:xfrm>
            <a:off x="7622309" y="2059709"/>
            <a:ext cx="2687782" cy="3306618"/>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7" name="Picture Placeholder 12"/>
          <p:cNvSpPr>
            <a:spLocks noGrp="1"/>
          </p:cNvSpPr>
          <p:nvPr>
            <p:ph type="pic" sz="quarter" idx="15"/>
          </p:nvPr>
        </p:nvSpPr>
        <p:spPr>
          <a:xfrm>
            <a:off x="-988291" y="2059709"/>
            <a:ext cx="2687782" cy="3306618"/>
          </a:xfrm>
          <a:prstGeom prst="rect">
            <a:avLst/>
          </a:prstGeom>
          <a:noFill/>
          <a:ln>
            <a:noFill/>
          </a:ln>
        </p:spPr>
        <p:txBody>
          <a:bodyPr wrap="square" anchor="ctr">
            <a:noAutofit/>
          </a:bodyPr>
          <a:lstStyle>
            <a:lvl1pPr algn="ctr">
              <a:defRPr sz="1200">
                <a:solidFill>
                  <a:schemeClr val="tx1"/>
                </a:solidFill>
              </a:defRPr>
            </a:lvl1pPr>
          </a:lstStyle>
          <a:p>
            <a:endParaRPr lang="en-US"/>
          </a:p>
        </p:txBody>
      </p:sp>
      <p:sp>
        <p:nvSpPr>
          <p:cNvPr id="8" name="Picture Placeholder 12"/>
          <p:cNvSpPr>
            <a:spLocks noGrp="1"/>
          </p:cNvSpPr>
          <p:nvPr>
            <p:ph type="pic" sz="quarter" idx="16"/>
          </p:nvPr>
        </p:nvSpPr>
        <p:spPr>
          <a:xfrm>
            <a:off x="10492509" y="2059709"/>
            <a:ext cx="2687782" cy="3306618"/>
          </a:xfrm>
          <a:prstGeom prst="rect">
            <a:avLst/>
          </a:prstGeom>
          <a:no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766762" y="3232727"/>
            <a:ext cx="2816947" cy="362527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12"/>
          <p:cNvSpPr>
            <a:spLocks noGrp="1"/>
          </p:cNvSpPr>
          <p:nvPr>
            <p:ph type="pic" sz="quarter" idx="13"/>
          </p:nvPr>
        </p:nvSpPr>
        <p:spPr>
          <a:xfrm>
            <a:off x="3583709" y="0"/>
            <a:ext cx="2816947" cy="323272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4"/>
          </p:nvPr>
        </p:nvSpPr>
        <p:spPr>
          <a:xfrm>
            <a:off x="6400655" y="3232727"/>
            <a:ext cx="5791345" cy="362527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12"/>
          <p:cNvSpPr>
            <a:spLocks noGrp="1"/>
          </p:cNvSpPr>
          <p:nvPr>
            <p:ph type="pic" sz="quarter" idx="12"/>
          </p:nvPr>
        </p:nvSpPr>
        <p:spPr>
          <a:xfrm>
            <a:off x="766762" y="1"/>
            <a:ext cx="2447493"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12"/>
          <p:cNvSpPr>
            <a:spLocks noGrp="1"/>
          </p:cNvSpPr>
          <p:nvPr>
            <p:ph type="pic" sz="quarter" idx="14"/>
          </p:nvPr>
        </p:nvSpPr>
        <p:spPr>
          <a:xfrm>
            <a:off x="6400655" y="1"/>
            <a:ext cx="5791345"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16499" y="1638714"/>
            <a:ext cx="5531427" cy="815573"/>
          </a:xfrm>
        </p:spPr>
        <p:txBody>
          <a:bodyPr anchor="t"/>
          <a:lstStyle/>
          <a:p>
            <a:r>
              <a:rPr lang="en-US" dirty="0"/>
              <a:t>Click to edit Master title style</a:t>
            </a:r>
          </a:p>
        </p:txBody>
      </p:sp>
      <p:sp>
        <p:nvSpPr>
          <p:cNvPr id="4" name="Text Placeholder 8"/>
          <p:cNvSpPr>
            <a:spLocks noGrp="1"/>
          </p:cNvSpPr>
          <p:nvPr>
            <p:ph type="body" sz="quarter" idx="10"/>
          </p:nvPr>
        </p:nvSpPr>
        <p:spPr>
          <a:xfrm>
            <a:off x="5016500" y="2454287"/>
            <a:ext cx="5531426" cy="3013640"/>
          </a:xfrm>
        </p:spPr>
        <p:txBody>
          <a:bodyPr>
            <a:normAutofit/>
          </a:bodyPr>
          <a:lstStyle>
            <a:lvl1pPr marL="0" indent="0" algn="l">
              <a:buNone/>
              <a:defRPr sz="1000"/>
            </a:lvl1pPr>
          </a:lstStyle>
          <a:p>
            <a:pPr lvl="0"/>
            <a:r>
              <a:rPr lang="en-US" dirty="0"/>
              <a:t>Click to edit Master text styles</a:t>
            </a:r>
          </a:p>
        </p:txBody>
      </p:sp>
      <p:sp>
        <p:nvSpPr>
          <p:cNvPr id="6" name="Text Placeholder 8"/>
          <p:cNvSpPr>
            <a:spLocks noGrp="1"/>
          </p:cNvSpPr>
          <p:nvPr>
            <p:ph type="body" sz="quarter" idx="11"/>
          </p:nvPr>
        </p:nvSpPr>
        <p:spPr>
          <a:xfrm>
            <a:off x="5024582" y="705402"/>
            <a:ext cx="2560983" cy="199059"/>
          </a:xfrm>
        </p:spPr>
        <p:txBody>
          <a:bodyPr>
            <a:normAutofit/>
          </a:bodyPr>
          <a:lstStyle>
            <a:lvl1pPr marL="0" indent="0" algn="l">
              <a:buNone/>
              <a:defRPr sz="1000"/>
            </a:lvl1pPr>
          </a:lstStyle>
          <a:p>
            <a:pPr lvl="0"/>
            <a:r>
              <a:rPr lang="en-US"/>
              <a:t>Click to edit Master text styles</a:t>
            </a:r>
          </a:p>
        </p:txBody>
      </p:sp>
      <p:sp>
        <p:nvSpPr>
          <p:cNvPr id="7" name="Picture Placeholder 12"/>
          <p:cNvSpPr>
            <a:spLocks noGrp="1"/>
          </p:cNvSpPr>
          <p:nvPr>
            <p:ph type="pic" sz="quarter" idx="12"/>
          </p:nvPr>
        </p:nvSpPr>
        <p:spPr>
          <a:xfrm>
            <a:off x="0" y="0"/>
            <a:ext cx="4253948" cy="6858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1375778"/>
            <a:ext cx="10587037" cy="1325563"/>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766763" y="2836278"/>
            <a:ext cx="10587037" cy="3323890"/>
          </a:xfrm>
          <a:prstGeom prst="rect">
            <a:avLst/>
          </a:prstGeom>
        </p:spPr>
        <p:txBody>
          <a:bodyPr vert="horz" lIns="0" tIns="0" rIns="0" bIns="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tx1">
                    <a:alpha val="30000"/>
                  </a:schemeClr>
                </a:solidFill>
                <a:latin typeface="Open Sans" charset="0"/>
                <a:ea typeface="Open Sans" charset="0"/>
                <a:cs typeface="Open Sans" charset="0"/>
              </a:rPr>
              <a:t>CROWN</a:t>
            </a:r>
          </a:p>
        </p:txBody>
      </p:sp>
      <p:cxnSp>
        <p:nvCxnSpPr>
          <p:cNvPr id="10" name="Straight Connector 9"/>
          <p:cNvCxnSpPr/>
          <p:nvPr userDrawn="1"/>
        </p:nvCxnSpPr>
        <p:spPr>
          <a:xfrm>
            <a:off x="11451401" y="785580"/>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451401" y="836164"/>
            <a:ext cx="120623"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25477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5" r:id="rId3"/>
    <p:sldLayoutId id="2147483658" r:id="rId4"/>
    <p:sldLayoutId id="2147483668" r:id="rId5"/>
    <p:sldLayoutId id="2147483671" r:id="rId6"/>
    <p:sldLayoutId id="2147483672" r:id="rId7"/>
    <p:sldLayoutId id="2147483673" r:id="rId8"/>
    <p:sldLayoutId id="2147483660" r:id="rId9"/>
    <p:sldLayoutId id="2147483654" r:id="rId10"/>
    <p:sldLayoutId id="2147483661" r:id="rId11"/>
    <p:sldLayoutId id="2147483664" r:id="rId12"/>
    <p:sldLayoutId id="2147483651" r:id="rId13"/>
    <p:sldLayoutId id="2147483652" r:id="rId14"/>
    <p:sldLayoutId id="2147483653" r:id="rId15"/>
    <p:sldLayoutId id="2147483657" r:id="rId16"/>
    <p:sldLayoutId id="2147483655" r:id="rId17"/>
    <p:sldLayoutId id="2147483656" r:id="rId18"/>
    <p:sldLayoutId id="2147483659" r:id="rId19"/>
    <p:sldLayoutId id="2147483662" r:id="rId20"/>
    <p:sldLayoutId id="2147483670" r:id="rId21"/>
    <p:sldLayoutId id="2147483663" r:id="rId22"/>
    <p:sldLayoutId id="2147483666" r:id="rId23"/>
    <p:sldLayoutId id="2147483667" r:id="rId24"/>
    <p:sldLayoutId id="2147483669" r:id="rId25"/>
  </p:sldLayoutIdLst>
  <p:txStyles>
    <p:title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83" userDrawn="1">
          <p15:clr>
            <a:srgbClr val="F26B43"/>
          </p15:clr>
        </p15:guide>
        <p15:guide id="4" pos="3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503BCAC-5303-4D8A-B09B-D18A2F7C5841}"/>
              </a:ext>
            </a:extLst>
          </p:cNvPr>
          <p:cNvPicPr>
            <a:picLocks noGrp="1" noChangeAspect="1"/>
          </p:cNvPicPr>
          <p:nvPr>
            <p:ph type="pic" sz="quarter" idx="12"/>
          </p:nvPr>
        </p:nvPicPr>
        <p:blipFill>
          <a:blip r:embed="rId3"/>
          <a:srcRect l="18981" r="18981"/>
          <a:stretch>
            <a:fillRect/>
          </a:stretch>
        </p:blipFill>
        <p:spPr>
          <a:xfrm>
            <a:off x="949482" y="560261"/>
            <a:ext cx="943104" cy="1365120"/>
          </a:xfrm>
        </p:spPr>
      </p:pic>
      <p:sp>
        <p:nvSpPr>
          <p:cNvPr id="4" name="Title 3"/>
          <p:cNvSpPr>
            <a:spLocks noGrp="1"/>
          </p:cNvSpPr>
          <p:nvPr>
            <p:ph type="title"/>
          </p:nvPr>
        </p:nvSpPr>
        <p:spPr>
          <a:xfrm>
            <a:off x="5935049" y="1755483"/>
            <a:ext cx="6096000" cy="2327498"/>
          </a:xfrm>
        </p:spPr>
        <p:txBody>
          <a:bodyPr>
            <a:normAutofit fontScale="90000"/>
          </a:bodyPr>
          <a:lstStyle/>
          <a:p>
            <a:r>
              <a:rPr lang="fr-FR" sz="1600" b="1" dirty="0"/>
              <a:t> </a:t>
            </a:r>
            <a:r>
              <a:rPr lang="fr-FR" sz="1600" b="1" u="sng" dirty="0"/>
              <a:t>Objectif : </a:t>
            </a:r>
            <a:r>
              <a:rPr lang="fr-FR" sz="1600" b="1" dirty="0"/>
              <a:t>Tenter de prédire les émissions de CO2 et la consommation totale d’énergie</a:t>
            </a:r>
            <a:r>
              <a:rPr lang="fr-FR" sz="1600" dirty="0"/>
              <a:t> de bâtiments pour lesquels elles n’ont pas encore été mesurées…</a:t>
            </a:r>
            <a:br>
              <a:rPr lang="fr-FR" sz="1600" dirty="0"/>
            </a:br>
            <a:r>
              <a:rPr lang="fr-FR" sz="1600" b="1" u="sng" dirty="0"/>
              <a:t>Emissions de C0² : </a:t>
            </a:r>
            <a:r>
              <a:rPr lang="fr-FR" sz="1600" dirty="0"/>
              <a:t>Émissions totales de gaz à effet de serre divisées par la superficie au sol brute de la propriété, mesurée en kilogrammes d'équivalent en dioxyde de carbone par pied carré. Ce calcul utilise un facteur d'émissions de gaz à effet de serre provenant du portefeuille de ressources de production de Seattle</a:t>
            </a:r>
            <a:br>
              <a:rPr lang="fr-FR" sz="1600" dirty="0"/>
            </a:br>
            <a:r>
              <a:rPr lang="fr-FR" sz="1600" b="1" u="sng" dirty="0"/>
              <a:t>Consommation totale d’énergie de bâtiments </a:t>
            </a:r>
            <a:r>
              <a:rPr lang="fr-FR" sz="1600" dirty="0"/>
              <a:t>: La quantité annuelle d'énergie consommée par la propriété, toutes sources confondues, ajustée à ce que la propriété aurait consommé sous des conditions météorologiques moyennes sur 30 ans.</a:t>
            </a:r>
            <a:br>
              <a:rPr lang="fr-FR" sz="1600" dirty="0"/>
            </a:br>
            <a:br>
              <a:rPr lang="fr-FR" sz="1600" dirty="0"/>
            </a:br>
            <a:endParaRPr lang="en-US" sz="1600" dirty="0"/>
          </a:p>
        </p:txBody>
      </p:sp>
      <p:sp>
        <p:nvSpPr>
          <p:cNvPr id="6" name="Text Placeholder 5"/>
          <p:cNvSpPr>
            <a:spLocks noGrp="1"/>
          </p:cNvSpPr>
          <p:nvPr>
            <p:ph type="body" sz="quarter" idx="11"/>
          </p:nvPr>
        </p:nvSpPr>
        <p:spPr>
          <a:xfrm>
            <a:off x="3393232" y="144080"/>
            <a:ext cx="5604853" cy="393725"/>
          </a:xfrm>
        </p:spPr>
        <p:txBody>
          <a:bodyPr>
            <a:noAutofit/>
          </a:bodyPr>
          <a:lstStyle/>
          <a:p>
            <a:r>
              <a:rPr lang="en-US" sz="2400" dirty="0" err="1">
                <a:solidFill>
                  <a:schemeClr val="bg2">
                    <a:lumMod val="50000"/>
                  </a:schemeClr>
                </a:solidFill>
              </a:rPr>
              <a:t>Projet</a:t>
            </a:r>
            <a:r>
              <a:rPr lang="en-US" sz="2400" dirty="0">
                <a:solidFill>
                  <a:schemeClr val="bg2">
                    <a:lumMod val="50000"/>
                  </a:schemeClr>
                </a:solidFill>
              </a:rPr>
              <a:t> 3 </a:t>
            </a:r>
            <a:r>
              <a:rPr lang="en-US" sz="2400" dirty="0" err="1">
                <a:solidFill>
                  <a:schemeClr val="bg2">
                    <a:lumMod val="50000"/>
                  </a:schemeClr>
                </a:solidFill>
              </a:rPr>
              <a:t>Parcours</a:t>
            </a:r>
            <a:r>
              <a:rPr lang="en-US" sz="2400" dirty="0">
                <a:solidFill>
                  <a:schemeClr val="bg2">
                    <a:lumMod val="50000"/>
                  </a:schemeClr>
                </a:solidFill>
              </a:rPr>
              <a:t> Machine Learning Engineer</a:t>
            </a:r>
          </a:p>
        </p:txBody>
      </p:sp>
      <p:sp>
        <p:nvSpPr>
          <p:cNvPr id="8" name="TextBox 7"/>
          <p:cNvSpPr txBox="1"/>
          <p:nvPr/>
        </p:nvSpPr>
        <p:spPr>
          <a:xfrm>
            <a:off x="690064" y="1925381"/>
            <a:ext cx="1461939" cy="138499"/>
          </a:xfrm>
          <a:prstGeom prst="rect">
            <a:avLst/>
          </a:prstGeom>
          <a:noFill/>
        </p:spPr>
        <p:txBody>
          <a:bodyPr wrap="none" lIns="0" tIns="0" rIns="0" bIns="0" rtlCol="0">
            <a:spAutoFit/>
          </a:bodyPr>
          <a:lstStyle/>
          <a:p>
            <a:r>
              <a:rPr lang="en-US" sz="900" b="1" spc="200" dirty="0">
                <a:solidFill>
                  <a:schemeClr val="bg1"/>
                </a:solidFill>
                <a:highlight>
                  <a:srgbClr val="000000"/>
                </a:highlight>
                <a:latin typeface="Open Sans" charset="0"/>
                <a:ea typeface="Open Sans" charset="0"/>
                <a:cs typeface="Open Sans" charset="0"/>
              </a:rPr>
              <a:t>OPENCLASSROOMS</a:t>
            </a:r>
            <a:endParaRPr lang="en-US" sz="900" b="1" i="0" spc="200" baseline="0" dirty="0">
              <a:solidFill>
                <a:schemeClr val="bg1"/>
              </a:solidFill>
              <a:highlight>
                <a:srgbClr val="000000"/>
              </a:highlight>
              <a:latin typeface="Open Sans" charset="0"/>
              <a:ea typeface="Open Sans" charset="0"/>
              <a:cs typeface="Open Sans" charset="0"/>
            </a:endParaRPr>
          </a:p>
        </p:txBody>
      </p:sp>
      <p:sp>
        <p:nvSpPr>
          <p:cNvPr id="15" name="Freeform 2156"/>
          <p:cNvSpPr>
            <a:spLocks noEditPoints="1"/>
          </p:cNvSpPr>
          <p:nvPr/>
        </p:nvSpPr>
        <p:spPr bwMode="auto">
          <a:xfrm>
            <a:off x="5299903" y="1755483"/>
            <a:ext cx="546100" cy="368300"/>
          </a:xfrm>
          <a:custGeom>
            <a:avLst/>
            <a:gdLst>
              <a:gd name="T0" fmla="*/ 101 w 160"/>
              <a:gd name="T1" fmla="*/ 14 h 107"/>
              <a:gd name="T2" fmla="*/ 0 w 160"/>
              <a:gd name="T3" fmla="*/ 41 h 107"/>
              <a:gd name="T4" fmla="*/ 19 w 160"/>
              <a:gd name="T5" fmla="*/ 67 h 107"/>
              <a:gd name="T6" fmla="*/ 28 w 160"/>
              <a:gd name="T7" fmla="*/ 83 h 107"/>
              <a:gd name="T8" fmla="*/ 61 w 160"/>
              <a:gd name="T9" fmla="*/ 93 h 107"/>
              <a:gd name="T10" fmla="*/ 101 w 160"/>
              <a:gd name="T11" fmla="*/ 93 h 107"/>
              <a:gd name="T12" fmla="*/ 123 w 160"/>
              <a:gd name="T13" fmla="*/ 96 h 107"/>
              <a:gd name="T14" fmla="*/ 65 w 160"/>
              <a:gd name="T15" fmla="*/ 85 h 107"/>
              <a:gd name="T16" fmla="*/ 27 w 160"/>
              <a:gd name="T17" fmla="*/ 73 h 107"/>
              <a:gd name="T18" fmla="*/ 65 w 160"/>
              <a:gd name="T19" fmla="*/ 85 h 107"/>
              <a:gd name="T20" fmla="*/ 5 w 160"/>
              <a:gd name="T21" fmla="*/ 65 h 107"/>
              <a:gd name="T22" fmla="*/ 13 w 160"/>
              <a:gd name="T23" fmla="*/ 41 h 107"/>
              <a:gd name="T24" fmla="*/ 19 w 160"/>
              <a:gd name="T25" fmla="*/ 61 h 107"/>
              <a:gd name="T26" fmla="*/ 101 w 160"/>
              <a:gd name="T27" fmla="*/ 87 h 107"/>
              <a:gd name="T28" fmla="*/ 112 w 160"/>
              <a:gd name="T29" fmla="*/ 101 h 107"/>
              <a:gd name="T30" fmla="*/ 107 w 160"/>
              <a:gd name="T31" fmla="*/ 12 h 107"/>
              <a:gd name="T32" fmla="*/ 117 w 160"/>
              <a:gd name="T33" fmla="*/ 11 h 107"/>
              <a:gd name="T34" fmla="*/ 147 w 160"/>
              <a:gd name="T35" fmla="*/ 56 h 107"/>
              <a:gd name="T36" fmla="*/ 144 w 160"/>
              <a:gd name="T37" fmla="*/ 51 h 107"/>
              <a:gd name="T38" fmla="*/ 131 w 160"/>
              <a:gd name="T39" fmla="*/ 53 h 107"/>
              <a:gd name="T40" fmla="*/ 139 w 160"/>
              <a:gd name="T41" fmla="*/ 53 h 107"/>
              <a:gd name="T42" fmla="*/ 131 w 160"/>
              <a:gd name="T43" fmla="*/ 53 h 107"/>
              <a:gd name="T44" fmla="*/ 155 w 160"/>
              <a:gd name="T45" fmla="*/ 56 h 107"/>
              <a:gd name="T46" fmla="*/ 157 w 160"/>
              <a:gd name="T47" fmla="*/ 51 h 107"/>
              <a:gd name="T48" fmla="*/ 139 w 160"/>
              <a:gd name="T49" fmla="*/ 13 h 107"/>
              <a:gd name="T50" fmla="*/ 145 w 160"/>
              <a:gd name="T51" fmla="*/ 15 h 107"/>
              <a:gd name="T52" fmla="*/ 139 w 160"/>
              <a:gd name="T53" fmla="*/ 17 h 107"/>
              <a:gd name="T54" fmla="*/ 148 w 160"/>
              <a:gd name="T55" fmla="*/ 3 h 107"/>
              <a:gd name="T56" fmla="*/ 150 w 160"/>
              <a:gd name="T57" fmla="*/ 9 h 107"/>
              <a:gd name="T58" fmla="*/ 131 w 160"/>
              <a:gd name="T59" fmla="*/ 24 h 107"/>
              <a:gd name="T60" fmla="*/ 137 w 160"/>
              <a:gd name="T61" fmla="*/ 19 h 107"/>
              <a:gd name="T62" fmla="*/ 133 w 160"/>
              <a:gd name="T63" fmla="*/ 25 h 107"/>
              <a:gd name="T64" fmla="*/ 137 w 160"/>
              <a:gd name="T65" fmla="*/ 40 h 107"/>
              <a:gd name="T66" fmla="*/ 131 w 160"/>
              <a:gd name="T67" fmla="*/ 39 h 107"/>
              <a:gd name="T68" fmla="*/ 138 w 160"/>
              <a:gd name="T69" fmla="*/ 37 h 107"/>
              <a:gd name="T70" fmla="*/ 145 w 160"/>
              <a:gd name="T71" fmla="*/ 32 h 107"/>
              <a:gd name="T72" fmla="*/ 144 w 160"/>
              <a:gd name="T73" fmla="*/ 37 h 107"/>
              <a:gd name="T74" fmla="*/ 153 w 160"/>
              <a:gd name="T75" fmla="*/ 29 h 107"/>
              <a:gd name="T76" fmla="*/ 157 w 160"/>
              <a:gd name="T77" fmla="*/ 33 h 107"/>
              <a:gd name="T78" fmla="*/ 151 w 160"/>
              <a:gd name="T79" fmla="*/ 32 h 107"/>
              <a:gd name="T80" fmla="*/ 152 w 160"/>
              <a:gd name="T81" fmla="*/ 103 h 107"/>
              <a:gd name="T82" fmla="*/ 147 w 160"/>
              <a:gd name="T83" fmla="*/ 101 h 107"/>
              <a:gd name="T84" fmla="*/ 152 w 160"/>
              <a:gd name="T85" fmla="*/ 99 h 107"/>
              <a:gd name="T86" fmla="*/ 143 w 160"/>
              <a:gd name="T87" fmla="*/ 96 h 107"/>
              <a:gd name="T88" fmla="*/ 139 w 160"/>
              <a:gd name="T89" fmla="*/ 90 h 107"/>
              <a:gd name="T90" fmla="*/ 137 w 160"/>
              <a:gd name="T91" fmla="*/ 84 h 107"/>
              <a:gd name="T92" fmla="*/ 133 w 160"/>
              <a:gd name="T93" fmla="*/ 88 h 107"/>
              <a:gd name="T94" fmla="*/ 135 w 160"/>
              <a:gd name="T95" fmla="*/ 82 h 107"/>
              <a:gd name="T96" fmla="*/ 144 w 160"/>
              <a:gd name="T97" fmla="*/ 69 h 107"/>
              <a:gd name="T98" fmla="*/ 146 w 160"/>
              <a:gd name="T99" fmla="*/ 75 h 107"/>
              <a:gd name="T100" fmla="*/ 141 w 160"/>
              <a:gd name="T101" fmla="*/ 71 h 107"/>
              <a:gd name="T102" fmla="*/ 135 w 160"/>
              <a:gd name="T103" fmla="*/ 72 h 107"/>
              <a:gd name="T104" fmla="*/ 134 w 160"/>
              <a:gd name="T105" fmla="*/ 66 h 107"/>
              <a:gd name="T106" fmla="*/ 159 w 160"/>
              <a:gd name="T107" fmla="*/ 77 h 107"/>
              <a:gd name="T108" fmla="*/ 153 w 160"/>
              <a:gd name="T109" fmla="*/ 78 h 107"/>
              <a:gd name="T110" fmla="*/ 157 w 160"/>
              <a:gd name="T111" fmla="*/ 7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07">
                <a:moveTo>
                  <a:pt x="112" y="0"/>
                </a:moveTo>
                <a:cubicBezTo>
                  <a:pt x="106" y="0"/>
                  <a:pt x="101" y="5"/>
                  <a:pt x="101" y="11"/>
                </a:cubicBezTo>
                <a:cubicBezTo>
                  <a:pt x="101" y="14"/>
                  <a:pt x="101" y="14"/>
                  <a:pt x="101" y="14"/>
                </a:cubicBezTo>
                <a:cubicBezTo>
                  <a:pt x="19" y="40"/>
                  <a:pt x="19" y="40"/>
                  <a:pt x="19" y="40"/>
                </a:cubicBezTo>
                <a:cubicBezTo>
                  <a:pt x="18" y="36"/>
                  <a:pt x="14" y="32"/>
                  <a:pt x="9" y="32"/>
                </a:cubicBezTo>
                <a:cubicBezTo>
                  <a:pt x="4" y="32"/>
                  <a:pt x="0" y="36"/>
                  <a:pt x="0" y="41"/>
                </a:cubicBezTo>
                <a:cubicBezTo>
                  <a:pt x="0" y="65"/>
                  <a:pt x="0" y="65"/>
                  <a:pt x="0" y="65"/>
                </a:cubicBezTo>
                <a:cubicBezTo>
                  <a:pt x="0" y="70"/>
                  <a:pt x="4" y="75"/>
                  <a:pt x="9" y="75"/>
                </a:cubicBezTo>
                <a:cubicBezTo>
                  <a:pt x="14" y="75"/>
                  <a:pt x="18" y="71"/>
                  <a:pt x="19" y="67"/>
                </a:cubicBezTo>
                <a:cubicBezTo>
                  <a:pt x="24" y="68"/>
                  <a:pt x="24" y="68"/>
                  <a:pt x="24" y="68"/>
                </a:cubicBezTo>
                <a:cubicBezTo>
                  <a:pt x="23" y="69"/>
                  <a:pt x="23" y="70"/>
                  <a:pt x="22" y="72"/>
                </a:cubicBezTo>
                <a:cubicBezTo>
                  <a:pt x="21" y="76"/>
                  <a:pt x="23" y="81"/>
                  <a:pt x="28" y="83"/>
                </a:cubicBezTo>
                <a:cubicBezTo>
                  <a:pt x="59" y="93"/>
                  <a:pt x="59" y="93"/>
                  <a:pt x="59" y="93"/>
                </a:cubicBezTo>
                <a:cubicBezTo>
                  <a:pt x="59" y="93"/>
                  <a:pt x="59" y="93"/>
                  <a:pt x="59" y="93"/>
                </a:cubicBezTo>
                <a:cubicBezTo>
                  <a:pt x="60" y="93"/>
                  <a:pt x="60" y="93"/>
                  <a:pt x="61" y="93"/>
                </a:cubicBezTo>
                <a:cubicBezTo>
                  <a:pt x="65" y="93"/>
                  <a:pt x="69" y="91"/>
                  <a:pt x="70" y="87"/>
                </a:cubicBezTo>
                <a:cubicBezTo>
                  <a:pt x="70" y="86"/>
                  <a:pt x="71" y="84"/>
                  <a:pt x="70" y="83"/>
                </a:cubicBezTo>
                <a:cubicBezTo>
                  <a:pt x="101" y="93"/>
                  <a:pt x="101" y="93"/>
                  <a:pt x="101" y="93"/>
                </a:cubicBezTo>
                <a:cubicBezTo>
                  <a:pt x="101" y="96"/>
                  <a:pt x="101" y="96"/>
                  <a:pt x="101" y="96"/>
                </a:cubicBezTo>
                <a:cubicBezTo>
                  <a:pt x="101" y="102"/>
                  <a:pt x="106" y="107"/>
                  <a:pt x="112" y="107"/>
                </a:cubicBezTo>
                <a:cubicBezTo>
                  <a:pt x="118" y="107"/>
                  <a:pt x="123" y="102"/>
                  <a:pt x="123" y="96"/>
                </a:cubicBezTo>
                <a:cubicBezTo>
                  <a:pt x="123" y="11"/>
                  <a:pt x="123" y="11"/>
                  <a:pt x="123" y="11"/>
                </a:cubicBezTo>
                <a:cubicBezTo>
                  <a:pt x="123" y="5"/>
                  <a:pt x="118" y="0"/>
                  <a:pt x="112" y="0"/>
                </a:cubicBezTo>
                <a:close/>
                <a:moveTo>
                  <a:pt x="65" y="85"/>
                </a:moveTo>
                <a:cubicBezTo>
                  <a:pt x="64" y="87"/>
                  <a:pt x="62" y="88"/>
                  <a:pt x="60" y="88"/>
                </a:cubicBezTo>
                <a:cubicBezTo>
                  <a:pt x="30" y="78"/>
                  <a:pt x="30" y="78"/>
                  <a:pt x="30" y="78"/>
                </a:cubicBezTo>
                <a:cubicBezTo>
                  <a:pt x="28" y="77"/>
                  <a:pt x="27" y="75"/>
                  <a:pt x="27" y="73"/>
                </a:cubicBezTo>
                <a:cubicBezTo>
                  <a:pt x="28" y="71"/>
                  <a:pt x="30" y="70"/>
                  <a:pt x="32" y="71"/>
                </a:cubicBezTo>
                <a:cubicBezTo>
                  <a:pt x="63" y="81"/>
                  <a:pt x="63" y="81"/>
                  <a:pt x="63" y="81"/>
                </a:cubicBezTo>
                <a:cubicBezTo>
                  <a:pt x="64" y="81"/>
                  <a:pt x="66" y="83"/>
                  <a:pt x="65" y="85"/>
                </a:cubicBezTo>
                <a:close/>
                <a:moveTo>
                  <a:pt x="13" y="65"/>
                </a:moveTo>
                <a:cubicBezTo>
                  <a:pt x="13" y="68"/>
                  <a:pt x="12" y="69"/>
                  <a:pt x="9" y="69"/>
                </a:cubicBezTo>
                <a:cubicBezTo>
                  <a:pt x="7" y="69"/>
                  <a:pt x="5" y="68"/>
                  <a:pt x="5" y="65"/>
                </a:cubicBezTo>
                <a:cubicBezTo>
                  <a:pt x="5" y="41"/>
                  <a:pt x="5" y="41"/>
                  <a:pt x="5" y="41"/>
                </a:cubicBezTo>
                <a:cubicBezTo>
                  <a:pt x="5" y="39"/>
                  <a:pt x="7" y="37"/>
                  <a:pt x="9" y="37"/>
                </a:cubicBezTo>
                <a:cubicBezTo>
                  <a:pt x="12" y="37"/>
                  <a:pt x="13" y="39"/>
                  <a:pt x="13" y="41"/>
                </a:cubicBezTo>
                <a:cubicBezTo>
                  <a:pt x="13" y="42"/>
                  <a:pt x="13" y="42"/>
                  <a:pt x="13" y="42"/>
                </a:cubicBezTo>
                <a:cubicBezTo>
                  <a:pt x="13" y="65"/>
                  <a:pt x="13" y="65"/>
                  <a:pt x="13" y="65"/>
                </a:cubicBezTo>
                <a:close/>
                <a:moveTo>
                  <a:pt x="19" y="61"/>
                </a:moveTo>
                <a:cubicBezTo>
                  <a:pt x="19" y="46"/>
                  <a:pt x="19" y="46"/>
                  <a:pt x="19" y="46"/>
                </a:cubicBezTo>
                <a:cubicBezTo>
                  <a:pt x="101" y="20"/>
                  <a:pt x="101" y="20"/>
                  <a:pt x="101" y="20"/>
                </a:cubicBezTo>
                <a:cubicBezTo>
                  <a:pt x="101" y="87"/>
                  <a:pt x="101" y="87"/>
                  <a:pt x="101" y="87"/>
                </a:cubicBezTo>
                <a:lnTo>
                  <a:pt x="19" y="61"/>
                </a:lnTo>
                <a:close/>
                <a:moveTo>
                  <a:pt x="117" y="96"/>
                </a:moveTo>
                <a:cubicBezTo>
                  <a:pt x="117" y="99"/>
                  <a:pt x="115" y="101"/>
                  <a:pt x="112" y="101"/>
                </a:cubicBezTo>
                <a:cubicBezTo>
                  <a:pt x="109" y="101"/>
                  <a:pt x="107" y="99"/>
                  <a:pt x="107" y="96"/>
                </a:cubicBezTo>
                <a:cubicBezTo>
                  <a:pt x="107" y="94"/>
                  <a:pt x="107" y="94"/>
                  <a:pt x="107" y="94"/>
                </a:cubicBezTo>
                <a:cubicBezTo>
                  <a:pt x="107" y="12"/>
                  <a:pt x="107" y="12"/>
                  <a:pt x="107" y="12"/>
                </a:cubicBezTo>
                <a:cubicBezTo>
                  <a:pt x="107" y="11"/>
                  <a:pt x="107" y="11"/>
                  <a:pt x="107" y="11"/>
                </a:cubicBezTo>
                <a:cubicBezTo>
                  <a:pt x="107" y="8"/>
                  <a:pt x="109" y="5"/>
                  <a:pt x="112" y="5"/>
                </a:cubicBezTo>
                <a:cubicBezTo>
                  <a:pt x="115" y="5"/>
                  <a:pt x="117" y="8"/>
                  <a:pt x="117" y="11"/>
                </a:cubicBezTo>
                <a:lnTo>
                  <a:pt x="117" y="96"/>
                </a:lnTo>
                <a:close/>
                <a:moveTo>
                  <a:pt x="149" y="53"/>
                </a:moveTo>
                <a:cubicBezTo>
                  <a:pt x="149" y="55"/>
                  <a:pt x="148" y="56"/>
                  <a:pt x="147" y="56"/>
                </a:cubicBezTo>
                <a:cubicBezTo>
                  <a:pt x="144" y="56"/>
                  <a:pt x="144" y="56"/>
                  <a:pt x="144" y="56"/>
                </a:cubicBezTo>
                <a:cubicBezTo>
                  <a:pt x="143" y="56"/>
                  <a:pt x="141" y="55"/>
                  <a:pt x="141" y="53"/>
                </a:cubicBezTo>
                <a:cubicBezTo>
                  <a:pt x="141" y="52"/>
                  <a:pt x="143" y="51"/>
                  <a:pt x="144" y="51"/>
                </a:cubicBezTo>
                <a:cubicBezTo>
                  <a:pt x="147" y="51"/>
                  <a:pt x="147" y="51"/>
                  <a:pt x="147" y="51"/>
                </a:cubicBezTo>
                <a:cubicBezTo>
                  <a:pt x="148" y="51"/>
                  <a:pt x="149" y="52"/>
                  <a:pt x="149" y="53"/>
                </a:cubicBezTo>
                <a:close/>
                <a:moveTo>
                  <a:pt x="131" y="53"/>
                </a:moveTo>
                <a:cubicBezTo>
                  <a:pt x="131" y="52"/>
                  <a:pt x="132" y="51"/>
                  <a:pt x="133" y="51"/>
                </a:cubicBezTo>
                <a:cubicBezTo>
                  <a:pt x="136" y="51"/>
                  <a:pt x="136" y="51"/>
                  <a:pt x="136" y="51"/>
                </a:cubicBezTo>
                <a:cubicBezTo>
                  <a:pt x="137" y="51"/>
                  <a:pt x="139" y="52"/>
                  <a:pt x="139" y="53"/>
                </a:cubicBezTo>
                <a:cubicBezTo>
                  <a:pt x="139" y="55"/>
                  <a:pt x="137" y="56"/>
                  <a:pt x="136" y="56"/>
                </a:cubicBezTo>
                <a:cubicBezTo>
                  <a:pt x="133" y="56"/>
                  <a:pt x="133" y="56"/>
                  <a:pt x="133" y="56"/>
                </a:cubicBezTo>
                <a:cubicBezTo>
                  <a:pt x="132" y="56"/>
                  <a:pt x="131" y="55"/>
                  <a:pt x="131" y="53"/>
                </a:cubicBezTo>
                <a:close/>
                <a:moveTo>
                  <a:pt x="160" y="53"/>
                </a:moveTo>
                <a:cubicBezTo>
                  <a:pt x="160" y="55"/>
                  <a:pt x="159" y="56"/>
                  <a:pt x="157" y="56"/>
                </a:cubicBezTo>
                <a:cubicBezTo>
                  <a:pt x="155" y="56"/>
                  <a:pt x="155" y="56"/>
                  <a:pt x="155" y="56"/>
                </a:cubicBezTo>
                <a:cubicBezTo>
                  <a:pt x="153" y="56"/>
                  <a:pt x="152" y="55"/>
                  <a:pt x="152" y="53"/>
                </a:cubicBezTo>
                <a:cubicBezTo>
                  <a:pt x="152" y="52"/>
                  <a:pt x="153" y="51"/>
                  <a:pt x="155" y="51"/>
                </a:cubicBezTo>
                <a:cubicBezTo>
                  <a:pt x="157" y="51"/>
                  <a:pt x="157" y="51"/>
                  <a:pt x="157" y="51"/>
                </a:cubicBezTo>
                <a:cubicBezTo>
                  <a:pt x="159" y="51"/>
                  <a:pt x="160" y="52"/>
                  <a:pt x="160" y="53"/>
                </a:cubicBezTo>
                <a:close/>
                <a:moveTo>
                  <a:pt x="139" y="17"/>
                </a:moveTo>
                <a:cubicBezTo>
                  <a:pt x="138" y="16"/>
                  <a:pt x="138" y="14"/>
                  <a:pt x="139" y="13"/>
                </a:cubicBezTo>
                <a:cubicBezTo>
                  <a:pt x="141" y="11"/>
                  <a:pt x="141" y="11"/>
                  <a:pt x="141" y="11"/>
                </a:cubicBezTo>
                <a:cubicBezTo>
                  <a:pt x="142" y="10"/>
                  <a:pt x="144" y="10"/>
                  <a:pt x="145" y="11"/>
                </a:cubicBezTo>
                <a:cubicBezTo>
                  <a:pt x="146" y="12"/>
                  <a:pt x="146" y="14"/>
                  <a:pt x="145" y="15"/>
                </a:cubicBezTo>
                <a:cubicBezTo>
                  <a:pt x="143" y="17"/>
                  <a:pt x="143" y="17"/>
                  <a:pt x="143" y="17"/>
                </a:cubicBezTo>
                <a:cubicBezTo>
                  <a:pt x="142" y="17"/>
                  <a:pt x="142" y="17"/>
                  <a:pt x="141" y="17"/>
                </a:cubicBezTo>
                <a:cubicBezTo>
                  <a:pt x="140" y="17"/>
                  <a:pt x="140" y="17"/>
                  <a:pt x="139" y="17"/>
                </a:cubicBezTo>
                <a:close/>
                <a:moveTo>
                  <a:pt x="147" y="9"/>
                </a:moveTo>
                <a:cubicBezTo>
                  <a:pt x="145" y="8"/>
                  <a:pt x="145" y="6"/>
                  <a:pt x="147" y="5"/>
                </a:cubicBezTo>
                <a:cubicBezTo>
                  <a:pt x="148" y="3"/>
                  <a:pt x="148" y="3"/>
                  <a:pt x="148" y="3"/>
                </a:cubicBezTo>
                <a:cubicBezTo>
                  <a:pt x="149" y="2"/>
                  <a:pt x="151" y="2"/>
                  <a:pt x="152" y="3"/>
                </a:cubicBezTo>
                <a:cubicBezTo>
                  <a:pt x="153" y="4"/>
                  <a:pt x="153" y="6"/>
                  <a:pt x="152" y="7"/>
                </a:cubicBezTo>
                <a:cubicBezTo>
                  <a:pt x="150" y="9"/>
                  <a:pt x="150" y="9"/>
                  <a:pt x="150" y="9"/>
                </a:cubicBezTo>
                <a:cubicBezTo>
                  <a:pt x="150" y="10"/>
                  <a:pt x="149" y="10"/>
                  <a:pt x="148" y="10"/>
                </a:cubicBezTo>
                <a:cubicBezTo>
                  <a:pt x="148" y="10"/>
                  <a:pt x="147" y="10"/>
                  <a:pt x="147" y="9"/>
                </a:cubicBezTo>
                <a:close/>
                <a:moveTo>
                  <a:pt x="131" y="24"/>
                </a:moveTo>
                <a:cubicBezTo>
                  <a:pt x="130" y="23"/>
                  <a:pt x="130" y="21"/>
                  <a:pt x="131" y="20"/>
                </a:cubicBezTo>
                <a:cubicBezTo>
                  <a:pt x="133" y="19"/>
                  <a:pt x="133" y="19"/>
                  <a:pt x="133" y="19"/>
                </a:cubicBezTo>
                <a:cubicBezTo>
                  <a:pt x="134" y="17"/>
                  <a:pt x="136" y="17"/>
                  <a:pt x="137" y="19"/>
                </a:cubicBezTo>
                <a:cubicBezTo>
                  <a:pt x="138" y="20"/>
                  <a:pt x="138" y="21"/>
                  <a:pt x="137" y="22"/>
                </a:cubicBezTo>
                <a:cubicBezTo>
                  <a:pt x="135" y="24"/>
                  <a:pt x="135" y="24"/>
                  <a:pt x="135" y="24"/>
                </a:cubicBezTo>
                <a:cubicBezTo>
                  <a:pt x="135" y="25"/>
                  <a:pt x="134" y="25"/>
                  <a:pt x="133" y="25"/>
                </a:cubicBezTo>
                <a:cubicBezTo>
                  <a:pt x="133" y="25"/>
                  <a:pt x="132" y="25"/>
                  <a:pt x="131" y="24"/>
                </a:cubicBezTo>
                <a:close/>
                <a:moveTo>
                  <a:pt x="138" y="37"/>
                </a:moveTo>
                <a:cubicBezTo>
                  <a:pt x="139" y="38"/>
                  <a:pt x="138" y="40"/>
                  <a:pt x="137" y="40"/>
                </a:cubicBezTo>
                <a:cubicBezTo>
                  <a:pt x="134" y="41"/>
                  <a:pt x="134" y="41"/>
                  <a:pt x="134" y="41"/>
                </a:cubicBezTo>
                <a:cubicBezTo>
                  <a:pt x="134" y="41"/>
                  <a:pt x="134" y="41"/>
                  <a:pt x="133" y="41"/>
                </a:cubicBezTo>
                <a:cubicBezTo>
                  <a:pt x="132" y="41"/>
                  <a:pt x="131" y="40"/>
                  <a:pt x="131" y="39"/>
                </a:cubicBezTo>
                <a:cubicBezTo>
                  <a:pt x="130" y="38"/>
                  <a:pt x="131" y="36"/>
                  <a:pt x="132" y="36"/>
                </a:cubicBezTo>
                <a:cubicBezTo>
                  <a:pt x="135" y="35"/>
                  <a:pt x="135" y="35"/>
                  <a:pt x="135" y="35"/>
                </a:cubicBezTo>
                <a:cubicBezTo>
                  <a:pt x="136" y="34"/>
                  <a:pt x="138" y="35"/>
                  <a:pt x="138" y="37"/>
                </a:cubicBezTo>
                <a:close/>
                <a:moveTo>
                  <a:pt x="141" y="36"/>
                </a:moveTo>
                <a:cubicBezTo>
                  <a:pt x="140" y="34"/>
                  <a:pt x="141" y="33"/>
                  <a:pt x="143" y="32"/>
                </a:cubicBezTo>
                <a:cubicBezTo>
                  <a:pt x="145" y="32"/>
                  <a:pt x="145" y="32"/>
                  <a:pt x="145" y="32"/>
                </a:cubicBezTo>
                <a:cubicBezTo>
                  <a:pt x="147" y="31"/>
                  <a:pt x="148" y="32"/>
                  <a:pt x="149" y="33"/>
                </a:cubicBezTo>
                <a:cubicBezTo>
                  <a:pt x="149" y="35"/>
                  <a:pt x="148" y="36"/>
                  <a:pt x="147" y="37"/>
                </a:cubicBezTo>
                <a:cubicBezTo>
                  <a:pt x="144" y="37"/>
                  <a:pt x="144" y="37"/>
                  <a:pt x="144" y="37"/>
                </a:cubicBezTo>
                <a:cubicBezTo>
                  <a:pt x="144" y="38"/>
                  <a:pt x="144" y="38"/>
                  <a:pt x="143" y="38"/>
                </a:cubicBezTo>
                <a:cubicBezTo>
                  <a:pt x="142" y="38"/>
                  <a:pt x="141" y="37"/>
                  <a:pt x="141" y="36"/>
                </a:cubicBezTo>
                <a:close/>
                <a:moveTo>
                  <a:pt x="153" y="29"/>
                </a:moveTo>
                <a:cubicBezTo>
                  <a:pt x="155" y="28"/>
                  <a:pt x="155" y="28"/>
                  <a:pt x="155" y="28"/>
                </a:cubicBezTo>
                <a:cubicBezTo>
                  <a:pt x="157" y="28"/>
                  <a:pt x="158" y="28"/>
                  <a:pt x="159" y="30"/>
                </a:cubicBezTo>
                <a:cubicBezTo>
                  <a:pt x="159" y="31"/>
                  <a:pt x="158" y="33"/>
                  <a:pt x="157" y="33"/>
                </a:cubicBezTo>
                <a:cubicBezTo>
                  <a:pt x="154" y="34"/>
                  <a:pt x="154" y="34"/>
                  <a:pt x="154" y="34"/>
                </a:cubicBezTo>
                <a:cubicBezTo>
                  <a:pt x="154" y="34"/>
                  <a:pt x="154" y="34"/>
                  <a:pt x="154" y="34"/>
                </a:cubicBezTo>
                <a:cubicBezTo>
                  <a:pt x="152" y="34"/>
                  <a:pt x="151" y="34"/>
                  <a:pt x="151" y="32"/>
                </a:cubicBezTo>
                <a:cubicBezTo>
                  <a:pt x="151" y="31"/>
                  <a:pt x="151" y="29"/>
                  <a:pt x="153" y="29"/>
                </a:cubicBezTo>
                <a:close/>
                <a:moveTo>
                  <a:pt x="152" y="99"/>
                </a:moveTo>
                <a:cubicBezTo>
                  <a:pt x="153" y="100"/>
                  <a:pt x="153" y="102"/>
                  <a:pt x="152" y="103"/>
                </a:cubicBezTo>
                <a:cubicBezTo>
                  <a:pt x="152" y="104"/>
                  <a:pt x="151" y="104"/>
                  <a:pt x="150" y="104"/>
                </a:cubicBezTo>
                <a:cubicBezTo>
                  <a:pt x="150" y="104"/>
                  <a:pt x="149" y="104"/>
                  <a:pt x="148" y="103"/>
                </a:cubicBezTo>
                <a:cubicBezTo>
                  <a:pt x="147" y="101"/>
                  <a:pt x="147" y="101"/>
                  <a:pt x="147" y="101"/>
                </a:cubicBezTo>
                <a:cubicBezTo>
                  <a:pt x="145" y="100"/>
                  <a:pt x="145" y="99"/>
                  <a:pt x="147" y="98"/>
                </a:cubicBezTo>
                <a:cubicBezTo>
                  <a:pt x="148" y="97"/>
                  <a:pt x="149" y="97"/>
                  <a:pt x="150" y="98"/>
                </a:cubicBezTo>
                <a:lnTo>
                  <a:pt x="152" y="99"/>
                </a:lnTo>
                <a:close/>
                <a:moveTo>
                  <a:pt x="145" y="92"/>
                </a:moveTo>
                <a:cubicBezTo>
                  <a:pt x="146" y="93"/>
                  <a:pt x="146" y="95"/>
                  <a:pt x="145" y="96"/>
                </a:cubicBezTo>
                <a:cubicBezTo>
                  <a:pt x="144" y="96"/>
                  <a:pt x="143" y="96"/>
                  <a:pt x="143" y="96"/>
                </a:cubicBezTo>
                <a:cubicBezTo>
                  <a:pt x="142" y="96"/>
                  <a:pt x="141" y="96"/>
                  <a:pt x="141" y="96"/>
                </a:cubicBezTo>
                <a:cubicBezTo>
                  <a:pt x="139" y="94"/>
                  <a:pt x="139" y="94"/>
                  <a:pt x="139" y="94"/>
                </a:cubicBezTo>
                <a:cubicBezTo>
                  <a:pt x="138" y="93"/>
                  <a:pt x="138" y="91"/>
                  <a:pt x="139" y="90"/>
                </a:cubicBezTo>
                <a:cubicBezTo>
                  <a:pt x="140" y="89"/>
                  <a:pt x="142" y="89"/>
                  <a:pt x="143" y="90"/>
                </a:cubicBezTo>
                <a:lnTo>
                  <a:pt x="145" y="92"/>
                </a:lnTo>
                <a:close/>
                <a:moveTo>
                  <a:pt x="137" y="84"/>
                </a:moveTo>
                <a:cubicBezTo>
                  <a:pt x="138" y="85"/>
                  <a:pt x="138" y="87"/>
                  <a:pt x="137" y="88"/>
                </a:cubicBezTo>
                <a:cubicBezTo>
                  <a:pt x="137" y="89"/>
                  <a:pt x="136" y="89"/>
                  <a:pt x="135" y="89"/>
                </a:cubicBezTo>
                <a:cubicBezTo>
                  <a:pt x="135" y="89"/>
                  <a:pt x="134" y="89"/>
                  <a:pt x="133" y="88"/>
                </a:cubicBezTo>
                <a:cubicBezTo>
                  <a:pt x="131" y="86"/>
                  <a:pt x="131" y="86"/>
                  <a:pt x="131" y="86"/>
                </a:cubicBezTo>
                <a:cubicBezTo>
                  <a:pt x="130" y="85"/>
                  <a:pt x="130" y="84"/>
                  <a:pt x="131" y="82"/>
                </a:cubicBezTo>
                <a:cubicBezTo>
                  <a:pt x="132" y="81"/>
                  <a:pt x="134" y="81"/>
                  <a:pt x="135" y="82"/>
                </a:cubicBezTo>
                <a:lnTo>
                  <a:pt x="137" y="84"/>
                </a:lnTo>
                <a:close/>
                <a:moveTo>
                  <a:pt x="141" y="71"/>
                </a:moveTo>
                <a:cubicBezTo>
                  <a:pt x="141" y="69"/>
                  <a:pt x="143" y="69"/>
                  <a:pt x="144" y="69"/>
                </a:cubicBezTo>
                <a:cubicBezTo>
                  <a:pt x="147" y="70"/>
                  <a:pt x="147" y="70"/>
                  <a:pt x="147" y="70"/>
                </a:cubicBezTo>
                <a:cubicBezTo>
                  <a:pt x="148" y="71"/>
                  <a:pt x="149" y="72"/>
                  <a:pt x="149" y="73"/>
                </a:cubicBezTo>
                <a:cubicBezTo>
                  <a:pt x="148" y="75"/>
                  <a:pt x="147" y="75"/>
                  <a:pt x="146" y="75"/>
                </a:cubicBezTo>
                <a:cubicBezTo>
                  <a:pt x="146" y="75"/>
                  <a:pt x="145" y="75"/>
                  <a:pt x="145" y="75"/>
                </a:cubicBezTo>
                <a:cubicBezTo>
                  <a:pt x="143" y="74"/>
                  <a:pt x="143" y="74"/>
                  <a:pt x="143" y="74"/>
                </a:cubicBezTo>
                <a:cubicBezTo>
                  <a:pt x="141" y="74"/>
                  <a:pt x="140" y="72"/>
                  <a:pt x="141" y="71"/>
                </a:cubicBezTo>
                <a:close/>
                <a:moveTo>
                  <a:pt x="138" y="70"/>
                </a:moveTo>
                <a:cubicBezTo>
                  <a:pt x="138" y="71"/>
                  <a:pt x="137" y="72"/>
                  <a:pt x="136" y="72"/>
                </a:cubicBezTo>
                <a:cubicBezTo>
                  <a:pt x="136" y="72"/>
                  <a:pt x="135" y="72"/>
                  <a:pt x="135" y="72"/>
                </a:cubicBezTo>
                <a:cubicBezTo>
                  <a:pt x="132" y="71"/>
                  <a:pt x="132" y="71"/>
                  <a:pt x="132" y="71"/>
                </a:cubicBezTo>
                <a:cubicBezTo>
                  <a:pt x="131" y="70"/>
                  <a:pt x="130" y="69"/>
                  <a:pt x="131" y="68"/>
                </a:cubicBezTo>
                <a:cubicBezTo>
                  <a:pt x="131" y="66"/>
                  <a:pt x="133" y="65"/>
                  <a:pt x="134" y="66"/>
                </a:cubicBezTo>
                <a:cubicBezTo>
                  <a:pt x="137" y="67"/>
                  <a:pt x="137" y="67"/>
                  <a:pt x="137" y="67"/>
                </a:cubicBezTo>
                <a:cubicBezTo>
                  <a:pt x="138" y="67"/>
                  <a:pt x="139" y="69"/>
                  <a:pt x="138" y="70"/>
                </a:cubicBezTo>
                <a:close/>
                <a:moveTo>
                  <a:pt x="159" y="77"/>
                </a:moveTo>
                <a:cubicBezTo>
                  <a:pt x="158" y="78"/>
                  <a:pt x="157" y="79"/>
                  <a:pt x="156" y="79"/>
                </a:cubicBezTo>
                <a:cubicBezTo>
                  <a:pt x="156" y="79"/>
                  <a:pt x="156" y="79"/>
                  <a:pt x="155" y="78"/>
                </a:cubicBezTo>
                <a:cubicBezTo>
                  <a:pt x="153" y="78"/>
                  <a:pt x="153" y="78"/>
                  <a:pt x="153" y="78"/>
                </a:cubicBezTo>
                <a:cubicBezTo>
                  <a:pt x="151" y="77"/>
                  <a:pt x="151" y="76"/>
                  <a:pt x="151" y="74"/>
                </a:cubicBezTo>
                <a:cubicBezTo>
                  <a:pt x="152" y="73"/>
                  <a:pt x="153" y="72"/>
                  <a:pt x="154" y="73"/>
                </a:cubicBezTo>
                <a:cubicBezTo>
                  <a:pt x="157" y="73"/>
                  <a:pt x="157" y="73"/>
                  <a:pt x="157" y="73"/>
                </a:cubicBezTo>
                <a:cubicBezTo>
                  <a:pt x="158" y="74"/>
                  <a:pt x="159" y="75"/>
                  <a:pt x="159" y="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pic>
        <p:nvPicPr>
          <p:cNvPr id="7" name="Picture 6">
            <a:extLst>
              <a:ext uri="{FF2B5EF4-FFF2-40B4-BE49-F238E27FC236}">
                <a16:creationId xmlns:a16="http://schemas.microsoft.com/office/drawing/2014/main" id="{41E94DAF-D967-41CF-B2D3-D27FBD544AC9}"/>
              </a:ext>
            </a:extLst>
          </p:cNvPr>
          <p:cNvPicPr>
            <a:picLocks noChangeAspect="1"/>
          </p:cNvPicPr>
          <p:nvPr/>
        </p:nvPicPr>
        <p:blipFill>
          <a:blip r:embed="rId4"/>
          <a:stretch>
            <a:fillRect/>
          </a:stretch>
        </p:blipFill>
        <p:spPr>
          <a:xfrm>
            <a:off x="3697119" y="5151918"/>
            <a:ext cx="4933950" cy="1609725"/>
          </a:xfrm>
          <a:prstGeom prst="rect">
            <a:avLst/>
          </a:prstGeom>
        </p:spPr>
      </p:pic>
      <p:sp>
        <p:nvSpPr>
          <p:cNvPr id="16" name="Title 3">
            <a:extLst>
              <a:ext uri="{FF2B5EF4-FFF2-40B4-BE49-F238E27FC236}">
                <a16:creationId xmlns:a16="http://schemas.microsoft.com/office/drawing/2014/main" id="{50889D09-59BD-4EDB-9CF5-8CD813D0D4F0}"/>
              </a:ext>
            </a:extLst>
          </p:cNvPr>
          <p:cNvSpPr txBox="1">
            <a:spLocks/>
          </p:cNvSpPr>
          <p:nvPr/>
        </p:nvSpPr>
        <p:spPr>
          <a:xfrm>
            <a:off x="2975630" y="716985"/>
            <a:ext cx="6096000" cy="1208396"/>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r>
              <a:rPr lang="fr-FR" sz="1600" b="1" dirty="0"/>
              <a:t> </a:t>
            </a:r>
            <a:r>
              <a:rPr lang="fr-FR" sz="1600" b="1" u="sng" dirty="0"/>
              <a:t>Contexte : </a:t>
            </a:r>
            <a:r>
              <a:rPr lang="fr-FR" sz="1600" dirty="0"/>
              <a:t>Vous travaillez pour la </a:t>
            </a:r>
            <a:r>
              <a:rPr lang="fr-FR" sz="1600" b="1" dirty="0"/>
              <a:t>ville de Seattle</a:t>
            </a:r>
            <a:r>
              <a:rPr lang="fr-FR" sz="1600" dirty="0"/>
              <a:t>. Pour atteindre son objectif de ville neutre en émissions de carbone en 2050, votre équipe s’intéresse de près aux émissions des bâtiments non destinés à l’habitation.</a:t>
            </a:r>
            <a:endParaRPr lang="en-US" sz="1600" dirty="0"/>
          </a:p>
        </p:txBody>
      </p:sp>
      <p:sp>
        <p:nvSpPr>
          <p:cNvPr id="17" name="Freeform 2101">
            <a:extLst>
              <a:ext uri="{FF2B5EF4-FFF2-40B4-BE49-F238E27FC236}">
                <a16:creationId xmlns:a16="http://schemas.microsoft.com/office/drawing/2014/main" id="{83D9665F-F314-4B2D-8E37-D0A089A88EFC}"/>
              </a:ext>
            </a:extLst>
          </p:cNvPr>
          <p:cNvSpPr>
            <a:spLocks noEditPoints="1"/>
          </p:cNvSpPr>
          <p:nvPr/>
        </p:nvSpPr>
        <p:spPr bwMode="auto">
          <a:xfrm>
            <a:off x="2411421" y="724743"/>
            <a:ext cx="368301" cy="476239"/>
          </a:xfrm>
          <a:custGeom>
            <a:avLst/>
            <a:gdLst>
              <a:gd name="T0" fmla="*/ 154 w 154"/>
              <a:gd name="T1" fmla="*/ 22 h 160"/>
              <a:gd name="T2" fmla="*/ 77 w 154"/>
              <a:gd name="T3" fmla="*/ 0 h 160"/>
              <a:gd name="T4" fmla="*/ 0 w 154"/>
              <a:gd name="T5" fmla="*/ 22 h 160"/>
              <a:gd name="T6" fmla="*/ 6 w 154"/>
              <a:gd name="T7" fmla="*/ 30 h 160"/>
              <a:gd name="T8" fmla="*/ 58 w 154"/>
              <a:gd name="T9" fmla="*/ 102 h 160"/>
              <a:gd name="T10" fmla="*/ 58 w 154"/>
              <a:gd name="T11" fmla="*/ 156 h 160"/>
              <a:gd name="T12" fmla="*/ 60 w 154"/>
              <a:gd name="T13" fmla="*/ 159 h 160"/>
              <a:gd name="T14" fmla="*/ 62 w 154"/>
              <a:gd name="T15" fmla="*/ 160 h 160"/>
              <a:gd name="T16" fmla="*/ 95 w 154"/>
              <a:gd name="T17" fmla="*/ 127 h 160"/>
              <a:gd name="T18" fmla="*/ 95 w 154"/>
              <a:gd name="T19" fmla="*/ 102 h 160"/>
              <a:gd name="T20" fmla="*/ 148 w 154"/>
              <a:gd name="T21" fmla="*/ 30 h 160"/>
              <a:gd name="T22" fmla="*/ 148 w 154"/>
              <a:gd name="T23" fmla="*/ 30 h 160"/>
              <a:gd name="T24" fmla="*/ 154 w 154"/>
              <a:gd name="T25" fmla="*/ 22 h 160"/>
              <a:gd name="T26" fmla="*/ 77 w 154"/>
              <a:gd name="T27" fmla="*/ 6 h 160"/>
              <a:gd name="T28" fmla="*/ 147 w 154"/>
              <a:gd name="T29" fmla="*/ 22 h 160"/>
              <a:gd name="T30" fmla="*/ 144 w 154"/>
              <a:gd name="T31" fmla="*/ 26 h 160"/>
              <a:gd name="T32" fmla="*/ 144 w 154"/>
              <a:gd name="T33" fmla="*/ 26 h 160"/>
              <a:gd name="T34" fmla="*/ 144 w 154"/>
              <a:gd name="T35" fmla="*/ 26 h 160"/>
              <a:gd name="T36" fmla="*/ 77 w 154"/>
              <a:gd name="T37" fmla="*/ 37 h 160"/>
              <a:gd name="T38" fmla="*/ 10 w 154"/>
              <a:gd name="T39" fmla="*/ 26 h 160"/>
              <a:gd name="T40" fmla="*/ 10 w 154"/>
              <a:gd name="T41" fmla="*/ 26 h 160"/>
              <a:gd name="T42" fmla="*/ 8 w 154"/>
              <a:gd name="T43" fmla="*/ 25 h 160"/>
              <a:gd name="T44" fmla="*/ 6 w 154"/>
              <a:gd name="T45" fmla="*/ 22 h 160"/>
              <a:gd name="T46" fmla="*/ 77 w 154"/>
              <a:gd name="T47" fmla="*/ 6 h 160"/>
              <a:gd name="T48" fmla="*/ 89 w 154"/>
              <a:gd name="T49" fmla="*/ 125 h 160"/>
              <a:gd name="T50" fmla="*/ 65 w 154"/>
              <a:gd name="T51" fmla="*/ 149 h 160"/>
              <a:gd name="T52" fmla="*/ 65 w 154"/>
              <a:gd name="T53" fmla="*/ 104 h 160"/>
              <a:gd name="T54" fmla="*/ 89 w 154"/>
              <a:gd name="T55" fmla="*/ 104 h 160"/>
              <a:gd name="T56" fmla="*/ 89 w 154"/>
              <a:gd name="T57" fmla="*/ 125 h 160"/>
              <a:gd name="T58" fmla="*/ 91 w 154"/>
              <a:gd name="T59" fmla="*/ 98 h 160"/>
              <a:gd name="T60" fmla="*/ 63 w 154"/>
              <a:gd name="T61" fmla="*/ 98 h 160"/>
              <a:gd name="T62" fmla="*/ 17 w 154"/>
              <a:gd name="T63" fmla="*/ 36 h 160"/>
              <a:gd name="T64" fmla="*/ 77 w 154"/>
              <a:gd name="T65" fmla="*/ 43 h 160"/>
              <a:gd name="T66" fmla="*/ 136 w 154"/>
              <a:gd name="T67" fmla="*/ 36 h 160"/>
              <a:gd name="T68" fmla="*/ 91 w 154"/>
              <a:gd name="T69" fmla="*/ 9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60">
                <a:moveTo>
                  <a:pt x="154" y="22"/>
                </a:moveTo>
                <a:cubicBezTo>
                  <a:pt x="154" y="7"/>
                  <a:pt x="115" y="0"/>
                  <a:pt x="77" y="0"/>
                </a:cubicBezTo>
                <a:cubicBezTo>
                  <a:pt x="39" y="0"/>
                  <a:pt x="0" y="7"/>
                  <a:pt x="0" y="22"/>
                </a:cubicBezTo>
                <a:cubicBezTo>
                  <a:pt x="0" y="25"/>
                  <a:pt x="2" y="28"/>
                  <a:pt x="6" y="30"/>
                </a:cubicBezTo>
                <a:cubicBezTo>
                  <a:pt x="58" y="102"/>
                  <a:pt x="58" y="102"/>
                  <a:pt x="58" y="102"/>
                </a:cubicBezTo>
                <a:cubicBezTo>
                  <a:pt x="58" y="156"/>
                  <a:pt x="58" y="156"/>
                  <a:pt x="58" y="156"/>
                </a:cubicBezTo>
                <a:cubicBezTo>
                  <a:pt x="58" y="158"/>
                  <a:pt x="59" y="159"/>
                  <a:pt x="60" y="159"/>
                </a:cubicBezTo>
                <a:cubicBezTo>
                  <a:pt x="62" y="160"/>
                  <a:pt x="62" y="160"/>
                  <a:pt x="62" y="160"/>
                </a:cubicBezTo>
                <a:cubicBezTo>
                  <a:pt x="95" y="127"/>
                  <a:pt x="95" y="127"/>
                  <a:pt x="95" y="127"/>
                </a:cubicBezTo>
                <a:cubicBezTo>
                  <a:pt x="95" y="102"/>
                  <a:pt x="95" y="102"/>
                  <a:pt x="95" y="102"/>
                </a:cubicBezTo>
                <a:cubicBezTo>
                  <a:pt x="148" y="30"/>
                  <a:pt x="148" y="30"/>
                  <a:pt x="148" y="30"/>
                </a:cubicBezTo>
                <a:cubicBezTo>
                  <a:pt x="148" y="30"/>
                  <a:pt x="148" y="30"/>
                  <a:pt x="148" y="30"/>
                </a:cubicBezTo>
                <a:cubicBezTo>
                  <a:pt x="152" y="28"/>
                  <a:pt x="154" y="25"/>
                  <a:pt x="154" y="22"/>
                </a:cubicBezTo>
                <a:close/>
                <a:moveTo>
                  <a:pt x="77" y="6"/>
                </a:moveTo>
                <a:cubicBezTo>
                  <a:pt x="120" y="6"/>
                  <a:pt x="147" y="15"/>
                  <a:pt x="147" y="22"/>
                </a:cubicBezTo>
                <a:cubicBezTo>
                  <a:pt x="147" y="23"/>
                  <a:pt x="146" y="24"/>
                  <a:pt x="144" y="26"/>
                </a:cubicBezTo>
                <a:cubicBezTo>
                  <a:pt x="144" y="26"/>
                  <a:pt x="144" y="26"/>
                  <a:pt x="144" y="26"/>
                </a:cubicBezTo>
                <a:cubicBezTo>
                  <a:pt x="144" y="26"/>
                  <a:pt x="144" y="26"/>
                  <a:pt x="144" y="26"/>
                </a:cubicBezTo>
                <a:cubicBezTo>
                  <a:pt x="135" y="31"/>
                  <a:pt x="111" y="37"/>
                  <a:pt x="77" y="37"/>
                </a:cubicBezTo>
                <a:cubicBezTo>
                  <a:pt x="43" y="37"/>
                  <a:pt x="18" y="31"/>
                  <a:pt x="10" y="26"/>
                </a:cubicBezTo>
                <a:cubicBezTo>
                  <a:pt x="10" y="26"/>
                  <a:pt x="10" y="26"/>
                  <a:pt x="10" y="26"/>
                </a:cubicBezTo>
                <a:cubicBezTo>
                  <a:pt x="8" y="25"/>
                  <a:pt x="8" y="25"/>
                  <a:pt x="8" y="25"/>
                </a:cubicBezTo>
                <a:cubicBezTo>
                  <a:pt x="7" y="24"/>
                  <a:pt x="6" y="23"/>
                  <a:pt x="6" y="22"/>
                </a:cubicBezTo>
                <a:cubicBezTo>
                  <a:pt x="6" y="15"/>
                  <a:pt x="34" y="6"/>
                  <a:pt x="77" y="6"/>
                </a:cubicBezTo>
                <a:close/>
                <a:moveTo>
                  <a:pt x="89" y="125"/>
                </a:moveTo>
                <a:cubicBezTo>
                  <a:pt x="65" y="149"/>
                  <a:pt x="65" y="149"/>
                  <a:pt x="65" y="149"/>
                </a:cubicBezTo>
                <a:cubicBezTo>
                  <a:pt x="65" y="104"/>
                  <a:pt x="65" y="104"/>
                  <a:pt x="65" y="104"/>
                </a:cubicBezTo>
                <a:cubicBezTo>
                  <a:pt x="89" y="104"/>
                  <a:pt x="89" y="104"/>
                  <a:pt x="89" y="104"/>
                </a:cubicBezTo>
                <a:lnTo>
                  <a:pt x="89" y="125"/>
                </a:lnTo>
                <a:close/>
                <a:moveTo>
                  <a:pt x="91" y="98"/>
                </a:moveTo>
                <a:cubicBezTo>
                  <a:pt x="63" y="98"/>
                  <a:pt x="63" y="98"/>
                  <a:pt x="63" y="98"/>
                </a:cubicBezTo>
                <a:cubicBezTo>
                  <a:pt x="17" y="36"/>
                  <a:pt x="17" y="36"/>
                  <a:pt x="17" y="36"/>
                </a:cubicBezTo>
                <a:cubicBezTo>
                  <a:pt x="32" y="40"/>
                  <a:pt x="54" y="43"/>
                  <a:pt x="77" y="43"/>
                </a:cubicBezTo>
                <a:cubicBezTo>
                  <a:pt x="99" y="43"/>
                  <a:pt x="122" y="40"/>
                  <a:pt x="136" y="36"/>
                </a:cubicBezTo>
                <a:lnTo>
                  <a:pt x="91"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2106">
            <a:extLst>
              <a:ext uri="{FF2B5EF4-FFF2-40B4-BE49-F238E27FC236}">
                <a16:creationId xmlns:a16="http://schemas.microsoft.com/office/drawing/2014/main" id="{CAEF4FD6-4CE2-46AE-9650-A1020D9232E2}"/>
              </a:ext>
            </a:extLst>
          </p:cNvPr>
          <p:cNvSpPr>
            <a:spLocks noEditPoints="1"/>
          </p:cNvSpPr>
          <p:nvPr/>
        </p:nvSpPr>
        <p:spPr bwMode="auto">
          <a:xfrm>
            <a:off x="314336" y="4326895"/>
            <a:ext cx="546100" cy="550863"/>
          </a:xfrm>
          <a:custGeom>
            <a:avLst/>
            <a:gdLst>
              <a:gd name="T0" fmla="*/ 157 w 160"/>
              <a:gd name="T1" fmla="*/ 58 h 160"/>
              <a:gd name="T2" fmla="*/ 154 w 160"/>
              <a:gd name="T3" fmla="*/ 39 h 160"/>
              <a:gd name="T4" fmla="*/ 148 w 160"/>
              <a:gd name="T5" fmla="*/ 39 h 160"/>
              <a:gd name="T6" fmla="*/ 140 w 160"/>
              <a:gd name="T7" fmla="*/ 27 h 160"/>
              <a:gd name="T8" fmla="*/ 123 w 160"/>
              <a:gd name="T9" fmla="*/ 12 h 160"/>
              <a:gd name="T10" fmla="*/ 124 w 160"/>
              <a:gd name="T11" fmla="*/ 11 h 160"/>
              <a:gd name="T12" fmla="*/ 112 w 160"/>
              <a:gd name="T13" fmla="*/ 7 h 160"/>
              <a:gd name="T14" fmla="*/ 80 w 160"/>
              <a:gd name="T15" fmla="*/ 0 h 160"/>
              <a:gd name="T16" fmla="*/ 48 w 160"/>
              <a:gd name="T17" fmla="*/ 7 h 160"/>
              <a:gd name="T18" fmla="*/ 36 w 160"/>
              <a:gd name="T19" fmla="*/ 11 h 160"/>
              <a:gd name="T20" fmla="*/ 37 w 160"/>
              <a:gd name="T21" fmla="*/ 12 h 160"/>
              <a:gd name="T22" fmla="*/ 20 w 160"/>
              <a:gd name="T23" fmla="*/ 27 h 160"/>
              <a:gd name="T24" fmla="*/ 12 w 160"/>
              <a:gd name="T25" fmla="*/ 39 h 160"/>
              <a:gd name="T26" fmla="*/ 6 w 160"/>
              <a:gd name="T27" fmla="*/ 39 h 160"/>
              <a:gd name="T28" fmla="*/ 3 w 160"/>
              <a:gd name="T29" fmla="*/ 58 h 160"/>
              <a:gd name="T30" fmla="*/ 3 w 160"/>
              <a:gd name="T31" fmla="*/ 102 h 160"/>
              <a:gd name="T32" fmla="*/ 6 w 160"/>
              <a:gd name="T33" fmla="*/ 121 h 160"/>
              <a:gd name="T34" fmla="*/ 12 w 160"/>
              <a:gd name="T35" fmla="*/ 121 h 160"/>
              <a:gd name="T36" fmla="*/ 20 w 160"/>
              <a:gd name="T37" fmla="*/ 133 h 160"/>
              <a:gd name="T38" fmla="*/ 37 w 160"/>
              <a:gd name="T39" fmla="*/ 148 h 160"/>
              <a:gd name="T40" fmla="*/ 36 w 160"/>
              <a:gd name="T41" fmla="*/ 149 h 160"/>
              <a:gd name="T42" fmla="*/ 48 w 160"/>
              <a:gd name="T43" fmla="*/ 153 h 160"/>
              <a:gd name="T44" fmla="*/ 80 w 160"/>
              <a:gd name="T45" fmla="*/ 160 h 160"/>
              <a:gd name="T46" fmla="*/ 112 w 160"/>
              <a:gd name="T47" fmla="*/ 153 h 160"/>
              <a:gd name="T48" fmla="*/ 124 w 160"/>
              <a:gd name="T49" fmla="*/ 149 h 160"/>
              <a:gd name="T50" fmla="*/ 123 w 160"/>
              <a:gd name="T51" fmla="*/ 148 h 160"/>
              <a:gd name="T52" fmla="*/ 140 w 160"/>
              <a:gd name="T53" fmla="*/ 133 h 160"/>
              <a:gd name="T54" fmla="*/ 148 w 160"/>
              <a:gd name="T55" fmla="*/ 121 h 160"/>
              <a:gd name="T56" fmla="*/ 154 w 160"/>
              <a:gd name="T57" fmla="*/ 121 h 160"/>
              <a:gd name="T58" fmla="*/ 157 w 160"/>
              <a:gd name="T59" fmla="*/ 102 h 160"/>
              <a:gd name="T60" fmla="*/ 95 w 160"/>
              <a:gd name="T61" fmla="*/ 120 h 160"/>
              <a:gd name="T62" fmla="*/ 41 w 160"/>
              <a:gd name="T63" fmla="*/ 144 h 160"/>
              <a:gd name="T64" fmla="*/ 57 w 160"/>
              <a:gd name="T65" fmla="*/ 151 h 160"/>
              <a:gd name="T66" fmla="*/ 65 w 160"/>
              <a:gd name="T67" fmla="*/ 40 h 160"/>
              <a:gd name="T68" fmla="*/ 37 w 160"/>
              <a:gd name="T69" fmla="*/ 80 h 160"/>
              <a:gd name="T70" fmla="*/ 43 w 160"/>
              <a:gd name="T71" fmla="*/ 80 h 160"/>
              <a:gd name="T72" fmla="*/ 119 w 160"/>
              <a:gd name="T73" fmla="*/ 16 h 160"/>
              <a:gd name="T74" fmla="*/ 103 w 160"/>
              <a:gd name="T75" fmla="*/ 9 h 160"/>
              <a:gd name="T76" fmla="*/ 122 w 160"/>
              <a:gd name="T77" fmla="*/ 70 h 160"/>
              <a:gd name="T78" fmla="*/ 70 w 160"/>
              <a:gd name="T79" fmla="*/ 38 h 160"/>
              <a:gd name="T80" fmla="*/ 80 w 160"/>
              <a:gd name="T81" fmla="*/ 123 h 160"/>
              <a:gd name="T82" fmla="*/ 9 w 160"/>
              <a:gd name="T83" fmla="*/ 11 h 160"/>
              <a:gd name="T84" fmla="*/ 9 w 160"/>
              <a:gd name="T85" fmla="*/ 15 h 160"/>
              <a:gd name="T86" fmla="*/ 8 w 160"/>
              <a:gd name="T87" fmla="*/ 28 h 160"/>
              <a:gd name="T88" fmla="*/ 26 w 160"/>
              <a:gd name="T89" fmla="*/ 11 h 160"/>
              <a:gd name="T90" fmla="*/ 152 w 160"/>
              <a:gd name="T91" fmla="*/ 28 h 160"/>
              <a:gd name="T92" fmla="*/ 149 w 160"/>
              <a:gd name="T93" fmla="*/ 9 h 160"/>
              <a:gd name="T94" fmla="*/ 132 w 160"/>
              <a:gd name="T95" fmla="*/ 8 h 160"/>
              <a:gd name="T96" fmla="*/ 132 w 160"/>
              <a:gd name="T97" fmla="*/ 8 h 160"/>
              <a:gd name="T98" fmla="*/ 145 w 160"/>
              <a:gd name="T99" fmla="*/ 147 h 160"/>
              <a:gd name="T100" fmla="*/ 132 w 160"/>
              <a:gd name="T101" fmla="*/ 152 h 160"/>
              <a:gd name="T102" fmla="*/ 152 w 160"/>
              <a:gd name="T103" fmla="*/ 140 h 160"/>
              <a:gd name="T104" fmla="*/ 26 w 160"/>
              <a:gd name="T105" fmla="*/ 154 h 160"/>
              <a:gd name="T106" fmla="*/ 8 w 160"/>
              <a:gd name="T107" fmla="*/ 140 h 160"/>
              <a:gd name="T108" fmla="*/ 8 w 160"/>
              <a:gd name="T109" fmla="*/ 140 h 160"/>
              <a:gd name="T110" fmla="*/ 9 w 160"/>
              <a:gd name="T111" fmla="*/ 14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60">
                <a:moveTo>
                  <a:pt x="157" y="102"/>
                </a:moveTo>
                <a:cubicBezTo>
                  <a:pt x="157" y="102"/>
                  <a:pt x="157" y="102"/>
                  <a:pt x="157" y="102"/>
                </a:cubicBezTo>
                <a:cubicBezTo>
                  <a:pt x="159" y="95"/>
                  <a:pt x="160" y="87"/>
                  <a:pt x="160" y="80"/>
                </a:cubicBezTo>
                <a:cubicBezTo>
                  <a:pt x="160" y="73"/>
                  <a:pt x="159" y="65"/>
                  <a:pt x="157" y="58"/>
                </a:cubicBezTo>
                <a:cubicBezTo>
                  <a:pt x="157" y="58"/>
                  <a:pt x="157" y="58"/>
                  <a:pt x="157" y="58"/>
                </a:cubicBezTo>
                <a:cubicBezTo>
                  <a:pt x="157" y="58"/>
                  <a:pt x="157" y="58"/>
                  <a:pt x="157" y="58"/>
                </a:cubicBezTo>
                <a:cubicBezTo>
                  <a:pt x="156" y="56"/>
                  <a:pt x="155" y="53"/>
                  <a:pt x="154" y="51"/>
                </a:cubicBezTo>
                <a:cubicBezTo>
                  <a:pt x="154" y="50"/>
                  <a:pt x="154" y="50"/>
                  <a:pt x="154" y="50"/>
                </a:cubicBezTo>
                <a:cubicBezTo>
                  <a:pt x="154" y="49"/>
                  <a:pt x="154" y="48"/>
                  <a:pt x="153" y="48"/>
                </a:cubicBezTo>
                <a:cubicBezTo>
                  <a:pt x="152" y="45"/>
                  <a:pt x="151" y="43"/>
                  <a:pt x="150" y="41"/>
                </a:cubicBezTo>
                <a:cubicBezTo>
                  <a:pt x="150" y="42"/>
                  <a:pt x="151" y="42"/>
                  <a:pt x="152" y="42"/>
                </a:cubicBezTo>
                <a:cubicBezTo>
                  <a:pt x="153" y="42"/>
                  <a:pt x="154" y="41"/>
                  <a:pt x="154" y="39"/>
                </a:cubicBezTo>
                <a:cubicBezTo>
                  <a:pt x="154" y="36"/>
                  <a:pt x="154" y="36"/>
                  <a:pt x="154" y="36"/>
                </a:cubicBezTo>
                <a:cubicBezTo>
                  <a:pt x="154" y="35"/>
                  <a:pt x="153" y="34"/>
                  <a:pt x="152" y="34"/>
                </a:cubicBezTo>
                <a:cubicBezTo>
                  <a:pt x="150" y="34"/>
                  <a:pt x="149" y="35"/>
                  <a:pt x="149" y="36"/>
                </a:cubicBezTo>
                <a:cubicBezTo>
                  <a:pt x="149" y="39"/>
                  <a:pt x="149" y="39"/>
                  <a:pt x="149" y="39"/>
                </a:cubicBezTo>
                <a:cubicBezTo>
                  <a:pt x="149" y="39"/>
                  <a:pt x="149" y="39"/>
                  <a:pt x="149" y="40"/>
                </a:cubicBezTo>
                <a:cubicBezTo>
                  <a:pt x="149" y="39"/>
                  <a:pt x="149" y="39"/>
                  <a:pt x="148" y="39"/>
                </a:cubicBezTo>
                <a:cubicBezTo>
                  <a:pt x="148" y="39"/>
                  <a:pt x="148" y="39"/>
                  <a:pt x="148" y="38"/>
                </a:cubicBezTo>
                <a:cubicBezTo>
                  <a:pt x="148" y="38"/>
                  <a:pt x="148" y="38"/>
                  <a:pt x="148" y="38"/>
                </a:cubicBezTo>
                <a:cubicBezTo>
                  <a:pt x="148" y="37"/>
                  <a:pt x="148" y="37"/>
                  <a:pt x="148" y="37"/>
                </a:cubicBezTo>
                <a:cubicBezTo>
                  <a:pt x="146" y="35"/>
                  <a:pt x="144" y="32"/>
                  <a:pt x="142" y="29"/>
                </a:cubicBezTo>
                <a:cubicBezTo>
                  <a:pt x="142" y="29"/>
                  <a:pt x="142" y="29"/>
                  <a:pt x="142" y="29"/>
                </a:cubicBezTo>
                <a:cubicBezTo>
                  <a:pt x="141" y="29"/>
                  <a:pt x="141" y="28"/>
                  <a:pt x="140" y="27"/>
                </a:cubicBezTo>
                <a:cubicBezTo>
                  <a:pt x="140" y="27"/>
                  <a:pt x="140" y="27"/>
                  <a:pt x="140" y="27"/>
                </a:cubicBezTo>
                <a:cubicBezTo>
                  <a:pt x="138" y="25"/>
                  <a:pt x="135" y="22"/>
                  <a:pt x="133" y="20"/>
                </a:cubicBezTo>
                <a:cubicBezTo>
                  <a:pt x="133" y="20"/>
                  <a:pt x="133" y="20"/>
                  <a:pt x="133" y="20"/>
                </a:cubicBezTo>
                <a:cubicBezTo>
                  <a:pt x="132" y="19"/>
                  <a:pt x="131" y="19"/>
                  <a:pt x="131" y="18"/>
                </a:cubicBezTo>
                <a:cubicBezTo>
                  <a:pt x="131" y="18"/>
                  <a:pt x="131" y="18"/>
                  <a:pt x="131" y="18"/>
                </a:cubicBezTo>
                <a:cubicBezTo>
                  <a:pt x="128" y="16"/>
                  <a:pt x="125" y="14"/>
                  <a:pt x="123" y="12"/>
                </a:cubicBezTo>
                <a:cubicBezTo>
                  <a:pt x="123" y="12"/>
                  <a:pt x="123" y="12"/>
                  <a:pt x="122" y="12"/>
                </a:cubicBezTo>
                <a:cubicBezTo>
                  <a:pt x="122" y="12"/>
                  <a:pt x="122" y="12"/>
                  <a:pt x="122" y="12"/>
                </a:cubicBezTo>
                <a:cubicBezTo>
                  <a:pt x="121" y="12"/>
                  <a:pt x="121" y="12"/>
                  <a:pt x="121" y="12"/>
                </a:cubicBezTo>
                <a:cubicBezTo>
                  <a:pt x="121" y="11"/>
                  <a:pt x="121" y="11"/>
                  <a:pt x="120" y="11"/>
                </a:cubicBezTo>
                <a:cubicBezTo>
                  <a:pt x="121" y="11"/>
                  <a:pt x="121" y="11"/>
                  <a:pt x="121" y="11"/>
                </a:cubicBezTo>
                <a:cubicBezTo>
                  <a:pt x="124" y="11"/>
                  <a:pt x="124" y="11"/>
                  <a:pt x="124" y="11"/>
                </a:cubicBezTo>
                <a:cubicBezTo>
                  <a:pt x="125" y="11"/>
                  <a:pt x="126" y="10"/>
                  <a:pt x="126" y="8"/>
                </a:cubicBezTo>
                <a:cubicBezTo>
                  <a:pt x="126" y="7"/>
                  <a:pt x="125" y="6"/>
                  <a:pt x="124" y="6"/>
                </a:cubicBezTo>
                <a:cubicBezTo>
                  <a:pt x="121" y="6"/>
                  <a:pt x="121" y="6"/>
                  <a:pt x="121" y="6"/>
                </a:cubicBezTo>
                <a:cubicBezTo>
                  <a:pt x="119" y="6"/>
                  <a:pt x="118" y="7"/>
                  <a:pt x="118" y="8"/>
                </a:cubicBezTo>
                <a:cubicBezTo>
                  <a:pt x="118" y="9"/>
                  <a:pt x="118" y="10"/>
                  <a:pt x="119" y="10"/>
                </a:cubicBezTo>
                <a:cubicBezTo>
                  <a:pt x="117" y="9"/>
                  <a:pt x="115" y="8"/>
                  <a:pt x="112" y="7"/>
                </a:cubicBezTo>
                <a:cubicBezTo>
                  <a:pt x="112" y="6"/>
                  <a:pt x="111" y="6"/>
                  <a:pt x="110" y="6"/>
                </a:cubicBezTo>
                <a:cubicBezTo>
                  <a:pt x="109" y="6"/>
                  <a:pt x="109" y="6"/>
                  <a:pt x="109" y="6"/>
                </a:cubicBezTo>
                <a:cubicBezTo>
                  <a:pt x="107" y="5"/>
                  <a:pt x="104" y="4"/>
                  <a:pt x="102" y="3"/>
                </a:cubicBezTo>
                <a:cubicBezTo>
                  <a:pt x="102" y="3"/>
                  <a:pt x="102" y="3"/>
                  <a:pt x="102" y="3"/>
                </a:cubicBezTo>
                <a:cubicBezTo>
                  <a:pt x="102" y="3"/>
                  <a:pt x="102" y="3"/>
                  <a:pt x="102" y="3"/>
                </a:cubicBezTo>
                <a:cubicBezTo>
                  <a:pt x="95" y="1"/>
                  <a:pt x="87" y="0"/>
                  <a:pt x="80" y="0"/>
                </a:cubicBezTo>
                <a:cubicBezTo>
                  <a:pt x="73" y="0"/>
                  <a:pt x="65" y="1"/>
                  <a:pt x="58" y="3"/>
                </a:cubicBezTo>
                <a:cubicBezTo>
                  <a:pt x="58" y="3"/>
                  <a:pt x="58" y="3"/>
                  <a:pt x="58" y="3"/>
                </a:cubicBezTo>
                <a:cubicBezTo>
                  <a:pt x="58" y="3"/>
                  <a:pt x="58" y="3"/>
                  <a:pt x="58" y="3"/>
                </a:cubicBezTo>
                <a:cubicBezTo>
                  <a:pt x="56" y="4"/>
                  <a:pt x="53" y="5"/>
                  <a:pt x="51" y="6"/>
                </a:cubicBezTo>
                <a:cubicBezTo>
                  <a:pt x="50" y="6"/>
                  <a:pt x="50" y="6"/>
                  <a:pt x="50" y="6"/>
                </a:cubicBezTo>
                <a:cubicBezTo>
                  <a:pt x="49" y="6"/>
                  <a:pt x="48" y="6"/>
                  <a:pt x="48" y="7"/>
                </a:cubicBezTo>
                <a:cubicBezTo>
                  <a:pt x="45" y="8"/>
                  <a:pt x="43" y="9"/>
                  <a:pt x="41" y="10"/>
                </a:cubicBezTo>
                <a:cubicBezTo>
                  <a:pt x="42" y="10"/>
                  <a:pt x="42" y="9"/>
                  <a:pt x="42" y="8"/>
                </a:cubicBezTo>
                <a:cubicBezTo>
                  <a:pt x="42" y="7"/>
                  <a:pt x="41" y="6"/>
                  <a:pt x="39" y="6"/>
                </a:cubicBezTo>
                <a:cubicBezTo>
                  <a:pt x="36" y="6"/>
                  <a:pt x="36" y="6"/>
                  <a:pt x="36" y="6"/>
                </a:cubicBezTo>
                <a:cubicBezTo>
                  <a:pt x="35" y="6"/>
                  <a:pt x="34" y="7"/>
                  <a:pt x="34" y="8"/>
                </a:cubicBezTo>
                <a:cubicBezTo>
                  <a:pt x="34" y="10"/>
                  <a:pt x="35" y="11"/>
                  <a:pt x="36" y="11"/>
                </a:cubicBezTo>
                <a:cubicBezTo>
                  <a:pt x="39" y="11"/>
                  <a:pt x="39" y="11"/>
                  <a:pt x="39" y="11"/>
                </a:cubicBezTo>
                <a:cubicBezTo>
                  <a:pt x="39" y="11"/>
                  <a:pt x="39" y="11"/>
                  <a:pt x="40" y="11"/>
                </a:cubicBezTo>
                <a:cubicBezTo>
                  <a:pt x="39" y="11"/>
                  <a:pt x="39" y="11"/>
                  <a:pt x="39" y="12"/>
                </a:cubicBezTo>
                <a:cubicBezTo>
                  <a:pt x="39" y="12"/>
                  <a:pt x="39" y="12"/>
                  <a:pt x="38" y="12"/>
                </a:cubicBezTo>
                <a:cubicBezTo>
                  <a:pt x="38" y="12"/>
                  <a:pt x="38" y="12"/>
                  <a:pt x="38" y="12"/>
                </a:cubicBezTo>
                <a:cubicBezTo>
                  <a:pt x="37" y="12"/>
                  <a:pt x="37" y="12"/>
                  <a:pt x="37" y="12"/>
                </a:cubicBezTo>
                <a:cubicBezTo>
                  <a:pt x="35" y="14"/>
                  <a:pt x="32" y="16"/>
                  <a:pt x="29" y="18"/>
                </a:cubicBezTo>
                <a:cubicBezTo>
                  <a:pt x="29" y="18"/>
                  <a:pt x="29" y="18"/>
                  <a:pt x="29" y="18"/>
                </a:cubicBezTo>
                <a:cubicBezTo>
                  <a:pt x="29" y="19"/>
                  <a:pt x="28" y="19"/>
                  <a:pt x="27" y="20"/>
                </a:cubicBezTo>
                <a:cubicBezTo>
                  <a:pt x="27" y="20"/>
                  <a:pt x="27" y="20"/>
                  <a:pt x="27" y="20"/>
                </a:cubicBezTo>
                <a:cubicBezTo>
                  <a:pt x="25" y="22"/>
                  <a:pt x="22" y="25"/>
                  <a:pt x="20" y="27"/>
                </a:cubicBezTo>
                <a:cubicBezTo>
                  <a:pt x="20" y="27"/>
                  <a:pt x="20" y="27"/>
                  <a:pt x="20" y="27"/>
                </a:cubicBezTo>
                <a:cubicBezTo>
                  <a:pt x="19" y="28"/>
                  <a:pt x="19" y="29"/>
                  <a:pt x="18" y="29"/>
                </a:cubicBezTo>
                <a:cubicBezTo>
                  <a:pt x="18" y="29"/>
                  <a:pt x="18" y="29"/>
                  <a:pt x="18" y="29"/>
                </a:cubicBezTo>
                <a:cubicBezTo>
                  <a:pt x="16" y="32"/>
                  <a:pt x="14" y="35"/>
                  <a:pt x="12" y="37"/>
                </a:cubicBezTo>
                <a:cubicBezTo>
                  <a:pt x="12" y="37"/>
                  <a:pt x="12" y="38"/>
                  <a:pt x="12" y="38"/>
                </a:cubicBezTo>
                <a:cubicBezTo>
                  <a:pt x="12" y="38"/>
                  <a:pt x="12" y="38"/>
                  <a:pt x="12" y="39"/>
                </a:cubicBezTo>
                <a:cubicBezTo>
                  <a:pt x="12" y="39"/>
                  <a:pt x="12" y="39"/>
                  <a:pt x="12" y="39"/>
                </a:cubicBezTo>
                <a:cubicBezTo>
                  <a:pt x="11" y="39"/>
                  <a:pt x="11" y="39"/>
                  <a:pt x="11" y="40"/>
                </a:cubicBezTo>
                <a:cubicBezTo>
                  <a:pt x="11" y="39"/>
                  <a:pt x="11" y="39"/>
                  <a:pt x="11" y="39"/>
                </a:cubicBezTo>
                <a:cubicBezTo>
                  <a:pt x="11" y="36"/>
                  <a:pt x="11" y="36"/>
                  <a:pt x="11" y="36"/>
                </a:cubicBezTo>
                <a:cubicBezTo>
                  <a:pt x="11" y="35"/>
                  <a:pt x="10" y="34"/>
                  <a:pt x="8" y="34"/>
                </a:cubicBezTo>
                <a:cubicBezTo>
                  <a:pt x="7" y="34"/>
                  <a:pt x="6" y="35"/>
                  <a:pt x="6" y="36"/>
                </a:cubicBezTo>
                <a:cubicBezTo>
                  <a:pt x="6" y="39"/>
                  <a:pt x="6" y="39"/>
                  <a:pt x="6" y="39"/>
                </a:cubicBezTo>
                <a:cubicBezTo>
                  <a:pt x="6" y="41"/>
                  <a:pt x="7" y="42"/>
                  <a:pt x="8" y="42"/>
                </a:cubicBezTo>
                <a:cubicBezTo>
                  <a:pt x="9" y="42"/>
                  <a:pt x="10" y="42"/>
                  <a:pt x="10" y="41"/>
                </a:cubicBezTo>
                <a:cubicBezTo>
                  <a:pt x="9" y="43"/>
                  <a:pt x="8" y="45"/>
                  <a:pt x="7" y="48"/>
                </a:cubicBezTo>
                <a:cubicBezTo>
                  <a:pt x="6" y="48"/>
                  <a:pt x="6" y="49"/>
                  <a:pt x="6" y="50"/>
                </a:cubicBezTo>
                <a:cubicBezTo>
                  <a:pt x="6" y="51"/>
                  <a:pt x="6" y="51"/>
                  <a:pt x="6" y="51"/>
                </a:cubicBezTo>
                <a:cubicBezTo>
                  <a:pt x="5" y="53"/>
                  <a:pt x="4" y="56"/>
                  <a:pt x="3" y="58"/>
                </a:cubicBezTo>
                <a:cubicBezTo>
                  <a:pt x="3" y="58"/>
                  <a:pt x="3" y="58"/>
                  <a:pt x="3" y="58"/>
                </a:cubicBezTo>
                <a:cubicBezTo>
                  <a:pt x="3" y="58"/>
                  <a:pt x="3" y="58"/>
                  <a:pt x="3" y="58"/>
                </a:cubicBezTo>
                <a:cubicBezTo>
                  <a:pt x="1" y="65"/>
                  <a:pt x="0" y="73"/>
                  <a:pt x="0" y="80"/>
                </a:cubicBezTo>
                <a:cubicBezTo>
                  <a:pt x="0" y="87"/>
                  <a:pt x="1" y="95"/>
                  <a:pt x="3" y="102"/>
                </a:cubicBezTo>
                <a:cubicBezTo>
                  <a:pt x="3" y="102"/>
                  <a:pt x="3" y="102"/>
                  <a:pt x="3" y="102"/>
                </a:cubicBezTo>
                <a:cubicBezTo>
                  <a:pt x="3" y="102"/>
                  <a:pt x="3" y="102"/>
                  <a:pt x="3" y="102"/>
                </a:cubicBezTo>
                <a:cubicBezTo>
                  <a:pt x="4" y="104"/>
                  <a:pt x="5" y="107"/>
                  <a:pt x="6" y="109"/>
                </a:cubicBezTo>
                <a:cubicBezTo>
                  <a:pt x="6" y="110"/>
                  <a:pt x="6" y="110"/>
                  <a:pt x="6" y="110"/>
                </a:cubicBezTo>
                <a:cubicBezTo>
                  <a:pt x="6" y="111"/>
                  <a:pt x="6" y="112"/>
                  <a:pt x="7" y="112"/>
                </a:cubicBezTo>
                <a:cubicBezTo>
                  <a:pt x="8" y="115"/>
                  <a:pt x="9" y="117"/>
                  <a:pt x="10" y="119"/>
                </a:cubicBezTo>
                <a:cubicBezTo>
                  <a:pt x="10" y="118"/>
                  <a:pt x="9" y="118"/>
                  <a:pt x="8" y="118"/>
                </a:cubicBezTo>
                <a:cubicBezTo>
                  <a:pt x="7" y="118"/>
                  <a:pt x="6" y="119"/>
                  <a:pt x="6" y="121"/>
                </a:cubicBezTo>
                <a:cubicBezTo>
                  <a:pt x="6" y="124"/>
                  <a:pt x="6" y="124"/>
                  <a:pt x="6" y="124"/>
                </a:cubicBezTo>
                <a:cubicBezTo>
                  <a:pt x="6" y="125"/>
                  <a:pt x="7" y="126"/>
                  <a:pt x="8" y="126"/>
                </a:cubicBezTo>
                <a:cubicBezTo>
                  <a:pt x="10" y="126"/>
                  <a:pt x="11" y="125"/>
                  <a:pt x="11" y="124"/>
                </a:cubicBezTo>
                <a:cubicBezTo>
                  <a:pt x="11" y="121"/>
                  <a:pt x="11" y="121"/>
                  <a:pt x="11" y="121"/>
                </a:cubicBezTo>
                <a:cubicBezTo>
                  <a:pt x="11" y="121"/>
                  <a:pt x="11" y="121"/>
                  <a:pt x="11" y="120"/>
                </a:cubicBezTo>
                <a:cubicBezTo>
                  <a:pt x="11" y="121"/>
                  <a:pt x="11" y="121"/>
                  <a:pt x="12" y="121"/>
                </a:cubicBezTo>
                <a:cubicBezTo>
                  <a:pt x="12" y="121"/>
                  <a:pt x="12" y="121"/>
                  <a:pt x="12" y="121"/>
                </a:cubicBezTo>
                <a:cubicBezTo>
                  <a:pt x="12" y="122"/>
                  <a:pt x="12" y="122"/>
                  <a:pt x="12" y="122"/>
                </a:cubicBezTo>
                <a:cubicBezTo>
                  <a:pt x="12" y="123"/>
                  <a:pt x="12" y="123"/>
                  <a:pt x="12" y="123"/>
                </a:cubicBezTo>
                <a:cubicBezTo>
                  <a:pt x="14" y="125"/>
                  <a:pt x="16" y="128"/>
                  <a:pt x="18" y="131"/>
                </a:cubicBezTo>
                <a:cubicBezTo>
                  <a:pt x="18" y="131"/>
                  <a:pt x="18" y="131"/>
                  <a:pt x="18" y="131"/>
                </a:cubicBezTo>
                <a:cubicBezTo>
                  <a:pt x="19" y="132"/>
                  <a:pt x="19" y="132"/>
                  <a:pt x="20" y="133"/>
                </a:cubicBezTo>
                <a:cubicBezTo>
                  <a:pt x="20" y="133"/>
                  <a:pt x="20" y="133"/>
                  <a:pt x="20" y="133"/>
                </a:cubicBezTo>
                <a:cubicBezTo>
                  <a:pt x="22" y="135"/>
                  <a:pt x="25" y="138"/>
                  <a:pt x="27" y="140"/>
                </a:cubicBezTo>
                <a:cubicBezTo>
                  <a:pt x="27" y="140"/>
                  <a:pt x="27" y="140"/>
                  <a:pt x="27" y="140"/>
                </a:cubicBezTo>
                <a:cubicBezTo>
                  <a:pt x="28" y="141"/>
                  <a:pt x="29" y="141"/>
                  <a:pt x="29" y="142"/>
                </a:cubicBezTo>
                <a:cubicBezTo>
                  <a:pt x="29" y="142"/>
                  <a:pt x="29" y="142"/>
                  <a:pt x="29" y="142"/>
                </a:cubicBezTo>
                <a:cubicBezTo>
                  <a:pt x="32" y="144"/>
                  <a:pt x="35" y="146"/>
                  <a:pt x="37" y="148"/>
                </a:cubicBezTo>
                <a:cubicBezTo>
                  <a:pt x="37" y="148"/>
                  <a:pt x="38" y="148"/>
                  <a:pt x="38" y="148"/>
                </a:cubicBezTo>
                <a:cubicBezTo>
                  <a:pt x="38" y="148"/>
                  <a:pt x="38" y="148"/>
                  <a:pt x="38" y="148"/>
                </a:cubicBezTo>
                <a:cubicBezTo>
                  <a:pt x="39" y="148"/>
                  <a:pt x="39" y="148"/>
                  <a:pt x="39" y="148"/>
                </a:cubicBezTo>
                <a:cubicBezTo>
                  <a:pt x="39" y="149"/>
                  <a:pt x="39" y="149"/>
                  <a:pt x="40" y="149"/>
                </a:cubicBezTo>
                <a:cubicBezTo>
                  <a:pt x="39" y="149"/>
                  <a:pt x="39" y="149"/>
                  <a:pt x="39" y="149"/>
                </a:cubicBezTo>
                <a:cubicBezTo>
                  <a:pt x="36" y="149"/>
                  <a:pt x="36" y="149"/>
                  <a:pt x="36" y="149"/>
                </a:cubicBezTo>
                <a:cubicBezTo>
                  <a:pt x="35" y="149"/>
                  <a:pt x="34" y="150"/>
                  <a:pt x="34" y="152"/>
                </a:cubicBezTo>
                <a:cubicBezTo>
                  <a:pt x="34" y="153"/>
                  <a:pt x="35" y="154"/>
                  <a:pt x="36" y="154"/>
                </a:cubicBezTo>
                <a:cubicBezTo>
                  <a:pt x="39" y="154"/>
                  <a:pt x="39" y="154"/>
                  <a:pt x="39" y="154"/>
                </a:cubicBezTo>
                <a:cubicBezTo>
                  <a:pt x="41" y="154"/>
                  <a:pt x="42" y="153"/>
                  <a:pt x="42" y="152"/>
                </a:cubicBezTo>
                <a:cubicBezTo>
                  <a:pt x="42" y="151"/>
                  <a:pt x="42" y="150"/>
                  <a:pt x="41" y="150"/>
                </a:cubicBezTo>
                <a:cubicBezTo>
                  <a:pt x="43" y="151"/>
                  <a:pt x="45" y="152"/>
                  <a:pt x="48" y="153"/>
                </a:cubicBezTo>
                <a:cubicBezTo>
                  <a:pt x="48" y="154"/>
                  <a:pt x="49" y="154"/>
                  <a:pt x="50" y="154"/>
                </a:cubicBezTo>
                <a:cubicBezTo>
                  <a:pt x="51" y="154"/>
                  <a:pt x="51" y="154"/>
                  <a:pt x="51" y="154"/>
                </a:cubicBezTo>
                <a:cubicBezTo>
                  <a:pt x="53" y="155"/>
                  <a:pt x="56" y="156"/>
                  <a:pt x="58" y="157"/>
                </a:cubicBezTo>
                <a:cubicBezTo>
                  <a:pt x="58" y="157"/>
                  <a:pt x="58" y="157"/>
                  <a:pt x="58" y="157"/>
                </a:cubicBezTo>
                <a:cubicBezTo>
                  <a:pt x="58" y="157"/>
                  <a:pt x="58" y="157"/>
                  <a:pt x="58" y="157"/>
                </a:cubicBezTo>
                <a:cubicBezTo>
                  <a:pt x="65" y="159"/>
                  <a:pt x="73" y="160"/>
                  <a:pt x="80" y="160"/>
                </a:cubicBezTo>
                <a:cubicBezTo>
                  <a:pt x="87" y="160"/>
                  <a:pt x="95" y="159"/>
                  <a:pt x="102" y="157"/>
                </a:cubicBezTo>
                <a:cubicBezTo>
                  <a:pt x="102" y="157"/>
                  <a:pt x="102" y="157"/>
                  <a:pt x="102" y="157"/>
                </a:cubicBezTo>
                <a:cubicBezTo>
                  <a:pt x="102" y="157"/>
                  <a:pt x="102" y="157"/>
                  <a:pt x="102" y="157"/>
                </a:cubicBezTo>
                <a:cubicBezTo>
                  <a:pt x="104" y="156"/>
                  <a:pt x="107" y="155"/>
                  <a:pt x="109" y="154"/>
                </a:cubicBezTo>
                <a:cubicBezTo>
                  <a:pt x="110" y="154"/>
                  <a:pt x="110" y="154"/>
                  <a:pt x="110" y="154"/>
                </a:cubicBezTo>
                <a:cubicBezTo>
                  <a:pt x="111" y="154"/>
                  <a:pt x="112" y="154"/>
                  <a:pt x="112" y="153"/>
                </a:cubicBezTo>
                <a:cubicBezTo>
                  <a:pt x="115" y="152"/>
                  <a:pt x="117" y="151"/>
                  <a:pt x="119" y="150"/>
                </a:cubicBezTo>
                <a:cubicBezTo>
                  <a:pt x="118" y="150"/>
                  <a:pt x="118" y="151"/>
                  <a:pt x="118" y="152"/>
                </a:cubicBezTo>
                <a:cubicBezTo>
                  <a:pt x="118" y="153"/>
                  <a:pt x="119" y="154"/>
                  <a:pt x="121" y="154"/>
                </a:cubicBezTo>
                <a:cubicBezTo>
                  <a:pt x="124" y="154"/>
                  <a:pt x="124" y="154"/>
                  <a:pt x="124" y="154"/>
                </a:cubicBezTo>
                <a:cubicBezTo>
                  <a:pt x="125" y="154"/>
                  <a:pt x="126" y="153"/>
                  <a:pt x="126" y="152"/>
                </a:cubicBezTo>
                <a:cubicBezTo>
                  <a:pt x="126" y="150"/>
                  <a:pt x="125" y="149"/>
                  <a:pt x="124" y="149"/>
                </a:cubicBezTo>
                <a:cubicBezTo>
                  <a:pt x="121" y="149"/>
                  <a:pt x="121" y="149"/>
                  <a:pt x="121" y="149"/>
                </a:cubicBezTo>
                <a:cubicBezTo>
                  <a:pt x="121" y="149"/>
                  <a:pt x="121" y="149"/>
                  <a:pt x="120" y="149"/>
                </a:cubicBezTo>
                <a:cubicBezTo>
                  <a:pt x="121" y="149"/>
                  <a:pt x="121" y="149"/>
                  <a:pt x="121" y="148"/>
                </a:cubicBezTo>
                <a:cubicBezTo>
                  <a:pt x="121" y="148"/>
                  <a:pt x="121" y="148"/>
                  <a:pt x="122" y="148"/>
                </a:cubicBezTo>
                <a:cubicBezTo>
                  <a:pt x="122" y="148"/>
                  <a:pt x="122" y="148"/>
                  <a:pt x="122" y="148"/>
                </a:cubicBezTo>
                <a:cubicBezTo>
                  <a:pt x="123" y="148"/>
                  <a:pt x="123" y="148"/>
                  <a:pt x="123" y="148"/>
                </a:cubicBezTo>
                <a:cubicBezTo>
                  <a:pt x="125" y="146"/>
                  <a:pt x="128" y="144"/>
                  <a:pt x="131" y="142"/>
                </a:cubicBezTo>
                <a:cubicBezTo>
                  <a:pt x="131" y="142"/>
                  <a:pt x="131" y="142"/>
                  <a:pt x="131" y="142"/>
                </a:cubicBezTo>
                <a:cubicBezTo>
                  <a:pt x="132" y="141"/>
                  <a:pt x="132" y="141"/>
                  <a:pt x="133" y="140"/>
                </a:cubicBezTo>
                <a:cubicBezTo>
                  <a:pt x="133" y="140"/>
                  <a:pt x="133" y="140"/>
                  <a:pt x="133" y="140"/>
                </a:cubicBezTo>
                <a:cubicBezTo>
                  <a:pt x="135" y="138"/>
                  <a:pt x="138" y="135"/>
                  <a:pt x="140" y="133"/>
                </a:cubicBezTo>
                <a:cubicBezTo>
                  <a:pt x="140" y="133"/>
                  <a:pt x="140" y="133"/>
                  <a:pt x="140" y="133"/>
                </a:cubicBezTo>
                <a:cubicBezTo>
                  <a:pt x="141" y="132"/>
                  <a:pt x="141" y="131"/>
                  <a:pt x="142" y="131"/>
                </a:cubicBezTo>
                <a:cubicBezTo>
                  <a:pt x="142" y="131"/>
                  <a:pt x="142" y="131"/>
                  <a:pt x="142" y="131"/>
                </a:cubicBezTo>
                <a:cubicBezTo>
                  <a:pt x="144" y="128"/>
                  <a:pt x="146" y="125"/>
                  <a:pt x="148" y="123"/>
                </a:cubicBezTo>
                <a:cubicBezTo>
                  <a:pt x="148" y="123"/>
                  <a:pt x="148" y="123"/>
                  <a:pt x="148" y="122"/>
                </a:cubicBezTo>
                <a:cubicBezTo>
                  <a:pt x="148" y="122"/>
                  <a:pt x="148" y="122"/>
                  <a:pt x="148" y="121"/>
                </a:cubicBezTo>
                <a:cubicBezTo>
                  <a:pt x="148" y="121"/>
                  <a:pt x="148" y="121"/>
                  <a:pt x="148" y="121"/>
                </a:cubicBezTo>
                <a:cubicBezTo>
                  <a:pt x="149" y="121"/>
                  <a:pt x="149" y="121"/>
                  <a:pt x="149" y="120"/>
                </a:cubicBezTo>
                <a:cubicBezTo>
                  <a:pt x="149" y="121"/>
                  <a:pt x="149" y="121"/>
                  <a:pt x="149" y="121"/>
                </a:cubicBezTo>
                <a:cubicBezTo>
                  <a:pt x="149" y="124"/>
                  <a:pt x="149" y="124"/>
                  <a:pt x="149" y="124"/>
                </a:cubicBezTo>
                <a:cubicBezTo>
                  <a:pt x="149" y="125"/>
                  <a:pt x="150" y="126"/>
                  <a:pt x="152" y="126"/>
                </a:cubicBezTo>
                <a:cubicBezTo>
                  <a:pt x="153" y="126"/>
                  <a:pt x="154" y="125"/>
                  <a:pt x="154" y="124"/>
                </a:cubicBezTo>
                <a:cubicBezTo>
                  <a:pt x="154" y="121"/>
                  <a:pt x="154" y="121"/>
                  <a:pt x="154" y="121"/>
                </a:cubicBezTo>
                <a:cubicBezTo>
                  <a:pt x="154" y="119"/>
                  <a:pt x="153" y="118"/>
                  <a:pt x="152" y="118"/>
                </a:cubicBezTo>
                <a:cubicBezTo>
                  <a:pt x="151" y="118"/>
                  <a:pt x="150" y="118"/>
                  <a:pt x="150" y="119"/>
                </a:cubicBezTo>
                <a:cubicBezTo>
                  <a:pt x="151" y="117"/>
                  <a:pt x="152" y="115"/>
                  <a:pt x="153" y="112"/>
                </a:cubicBezTo>
                <a:cubicBezTo>
                  <a:pt x="154" y="112"/>
                  <a:pt x="154" y="111"/>
                  <a:pt x="154" y="110"/>
                </a:cubicBezTo>
                <a:cubicBezTo>
                  <a:pt x="154" y="109"/>
                  <a:pt x="154" y="109"/>
                  <a:pt x="154" y="109"/>
                </a:cubicBezTo>
                <a:cubicBezTo>
                  <a:pt x="155" y="107"/>
                  <a:pt x="156" y="104"/>
                  <a:pt x="157" y="102"/>
                </a:cubicBezTo>
                <a:cubicBezTo>
                  <a:pt x="157" y="102"/>
                  <a:pt x="157" y="102"/>
                  <a:pt x="157" y="102"/>
                </a:cubicBezTo>
                <a:close/>
                <a:moveTo>
                  <a:pt x="144" y="119"/>
                </a:moveTo>
                <a:cubicBezTo>
                  <a:pt x="137" y="129"/>
                  <a:pt x="129" y="137"/>
                  <a:pt x="119" y="144"/>
                </a:cubicBezTo>
                <a:cubicBezTo>
                  <a:pt x="119" y="144"/>
                  <a:pt x="119" y="144"/>
                  <a:pt x="118" y="144"/>
                </a:cubicBezTo>
                <a:cubicBezTo>
                  <a:pt x="114" y="147"/>
                  <a:pt x="108" y="149"/>
                  <a:pt x="103" y="151"/>
                </a:cubicBezTo>
                <a:cubicBezTo>
                  <a:pt x="95" y="120"/>
                  <a:pt x="95" y="120"/>
                  <a:pt x="95" y="120"/>
                </a:cubicBezTo>
                <a:cubicBezTo>
                  <a:pt x="107" y="116"/>
                  <a:pt x="116" y="107"/>
                  <a:pt x="120" y="95"/>
                </a:cubicBezTo>
                <a:cubicBezTo>
                  <a:pt x="151" y="103"/>
                  <a:pt x="151" y="103"/>
                  <a:pt x="151" y="103"/>
                </a:cubicBezTo>
                <a:cubicBezTo>
                  <a:pt x="149" y="108"/>
                  <a:pt x="147" y="114"/>
                  <a:pt x="144" y="119"/>
                </a:cubicBezTo>
                <a:cubicBezTo>
                  <a:pt x="144" y="119"/>
                  <a:pt x="144" y="119"/>
                  <a:pt x="144" y="119"/>
                </a:cubicBezTo>
                <a:close/>
                <a:moveTo>
                  <a:pt x="42" y="144"/>
                </a:moveTo>
                <a:cubicBezTo>
                  <a:pt x="41" y="144"/>
                  <a:pt x="41" y="144"/>
                  <a:pt x="41" y="144"/>
                </a:cubicBezTo>
                <a:cubicBezTo>
                  <a:pt x="31" y="137"/>
                  <a:pt x="23" y="129"/>
                  <a:pt x="16" y="119"/>
                </a:cubicBezTo>
                <a:cubicBezTo>
                  <a:pt x="16" y="119"/>
                  <a:pt x="16" y="119"/>
                  <a:pt x="16" y="119"/>
                </a:cubicBezTo>
                <a:cubicBezTo>
                  <a:pt x="13" y="114"/>
                  <a:pt x="11" y="108"/>
                  <a:pt x="9" y="103"/>
                </a:cubicBezTo>
                <a:cubicBezTo>
                  <a:pt x="40" y="95"/>
                  <a:pt x="40" y="95"/>
                  <a:pt x="40" y="95"/>
                </a:cubicBezTo>
                <a:cubicBezTo>
                  <a:pt x="44" y="107"/>
                  <a:pt x="53" y="116"/>
                  <a:pt x="65" y="120"/>
                </a:cubicBezTo>
                <a:cubicBezTo>
                  <a:pt x="57" y="151"/>
                  <a:pt x="57" y="151"/>
                  <a:pt x="57" y="151"/>
                </a:cubicBezTo>
                <a:cubicBezTo>
                  <a:pt x="52" y="149"/>
                  <a:pt x="46" y="147"/>
                  <a:pt x="42" y="144"/>
                </a:cubicBezTo>
                <a:close/>
                <a:moveTo>
                  <a:pt x="16" y="41"/>
                </a:moveTo>
                <a:cubicBezTo>
                  <a:pt x="23" y="31"/>
                  <a:pt x="31" y="23"/>
                  <a:pt x="41" y="16"/>
                </a:cubicBezTo>
                <a:cubicBezTo>
                  <a:pt x="41" y="16"/>
                  <a:pt x="41" y="16"/>
                  <a:pt x="42" y="16"/>
                </a:cubicBezTo>
                <a:cubicBezTo>
                  <a:pt x="46" y="13"/>
                  <a:pt x="52" y="11"/>
                  <a:pt x="57" y="9"/>
                </a:cubicBezTo>
                <a:cubicBezTo>
                  <a:pt x="65" y="40"/>
                  <a:pt x="65" y="40"/>
                  <a:pt x="65" y="40"/>
                </a:cubicBezTo>
                <a:cubicBezTo>
                  <a:pt x="53" y="44"/>
                  <a:pt x="44" y="53"/>
                  <a:pt x="40" y="65"/>
                </a:cubicBezTo>
                <a:cubicBezTo>
                  <a:pt x="9" y="57"/>
                  <a:pt x="9" y="57"/>
                  <a:pt x="9" y="57"/>
                </a:cubicBezTo>
                <a:cubicBezTo>
                  <a:pt x="11" y="52"/>
                  <a:pt x="13" y="46"/>
                  <a:pt x="16" y="41"/>
                </a:cubicBezTo>
                <a:cubicBezTo>
                  <a:pt x="16" y="41"/>
                  <a:pt x="16" y="41"/>
                  <a:pt x="16" y="41"/>
                </a:cubicBezTo>
                <a:close/>
                <a:moveTo>
                  <a:pt x="38" y="70"/>
                </a:moveTo>
                <a:cubicBezTo>
                  <a:pt x="38" y="73"/>
                  <a:pt x="37" y="77"/>
                  <a:pt x="37" y="80"/>
                </a:cubicBezTo>
                <a:cubicBezTo>
                  <a:pt x="37" y="83"/>
                  <a:pt x="38" y="87"/>
                  <a:pt x="38" y="90"/>
                </a:cubicBezTo>
                <a:cubicBezTo>
                  <a:pt x="8" y="98"/>
                  <a:pt x="8" y="98"/>
                  <a:pt x="8" y="98"/>
                </a:cubicBezTo>
                <a:cubicBezTo>
                  <a:pt x="6" y="92"/>
                  <a:pt x="6" y="86"/>
                  <a:pt x="6" y="80"/>
                </a:cubicBezTo>
                <a:cubicBezTo>
                  <a:pt x="6" y="74"/>
                  <a:pt x="6" y="68"/>
                  <a:pt x="8" y="62"/>
                </a:cubicBezTo>
                <a:lnTo>
                  <a:pt x="38" y="70"/>
                </a:lnTo>
                <a:close/>
                <a:moveTo>
                  <a:pt x="43" y="80"/>
                </a:moveTo>
                <a:cubicBezTo>
                  <a:pt x="43" y="59"/>
                  <a:pt x="59" y="43"/>
                  <a:pt x="80" y="43"/>
                </a:cubicBezTo>
                <a:cubicBezTo>
                  <a:pt x="101" y="43"/>
                  <a:pt x="117" y="59"/>
                  <a:pt x="117" y="80"/>
                </a:cubicBezTo>
                <a:cubicBezTo>
                  <a:pt x="117" y="101"/>
                  <a:pt x="101" y="117"/>
                  <a:pt x="80" y="117"/>
                </a:cubicBezTo>
                <a:cubicBezTo>
                  <a:pt x="59" y="117"/>
                  <a:pt x="43" y="101"/>
                  <a:pt x="43" y="80"/>
                </a:cubicBezTo>
                <a:close/>
                <a:moveTo>
                  <a:pt x="118" y="16"/>
                </a:moveTo>
                <a:cubicBezTo>
                  <a:pt x="119" y="16"/>
                  <a:pt x="119" y="16"/>
                  <a:pt x="119" y="16"/>
                </a:cubicBezTo>
                <a:cubicBezTo>
                  <a:pt x="129" y="23"/>
                  <a:pt x="137" y="31"/>
                  <a:pt x="144" y="41"/>
                </a:cubicBezTo>
                <a:cubicBezTo>
                  <a:pt x="144" y="41"/>
                  <a:pt x="144" y="41"/>
                  <a:pt x="144" y="42"/>
                </a:cubicBezTo>
                <a:cubicBezTo>
                  <a:pt x="147" y="46"/>
                  <a:pt x="149" y="52"/>
                  <a:pt x="151" y="57"/>
                </a:cubicBezTo>
                <a:cubicBezTo>
                  <a:pt x="120" y="65"/>
                  <a:pt x="120" y="65"/>
                  <a:pt x="120" y="65"/>
                </a:cubicBezTo>
                <a:cubicBezTo>
                  <a:pt x="116" y="53"/>
                  <a:pt x="107" y="44"/>
                  <a:pt x="95" y="40"/>
                </a:cubicBezTo>
                <a:cubicBezTo>
                  <a:pt x="103" y="9"/>
                  <a:pt x="103" y="9"/>
                  <a:pt x="103" y="9"/>
                </a:cubicBezTo>
                <a:cubicBezTo>
                  <a:pt x="108" y="11"/>
                  <a:pt x="114" y="13"/>
                  <a:pt x="118" y="16"/>
                </a:cubicBezTo>
                <a:close/>
                <a:moveTo>
                  <a:pt x="154" y="80"/>
                </a:moveTo>
                <a:cubicBezTo>
                  <a:pt x="154" y="86"/>
                  <a:pt x="154" y="92"/>
                  <a:pt x="152" y="98"/>
                </a:cubicBezTo>
                <a:cubicBezTo>
                  <a:pt x="122" y="90"/>
                  <a:pt x="122" y="90"/>
                  <a:pt x="122" y="90"/>
                </a:cubicBezTo>
                <a:cubicBezTo>
                  <a:pt x="122" y="87"/>
                  <a:pt x="123" y="83"/>
                  <a:pt x="123" y="80"/>
                </a:cubicBezTo>
                <a:cubicBezTo>
                  <a:pt x="123" y="77"/>
                  <a:pt x="122" y="73"/>
                  <a:pt x="122" y="70"/>
                </a:cubicBezTo>
                <a:cubicBezTo>
                  <a:pt x="152" y="62"/>
                  <a:pt x="152" y="62"/>
                  <a:pt x="152" y="62"/>
                </a:cubicBezTo>
                <a:cubicBezTo>
                  <a:pt x="154" y="68"/>
                  <a:pt x="154" y="74"/>
                  <a:pt x="154" y="80"/>
                </a:cubicBezTo>
                <a:close/>
                <a:moveTo>
                  <a:pt x="98" y="8"/>
                </a:moveTo>
                <a:cubicBezTo>
                  <a:pt x="90" y="38"/>
                  <a:pt x="90" y="38"/>
                  <a:pt x="90" y="38"/>
                </a:cubicBezTo>
                <a:cubicBezTo>
                  <a:pt x="87" y="38"/>
                  <a:pt x="83" y="37"/>
                  <a:pt x="80" y="37"/>
                </a:cubicBezTo>
                <a:cubicBezTo>
                  <a:pt x="77" y="37"/>
                  <a:pt x="73" y="38"/>
                  <a:pt x="70" y="38"/>
                </a:cubicBezTo>
                <a:cubicBezTo>
                  <a:pt x="62" y="8"/>
                  <a:pt x="62" y="8"/>
                  <a:pt x="62" y="8"/>
                </a:cubicBezTo>
                <a:cubicBezTo>
                  <a:pt x="68" y="6"/>
                  <a:pt x="74" y="6"/>
                  <a:pt x="80" y="6"/>
                </a:cubicBezTo>
                <a:cubicBezTo>
                  <a:pt x="86" y="6"/>
                  <a:pt x="92" y="6"/>
                  <a:pt x="98" y="8"/>
                </a:cubicBezTo>
                <a:close/>
                <a:moveTo>
                  <a:pt x="62" y="152"/>
                </a:moveTo>
                <a:cubicBezTo>
                  <a:pt x="70" y="122"/>
                  <a:pt x="70" y="122"/>
                  <a:pt x="70" y="122"/>
                </a:cubicBezTo>
                <a:cubicBezTo>
                  <a:pt x="73" y="122"/>
                  <a:pt x="77" y="123"/>
                  <a:pt x="80" y="123"/>
                </a:cubicBezTo>
                <a:cubicBezTo>
                  <a:pt x="83" y="123"/>
                  <a:pt x="87" y="122"/>
                  <a:pt x="90" y="122"/>
                </a:cubicBezTo>
                <a:cubicBezTo>
                  <a:pt x="98" y="152"/>
                  <a:pt x="98" y="152"/>
                  <a:pt x="98" y="152"/>
                </a:cubicBezTo>
                <a:cubicBezTo>
                  <a:pt x="92" y="154"/>
                  <a:pt x="86" y="154"/>
                  <a:pt x="80" y="154"/>
                </a:cubicBezTo>
                <a:cubicBezTo>
                  <a:pt x="74" y="154"/>
                  <a:pt x="68" y="154"/>
                  <a:pt x="62" y="152"/>
                </a:cubicBezTo>
                <a:close/>
                <a:moveTo>
                  <a:pt x="9" y="15"/>
                </a:moveTo>
                <a:cubicBezTo>
                  <a:pt x="8" y="14"/>
                  <a:pt x="8" y="12"/>
                  <a:pt x="9" y="11"/>
                </a:cubicBezTo>
                <a:cubicBezTo>
                  <a:pt x="9" y="10"/>
                  <a:pt x="10" y="9"/>
                  <a:pt x="11" y="9"/>
                </a:cubicBezTo>
                <a:cubicBezTo>
                  <a:pt x="12" y="8"/>
                  <a:pt x="14" y="8"/>
                  <a:pt x="15" y="9"/>
                </a:cubicBezTo>
                <a:cubicBezTo>
                  <a:pt x="16" y="10"/>
                  <a:pt x="16" y="12"/>
                  <a:pt x="15" y="13"/>
                </a:cubicBezTo>
                <a:cubicBezTo>
                  <a:pt x="14" y="13"/>
                  <a:pt x="14" y="14"/>
                  <a:pt x="13" y="15"/>
                </a:cubicBezTo>
                <a:cubicBezTo>
                  <a:pt x="13" y="15"/>
                  <a:pt x="12" y="16"/>
                  <a:pt x="11" y="16"/>
                </a:cubicBezTo>
                <a:cubicBezTo>
                  <a:pt x="10" y="16"/>
                  <a:pt x="10" y="15"/>
                  <a:pt x="9" y="15"/>
                </a:cubicBezTo>
                <a:close/>
                <a:moveTo>
                  <a:pt x="6" y="26"/>
                </a:moveTo>
                <a:cubicBezTo>
                  <a:pt x="6" y="23"/>
                  <a:pt x="6" y="23"/>
                  <a:pt x="6" y="23"/>
                </a:cubicBezTo>
                <a:cubicBezTo>
                  <a:pt x="6" y="21"/>
                  <a:pt x="7" y="20"/>
                  <a:pt x="8" y="20"/>
                </a:cubicBezTo>
                <a:cubicBezTo>
                  <a:pt x="10" y="20"/>
                  <a:pt x="11" y="21"/>
                  <a:pt x="11" y="23"/>
                </a:cubicBezTo>
                <a:cubicBezTo>
                  <a:pt x="11" y="26"/>
                  <a:pt x="11" y="26"/>
                  <a:pt x="11" y="26"/>
                </a:cubicBezTo>
                <a:cubicBezTo>
                  <a:pt x="11" y="27"/>
                  <a:pt x="10" y="28"/>
                  <a:pt x="8" y="28"/>
                </a:cubicBezTo>
                <a:cubicBezTo>
                  <a:pt x="7" y="28"/>
                  <a:pt x="6" y="27"/>
                  <a:pt x="6" y="26"/>
                </a:cubicBezTo>
                <a:close/>
                <a:moveTo>
                  <a:pt x="20" y="8"/>
                </a:moveTo>
                <a:cubicBezTo>
                  <a:pt x="20" y="7"/>
                  <a:pt x="21" y="6"/>
                  <a:pt x="23" y="6"/>
                </a:cubicBezTo>
                <a:cubicBezTo>
                  <a:pt x="26" y="6"/>
                  <a:pt x="26" y="6"/>
                  <a:pt x="26" y="6"/>
                </a:cubicBezTo>
                <a:cubicBezTo>
                  <a:pt x="27" y="6"/>
                  <a:pt x="28" y="7"/>
                  <a:pt x="28" y="8"/>
                </a:cubicBezTo>
                <a:cubicBezTo>
                  <a:pt x="28" y="10"/>
                  <a:pt x="27" y="11"/>
                  <a:pt x="26" y="11"/>
                </a:cubicBezTo>
                <a:cubicBezTo>
                  <a:pt x="23" y="11"/>
                  <a:pt x="23" y="11"/>
                  <a:pt x="23" y="11"/>
                </a:cubicBezTo>
                <a:cubicBezTo>
                  <a:pt x="21" y="11"/>
                  <a:pt x="20" y="10"/>
                  <a:pt x="20" y="8"/>
                </a:cubicBezTo>
                <a:close/>
                <a:moveTo>
                  <a:pt x="152" y="20"/>
                </a:moveTo>
                <a:cubicBezTo>
                  <a:pt x="153" y="20"/>
                  <a:pt x="154" y="21"/>
                  <a:pt x="154" y="23"/>
                </a:cubicBezTo>
                <a:cubicBezTo>
                  <a:pt x="154" y="26"/>
                  <a:pt x="154" y="26"/>
                  <a:pt x="154" y="26"/>
                </a:cubicBezTo>
                <a:cubicBezTo>
                  <a:pt x="154" y="27"/>
                  <a:pt x="153" y="28"/>
                  <a:pt x="152" y="28"/>
                </a:cubicBezTo>
                <a:cubicBezTo>
                  <a:pt x="150" y="28"/>
                  <a:pt x="149" y="27"/>
                  <a:pt x="149" y="26"/>
                </a:cubicBezTo>
                <a:cubicBezTo>
                  <a:pt x="149" y="23"/>
                  <a:pt x="149" y="23"/>
                  <a:pt x="149" y="23"/>
                </a:cubicBezTo>
                <a:cubicBezTo>
                  <a:pt x="149" y="21"/>
                  <a:pt x="150" y="20"/>
                  <a:pt x="152" y="20"/>
                </a:cubicBezTo>
                <a:close/>
                <a:moveTo>
                  <a:pt x="145" y="13"/>
                </a:moveTo>
                <a:cubicBezTo>
                  <a:pt x="144" y="12"/>
                  <a:pt x="144" y="10"/>
                  <a:pt x="145" y="9"/>
                </a:cubicBezTo>
                <a:cubicBezTo>
                  <a:pt x="146" y="8"/>
                  <a:pt x="148" y="8"/>
                  <a:pt x="149" y="9"/>
                </a:cubicBezTo>
                <a:cubicBezTo>
                  <a:pt x="150" y="9"/>
                  <a:pt x="151" y="10"/>
                  <a:pt x="151" y="11"/>
                </a:cubicBezTo>
                <a:cubicBezTo>
                  <a:pt x="152" y="12"/>
                  <a:pt x="152" y="14"/>
                  <a:pt x="151" y="15"/>
                </a:cubicBezTo>
                <a:cubicBezTo>
                  <a:pt x="150" y="15"/>
                  <a:pt x="150" y="16"/>
                  <a:pt x="149" y="16"/>
                </a:cubicBezTo>
                <a:cubicBezTo>
                  <a:pt x="148" y="16"/>
                  <a:pt x="147" y="15"/>
                  <a:pt x="147" y="15"/>
                </a:cubicBezTo>
                <a:cubicBezTo>
                  <a:pt x="147" y="14"/>
                  <a:pt x="146" y="14"/>
                  <a:pt x="145" y="13"/>
                </a:cubicBezTo>
                <a:close/>
                <a:moveTo>
                  <a:pt x="132" y="8"/>
                </a:moveTo>
                <a:cubicBezTo>
                  <a:pt x="132" y="7"/>
                  <a:pt x="133" y="6"/>
                  <a:pt x="134" y="6"/>
                </a:cubicBezTo>
                <a:cubicBezTo>
                  <a:pt x="137" y="6"/>
                  <a:pt x="137" y="6"/>
                  <a:pt x="137" y="6"/>
                </a:cubicBezTo>
                <a:cubicBezTo>
                  <a:pt x="139" y="6"/>
                  <a:pt x="140" y="7"/>
                  <a:pt x="140" y="8"/>
                </a:cubicBezTo>
                <a:cubicBezTo>
                  <a:pt x="140" y="10"/>
                  <a:pt x="139" y="11"/>
                  <a:pt x="137" y="11"/>
                </a:cubicBezTo>
                <a:cubicBezTo>
                  <a:pt x="134" y="11"/>
                  <a:pt x="134" y="11"/>
                  <a:pt x="134" y="11"/>
                </a:cubicBezTo>
                <a:cubicBezTo>
                  <a:pt x="133" y="11"/>
                  <a:pt x="132" y="10"/>
                  <a:pt x="132" y="8"/>
                </a:cubicBezTo>
                <a:close/>
                <a:moveTo>
                  <a:pt x="151" y="145"/>
                </a:moveTo>
                <a:cubicBezTo>
                  <a:pt x="152" y="146"/>
                  <a:pt x="152" y="148"/>
                  <a:pt x="151" y="149"/>
                </a:cubicBezTo>
                <a:cubicBezTo>
                  <a:pt x="151" y="150"/>
                  <a:pt x="150" y="151"/>
                  <a:pt x="149" y="151"/>
                </a:cubicBezTo>
                <a:cubicBezTo>
                  <a:pt x="148" y="152"/>
                  <a:pt x="148" y="152"/>
                  <a:pt x="147" y="152"/>
                </a:cubicBezTo>
                <a:cubicBezTo>
                  <a:pt x="146" y="152"/>
                  <a:pt x="146" y="152"/>
                  <a:pt x="145" y="151"/>
                </a:cubicBezTo>
                <a:cubicBezTo>
                  <a:pt x="144" y="150"/>
                  <a:pt x="144" y="148"/>
                  <a:pt x="145" y="147"/>
                </a:cubicBezTo>
                <a:cubicBezTo>
                  <a:pt x="146" y="147"/>
                  <a:pt x="146" y="146"/>
                  <a:pt x="147" y="145"/>
                </a:cubicBezTo>
                <a:cubicBezTo>
                  <a:pt x="148" y="144"/>
                  <a:pt x="150" y="144"/>
                  <a:pt x="151" y="145"/>
                </a:cubicBezTo>
                <a:close/>
                <a:moveTo>
                  <a:pt x="140" y="152"/>
                </a:moveTo>
                <a:cubicBezTo>
                  <a:pt x="140" y="153"/>
                  <a:pt x="139" y="154"/>
                  <a:pt x="137" y="154"/>
                </a:cubicBezTo>
                <a:cubicBezTo>
                  <a:pt x="134" y="154"/>
                  <a:pt x="134" y="154"/>
                  <a:pt x="134" y="154"/>
                </a:cubicBezTo>
                <a:cubicBezTo>
                  <a:pt x="133" y="154"/>
                  <a:pt x="132" y="153"/>
                  <a:pt x="132" y="152"/>
                </a:cubicBezTo>
                <a:cubicBezTo>
                  <a:pt x="132" y="150"/>
                  <a:pt x="133" y="149"/>
                  <a:pt x="134" y="149"/>
                </a:cubicBezTo>
                <a:cubicBezTo>
                  <a:pt x="137" y="149"/>
                  <a:pt x="137" y="149"/>
                  <a:pt x="137" y="149"/>
                </a:cubicBezTo>
                <a:cubicBezTo>
                  <a:pt x="139" y="149"/>
                  <a:pt x="140" y="150"/>
                  <a:pt x="140" y="152"/>
                </a:cubicBezTo>
                <a:close/>
                <a:moveTo>
                  <a:pt x="154" y="134"/>
                </a:moveTo>
                <a:cubicBezTo>
                  <a:pt x="154" y="137"/>
                  <a:pt x="154" y="137"/>
                  <a:pt x="154" y="137"/>
                </a:cubicBezTo>
                <a:cubicBezTo>
                  <a:pt x="154" y="139"/>
                  <a:pt x="153" y="140"/>
                  <a:pt x="152" y="140"/>
                </a:cubicBezTo>
                <a:cubicBezTo>
                  <a:pt x="150" y="140"/>
                  <a:pt x="149" y="139"/>
                  <a:pt x="149" y="137"/>
                </a:cubicBezTo>
                <a:cubicBezTo>
                  <a:pt x="149" y="134"/>
                  <a:pt x="149" y="134"/>
                  <a:pt x="149" y="134"/>
                </a:cubicBezTo>
                <a:cubicBezTo>
                  <a:pt x="149" y="133"/>
                  <a:pt x="150" y="132"/>
                  <a:pt x="152" y="132"/>
                </a:cubicBezTo>
                <a:cubicBezTo>
                  <a:pt x="153" y="132"/>
                  <a:pt x="154" y="133"/>
                  <a:pt x="154" y="134"/>
                </a:cubicBezTo>
                <a:close/>
                <a:moveTo>
                  <a:pt x="28" y="152"/>
                </a:moveTo>
                <a:cubicBezTo>
                  <a:pt x="28" y="153"/>
                  <a:pt x="27" y="154"/>
                  <a:pt x="26" y="154"/>
                </a:cubicBezTo>
                <a:cubicBezTo>
                  <a:pt x="23" y="154"/>
                  <a:pt x="23" y="154"/>
                  <a:pt x="23" y="154"/>
                </a:cubicBezTo>
                <a:cubicBezTo>
                  <a:pt x="21" y="154"/>
                  <a:pt x="20" y="153"/>
                  <a:pt x="20" y="152"/>
                </a:cubicBezTo>
                <a:cubicBezTo>
                  <a:pt x="20" y="150"/>
                  <a:pt x="21" y="149"/>
                  <a:pt x="23" y="149"/>
                </a:cubicBezTo>
                <a:cubicBezTo>
                  <a:pt x="26" y="149"/>
                  <a:pt x="26" y="149"/>
                  <a:pt x="26" y="149"/>
                </a:cubicBezTo>
                <a:cubicBezTo>
                  <a:pt x="27" y="149"/>
                  <a:pt x="28" y="150"/>
                  <a:pt x="28" y="152"/>
                </a:cubicBezTo>
                <a:close/>
                <a:moveTo>
                  <a:pt x="8" y="140"/>
                </a:moveTo>
                <a:cubicBezTo>
                  <a:pt x="7" y="140"/>
                  <a:pt x="6" y="139"/>
                  <a:pt x="6" y="137"/>
                </a:cubicBezTo>
                <a:cubicBezTo>
                  <a:pt x="6" y="134"/>
                  <a:pt x="6" y="134"/>
                  <a:pt x="6" y="134"/>
                </a:cubicBezTo>
                <a:cubicBezTo>
                  <a:pt x="6" y="133"/>
                  <a:pt x="7" y="132"/>
                  <a:pt x="8" y="132"/>
                </a:cubicBezTo>
                <a:cubicBezTo>
                  <a:pt x="10" y="132"/>
                  <a:pt x="11" y="133"/>
                  <a:pt x="11" y="134"/>
                </a:cubicBezTo>
                <a:cubicBezTo>
                  <a:pt x="11" y="137"/>
                  <a:pt x="11" y="137"/>
                  <a:pt x="11" y="137"/>
                </a:cubicBezTo>
                <a:cubicBezTo>
                  <a:pt x="11" y="139"/>
                  <a:pt x="10" y="140"/>
                  <a:pt x="8" y="140"/>
                </a:cubicBezTo>
                <a:close/>
                <a:moveTo>
                  <a:pt x="15" y="147"/>
                </a:moveTo>
                <a:cubicBezTo>
                  <a:pt x="16" y="148"/>
                  <a:pt x="16" y="150"/>
                  <a:pt x="15" y="151"/>
                </a:cubicBezTo>
                <a:cubicBezTo>
                  <a:pt x="14" y="151"/>
                  <a:pt x="14" y="152"/>
                  <a:pt x="13" y="152"/>
                </a:cubicBezTo>
                <a:cubicBezTo>
                  <a:pt x="12" y="152"/>
                  <a:pt x="12" y="152"/>
                  <a:pt x="11" y="151"/>
                </a:cubicBezTo>
                <a:cubicBezTo>
                  <a:pt x="10" y="151"/>
                  <a:pt x="9" y="150"/>
                  <a:pt x="9" y="149"/>
                </a:cubicBezTo>
                <a:cubicBezTo>
                  <a:pt x="8" y="148"/>
                  <a:pt x="8" y="146"/>
                  <a:pt x="9" y="145"/>
                </a:cubicBezTo>
                <a:cubicBezTo>
                  <a:pt x="10" y="144"/>
                  <a:pt x="12" y="144"/>
                  <a:pt x="13" y="145"/>
                </a:cubicBezTo>
                <a:cubicBezTo>
                  <a:pt x="13" y="146"/>
                  <a:pt x="14" y="146"/>
                  <a:pt x="15" y="1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Title 3">
            <a:extLst>
              <a:ext uri="{FF2B5EF4-FFF2-40B4-BE49-F238E27FC236}">
                <a16:creationId xmlns:a16="http://schemas.microsoft.com/office/drawing/2014/main" id="{A4C32EBB-DC7E-4AC4-8957-20D5D2D3BE0B}"/>
              </a:ext>
            </a:extLst>
          </p:cNvPr>
          <p:cNvSpPr txBox="1">
            <a:spLocks/>
          </p:cNvSpPr>
          <p:nvPr/>
        </p:nvSpPr>
        <p:spPr>
          <a:xfrm>
            <a:off x="949482" y="4306808"/>
            <a:ext cx="6096000" cy="817819"/>
          </a:xfrm>
          <a:prstGeom prst="rect">
            <a:avLst/>
          </a:prstGeom>
        </p:spPr>
        <p:txBody>
          <a:bodyPr vert="horz" lIns="0" tIns="0" rIns="0" bIns="0" rtlCol="0" anchor="t">
            <a:normAutofit/>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r>
              <a:rPr lang="fr-FR" sz="1600" b="1" dirty="0"/>
              <a:t> </a:t>
            </a:r>
            <a:r>
              <a:rPr lang="fr-FR" sz="1600" b="1" u="sng" dirty="0"/>
              <a:t>Contrainte : </a:t>
            </a:r>
            <a:r>
              <a:rPr lang="fr-FR" sz="1600" dirty="0"/>
              <a:t>La prédiction se basera sur les données déclaratives du permis d'exploitation commerciale (taille et usage des bâtiments, mention de travaux récents, date de construction..)</a:t>
            </a:r>
            <a:endParaRPr lang="en-US" sz="1600" dirty="0"/>
          </a:p>
        </p:txBody>
      </p:sp>
    </p:spTree>
    <p:extLst>
      <p:ext uri="{BB962C8B-B14F-4D97-AF65-F5344CB8AC3E}">
        <p14:creationId xmlns:p14="http://schemas.microsoft.com/office/powerpoint/2010/main" val="206356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14139" y="272096"/>
            <a:ext cx="10911098" cy="3227097"/>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Suppression des variables ne </a:t>
            </a:r>
            <a:r>
              <a:rPr lang="en-US" dirty="0" err="1"/>
              <a:t>répondant</a:t>
            </a:r>
            <a:r>
              <a:rPr lang="en-US" dirty="0"/>
              <a:t> pas à </a:t>
            </a:r>
            <a:r>
              <a:rPr lang="en-US" dirty="0" err="1"/>
              <a:t>l’énoncer</a:t>
            </a:r>
            <a:r>
              <a:rPr lang="en-US" dirty="0"/>
              <a:t> du </a:t>
            </a:r>
            <a:r>
              <a:rPr lang="en-US" dirty="0" err="1"/>
              <a:t>problème</a:t>
            </a:r>
            <a:r>
              <a:rPr lang="en-US" dirty="0"/>
              <a:t> (</a:t>
            </a:r>
            <a:r>
              <a:rPr lang="en-US" dirty="0" err="1"/>
              <a:t>données</a:t>
            </a:r>
            <a:r>
              <a:rPr lang="en-US" dirty="0"/>
              <a:t> exploitation </a:t>
            </a:r>
            <a:r>
              <a:rPr lang="en-US" dirty="0" err="1"/>
              <a:t>commerciale</a:t>
            </a:r>
            <a:r>
              <a:rPr lang="en-US" dirty="0"/>
              <a:t>) </a:t>
            </a:r>
            <a:r>
              <a:rPr lang="en-US" dirty="0" err="1"/>
              <a:t>ou</a:t>
            </a:r>
            <a:r>
              <a:rPr lang="en-US" dirty="0"/>
              <a:t> avec beaucoup de </a:t>
            </a:r>
            <a:r>
              <a:rPr lang="en-US" dirty="0" err="1"/>
              <a:t>données</a:t>
            </a:r>
            <a:r>
              <a:rPr lang="en-US" dirty="0"/>
              <a:t> </a:t>
            </a:r>
            <a:r>
              <a:rPr lang="en-US" dirty="0" err="1"/>
              <a:t>manquantes</a:t>
            </a:r>
            <a:br>
              <a:rPr lang="en-US" dirty="0"/>
            </a:br>
            <a:r>
              <a:rPr lang="en-US" dirty="0"/>
              <a:t>	</a:t>
            </a:r>
            <a:br>
              <a:rPr lang="en-US" dirty="0"/>
            </a:br>
            <a:br>
              <a:rPr lang="en-US" dirty="0"/>
            </a:br>
            <a:br>
              <a:rPr lang="en-US" dirty="0"/>
            </a:br>
            <a:endParaRPr lang="en-US" dirty="0"/>
          </a:p>
        </p:txBody>
      </p:sp>
      <p:pic>
        <p:nvPicPr>
          <p:cNvPr id="2" name="Picture 1">
            <a:extLst>
              <a:ext uri="{FF2B5EF4-FFF2-40B4-BE49-F238E27FC236}">
                <a16:creationId xmlns:a16="http://schemas.microsoft.com/office/drawing/2014/main" id="{61D2C1A4-AB12-494A-BF8C-301FB6378639}"/>
              </a:ext>
            </a:extLst>
          </p:cNvPr>
          <p:cNvPicPr>
            <a:picLocks noChangeAspect="1"/>
          </p:cNvPicPr>
          <p:nvPr/>
        </p:nvPicPr>
        <p:blipFill>
          <a:blip r:embed="rId3"/>
          <a:stretch>
            <a:fillRect/>
          </a:stretch>
        </p:blipFill>
        <p:spPr>
          <a:xfrm>
            <a:off x="2816580" y="1559426"/>
            <a:ext cx="6306215" cy="5146748"/>
          </a:xfrm>
          <a:prstGeom prst="rect">
            <a:avLst/>
          </a:prstGeom>
        </p:spPr>
      </p:pic>
    </p:spTree>
    <p:extLst>
      <p:ext uri="{BB962C8B-B14F-4D97-AF65-F5344CB8AC3E}">
        <p14:creationId xmlns:p14="http://schemas.microsoft.com/office/powerpoint/2010/main" val="329342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Les </a:t>
            </a:r>
            <a:r>
              <a:rPr lang="en-US" dirty="0" err="1"/>
              <a:t>valeurs</a:t>
            </a:r>
            <a:r>
              <a:rPr lang="en-US" dirty="0"/>
              <a:t> </a:t>
            </a:r>
            <a:r>
              <a:rPr lang="en-US" dirty="0" err="1"/>
              <a:t>manquantes</a:t>
            </a:r>
            <a:r>
              <a:rPr lang="en-US" dirty="0"/>
              <a:t> </a:t>
            </a:r>
            <a:r>
              <a:rPr lang="en-US" dirty="0" err="1"/>
              <a:t>sont</a:t>
            </a:r>
            <a:r>
              <a:rPr lang="en-US" dirty="0"/>
              <a:t> un </a:t>
            </a:r>
            <a:r>
              <a:rPr lang="en-US" dirty="0" err="1"/>
              <a:t>problème</a:t>
            </a:r>
            <a:r>
              <a:rPr lang="en-US" dirty="0"/>
              <a:t> </a:t>
            </a:r>
            <a:r>
              <a:rPr lang="en-US" dirty="0" err="1"/>
              <a:t>commun</a:t>
            </a:r>
            <a:r>
              <a:rPr lang="en-US" dirty="0"/>
              <a:t> dans la preparation des </a:t>
            </a:r>
            <a:r>
              <a:rPr lang="en-US" dirty="0" err="1"/>
              <a:t>données</a:t>
            </a:r>
            <a:r>
              <a:rPr lang="en-US" dirty="0"/>
              <a:t>.</a:t>
            </a:r>
            <a:br>
              <a:rPr lang="en-US" dirty="0"/>
            </a:br>
            <a:r>
              <a:rPr lang="en-US" dirty="0" err="1"/>
              <a:t>Ici</a:t>
            </a:r>
            <a:r>
              <a:rPr lang="en-US" dirty="0"/>
              <a:t> </a:t>
            </a:r>
            <a:r>
              <a:rPr lang="en-US" dirty="0" err="1"/>
              <a:t>il</a:t>
            </a:r>
            <a:r>
              <a:rPr lang="en-US" dirty="0"/>
              <a:t> a </a:t>
            </a:r>
            <a:r>
              <a:rPr lang="en-US" dirty="0" err="1"/>
              <a:t>été</a:t>
            </a:r>
            <a:r>
              <a:rPr lang="en-US" dirty="0"/>
              <a:t> </a:t>
            </a:r>
            <a:r>
              <a:rPr lang="en-US" dirty="0" err="1"/>
              <a:t>décidé</a:t>
            </a:r>
            <a:r>
              <a:rPr lang="en-US" dirty="0"/>
              <a:t> de ne </a:t>
            </a:r>
            <a:r>
              <a:rPr lang="en-US" dirty="0" err="1"/>
              <a:t>garder</a:t>
            </a:r>
            <a:r>
              <a:rPr lang="en-US" dirty="0"/>
              <a:t> les </a:t>
            </a:r>
            <a:r>
              <a:rPr lang="en-US" dirty="0" err="1"/>
              <a:t>colonnes</a:t>
            </a:r>
            <a:r>
              <a:rPr lang="en-US" dirty="0"/>
              <a:t> </a:t>
            </a:r>
            <a:r>
              <a:rPr lang="en-US" dirty="0" err="1"/>
              <a:t>qu’avec</a:t>
            </a:r>
            <a:r>
              <a:rPr lang="en-US" dirty="0"/>
              <a:t> </a:t>
            </a:r>
            <a:r>
              <a:rPr lang="en-US" dirty="0" err="1"/>
              <a:t>moins</a:t>
            </a:r>
            <a:r>
              <a:rPr lang="en-US" dirty="0"/>
              <a:t> de 50% de </a:t>
            </a:r>
            <a:r>
              <a:rPr lang="en-US" dirty="0" err="1"/>
              <a:t>données</a:t>
            </a:r>
            <a:r>
              <a:rPr lang="en-US" dirty="0"/>
              <a:t> </a:t>
            </a:r>
            <a:r>
              <a:rPr lang="en-US" dirty="0" err="1"/>
              <a:t>manquants</a:t>
            </a:r>
            <a:r>
              <a:rPr lang="en-US" dirty="0"/>
              <a:t>. Par chance </a:t>
            </a:r>
            <a:r>
              <a:rPr lang="en-US" dirty="0" err="1"/>
              <a:t>c’est</a:t>
            </a:r>
            <a:r>
              <a:rPr lang="en-US" dirty="0"/>
              <a:t> déjà le </a:t>
            </a:r>
            <a:r>
              <a:rPr lang="en-US" dirty="0" err="1"/>
              <a:t>cas</a:t>
            </a:r>
            <a:r>
              <a:rPr lang="en-US" dirty="0"/>
              <a:t>.</a:t>
            </a:r>
            <a:br>
              <a:rPr lang="en-US" dirty="0"/>
            </a:b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graphicFrame>
        <p:nvGraphicFramePr>
          <p:cNvPr id="3" name="Table 2">
            <a:extLst>
              <a:ext uri="{FF2B5EF4-FFF2-40B4-BE49-F238E27FC236}">
                <a16:creationId xmlns:a16="http://schemas.microsoft.com/office/drawing/2014/main" id="{89398AF6-BBC0-4CF0-B902-59C0CD4B630A}"/>
              </a:ext>
            </a:extLst>
          </p:cNvPr>
          <p:cNvGraphicFramePr>
            <a:graphicFrameLocks noGrp="1"/>
          </p:cNvGraphicFramePr>
          <p:nvPr>
            <p:extLst>
              <p:ext uri="{D42A27DB-BD31-4B8C-83A1-F6EECF244321}">
                <p14:modId xmlns:p14="http://schemas.microsoft.com/office/powerpoint/2010/main" val="2165733061"/>
              </p:ext>
            </p:extLst>
          </p:nvPr>
        </p:nvGraphicFramePr>
        <p:xfrm>
          <a:off x="766763" y="3900791"/>
          <a:ext cx="5075745" cy="662190"/>
        </p:xfrm>
        <a:graphic>
          <a:graphicData uri="http://schemas.openxmlformats.org/drawingml/2006/table">
            <a:tbl>
              <a:tblPr/>
              <a:tblGrid>
                <a:gridCol w="1151255">
                  <a:extLst>
                    <a:ext uri="{9D8B030D-6E8A-4147-A177-3AD203B41FA5}">
                      <a16:colId xmlns:a16="http://schemas.microsoft.com/office/drawing/2014/main" val="1330843732"/>
                    </a:ext>
                  </a:extLst>
                </a:gridCol>
                <a:gridCol w="3924490">
                  <a:extLst>
                    <a:ext uri="{9D8B030D-6E8A-4147-A177-3AD203B41FA5}">
                      <a16:colId xmlns:a16="http://schemas.microsoft.com/office/drawing/2014/main" val="2203778497"/>
                    </a:ext>
                  </a:extLst>
                </a:gridCol>
              </a:tblGrid>
              <a:tr h="662190">
                <a:tc>
                  <a:txBody>
                    <a:bodyPr/>
                    <a:lstStyle/>
                    <a:p>
                      <a:pPr algn="ctr" fontAlgn="ctr"/>
                      <a:endParaRPr lang="en-US" sz="1800" b="1" dirty="0">
                        <a:effectLst/>
                      </a:endParaRPr>
                    </a:p>
                  </a:txBody>
                  <a:tcPr anchor="ctr">
                    <a:lnL>
                      <a:noFill/>
                    </a:lnL>
                    <a:lnR>
                      <a:noFill/>
                    </a:lnR>
                    <a:lnT>
                      <a:noFill/>
                    </a:lnT>
                    <a:lnB>
                      <a:noFill/>
                    </a:lnB>
                    <a:solidFill>
                      <a:srgbClr val="FFFFFF"/>
                    </a:solidFill>
                  </a:tcPr>
                </a:tc>
                <a:tc>
                  <a:txBody>
                    <a:bodyPr/>
                    <a:lstStyle/>
                    <a:p>
                      <a:pPr algn="ctr" fontAlgn="ctr"/>
                      <a:endParaRPr lang="en-US" sz="1800"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630834811"/>
                  </a:ext>
                </a:extLst>
              </a:tr>
            </a:tbl>
          </a:graphicData>
        </a:graphic>
      </p:graphicFrame>
      <p:pic>
        <p:nvPicPr>
          <p:cNvPr id="5" name="Picture 4">
            <a:extLst>
              <a:ext uri="{FF2B5EF4-FFF2-40B4-BE49-F238E27FC236}">
                <a16:creationId xmlns:a16="http://schemas.microsoft.com/office/drawing/2014/main" id="{3667F0EA-4A51-4383-B55A-660BABBF19B3}"/>
              </a:ext>
            </a:extLst>
          </p:cNvPr>
          <p:cNvPicPr>
            <a:picLocks noChangeAspect="1"/>
          </p:cNvPicPr>
          <p:nvPr/>
        </p:nvPicPr>
        <p:blipFill>
          <a:blip r:embed="rId3"/>
          <a:stretch>
            <a:fillRect/>
          </a:stretch>
        </p:blipFill>
        <p:spPr>
          <a:xfrm>
            <a:off x="4026799" y="2846049"/>
            <a:ext cx="4391025" cy="2971800"/>
          </a:xfrm>
          <a:prstGeom prst="rect">
            <a:avLst/>
          </a:prstGeom>
        </p:spPr>
      </p:pic>
    </p:spTree>
    <p:extLst>
      <p:ext uri="{BB962C8B-B14F-4D97-AF65-F5344CB8AC3E}">
        <p14:creationId xmlns:p14="http://schemas.microsoft.com/office/powerpoint/2010/main" val="327274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21906" y="118665"/>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b="1" u="sng" dirty="0" err="1"/>
              <a:t>Colinéarité</a:t>
            </a:r>
            <a:r>
              <a:rPr lang="en-US" b="1" u="sng" dirty="0"/>
              <a:t>:</a:t>
            </a:r>
            <a:br>
              <a:rPr lang="en-US" dirty="0"/>
            </a:br>
            <a:endParaRPr lang="en-US" dirty="0"/>
          </a:p>
        </p:txBody>
      </p:sp>
      <p:pic>
        <p:nvPicPr>
          <p:cNvPr id="3" name="Picture 2">
            <a:extLst>
              <a:ext uri="{FF2B5EF4-FFF2-40B4-BE49-F238E27FC236}">
                <a16:creationId xmlns:a16="http://schemas.microsoft.com/office/drawing/2014/main" id="{DF6219ED-F8BC-4A90-8109-5F776C713AF6}"/>
              </a:ext>
            </a:extLst>
          </p:cNvPr>
          <p:cNvPicPr>
            <a:picLocks noChangeAspect="1"/>
          </p:cNvPicPr>
          <p:nvPr/>
        </p:nvPicPr>
        <p:blipFill>
          <a:blip r:embed="rId3"/>
          <a:stretch>
            <a:fillRect/>
          </a:stretch>
        </p:blipFill>
        <p:spPr>
          <a:xfrm>
            <a:off x="6001966" y="778562"/>
            <a:ext cx="6068128" cy="5152824"/>
          </a:xfrm>
          <a:prstGeom prst="rect">
            <a:avLst/>
          </a:prstGeom>
        </p:spPr>
      </p:pic>
      <p:pic>
        <p:nvPicPr>
          <p:cNvPr id="6" name="Picture 5">
            <a:extLst>
              <a:ext uri="{FF2B5EF4-FFF2-40B4-BE49-F238E27FC236}">
                <a16:creationId xmlns:a16="http://schemas.microsoft.com/office/drawing/2014/main" id="{2079629C-B9F3-4EEF-B963-5D5EA84BFB23}"/>
              </a:ext>
            </a:extLst>
          </p:cNvPr>
          <p:cNvPicPr>
            <a:picLocks noChangeAspect="1"/>
          </p:cNvPicPr>
          <p:nvPr/>
        </p:nvPicPr>
        <p:blipFill>
          <a:blip r:embed="rId4"/>
          <a:stretch>
            <a:fillRect/>
          </a:stretch>
        </p:blipFill>
        <p:spPr>
          <a:xfrm>
            <a:off x="121906" y="1053627"/>
            <a:ext cx="5880060" cy="1743075"/>
          </a:xfrm>
          <a:prstGeom prst="rect">
            <a:avLst/>
          </a:prstGeom>
        </p:spPr>
      </p:pic>
      <p:sp>
        <p:nvSpPr>
          <p:cNvPr id="7" name="TextBox 6">
            <a:extLst>
              <a:ext uri="{FF2B5EF4-FFF2-40B4-BE49-F238E27FC236}">
                <a16:creationId xmlns:a16="http://schemas.microsoft.com/office/drawing/2014/main" id="{68031182-D41D-4419-9B12-5C407EE40F4B}"/>
              </a:ext>
            </a:extLst>
          </p:cNvPr>
          <p:cNvSpPr txBox="1"/>
          <p:nvPr/>
        </p:nvSpPr>
        <p:spPr>
          <a:xfrm>
            <a:off x="194553" y="2961062"/>
            <a:ext cx="5165387" cy="3416320"/>
          </a:xfrm>
          <a:prstGeom prst="rect">
            <a:avLst/>
          </a:prstGeom>
          <a:noFill/>
        </p:spPr>
        <p:txBody>
          <a:bodyPr wrap="square" rtlCol="0">
            <a:spAutoFit/>
          </a:bodyPr>
          <a:lstStyle/>
          <a:p>
            <a:r>
              <a:rPr lang="fr-FR" dirty="0"/>
              <a:t>On ne retient dans le jeu de données que les variables dont le coefficient de colinéarité est inférieur à 0.6 (60%)</a:t>
            </a:r>
          </a:p>
          <a:p>
            <a:r>
              <a:rPr lang="fr-FR" dirty="0"/>
              <a:t>Les variables qui sont fortement corrélées les unes avec les autres sont connues comme étant colinéaires et la suppression de l'une des variables de ces paires de variables peut souvent aider un modèle d'apprentissage automatique à généraliser et à être plus interprétable. (Je dois souligner qu'il s'agit de corrélations de caractéristiques avec d'autres caractéristiques, et non de corrélations avec la cible, ce qui aide notre modèle !)</a:t>
            </a:r>
          </a:p>
        </p:txBody>
      </p:sp>
    </p:spTree>
    <p:extLst>
      <p:ext uri="{BB962C8B-B14F-4D97-AF65-F5344CB8AC3E}">
        <p14:creationId xmlns:p14="http://schemas.microsoft.com/office/powerpoint/2010/main" val="402347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Le but </a:t>
            </a:r>
            <a:r>
              <a:rPr lang="en-US" dirty="0" err="1"/>
              <a:t>étant</a:t>
            </a:r>
            <a:r>
              <a:rPr lang="en-US" dirty="0"/>
              <a:t> de ne </a:t>
            </a:r>
            <a:r>
              <a:rPr lang="en-US" dirty="0" err="1"/>
              <a:t>garder</a:t>
            </a:r>
            <a:r>
              <a:rPr lang="en-US" dirty="0"/>
              <a:t> que les </a:t>
            </a:r>
            <a:r>
              <a:rPr lang="en-US" dirty="0" err="1"/>
              <a:t>données</a:t>
            </a:r>
            <a:r>
              <a:rPr lang="en-US" dirty="0"/>
              <a:t> relatives à </a:t>
            </a:r>
            <a:r>
              <a:rPr lang="en-US" dirty="0" err="1"/>
              <a:t>l’exploitation</a:t>
            </a:r>
            <a:r>
              <a:rPr lang="en-US" dirty="0"/>
              <a:t> </a:t>
            </a:r>
            <a:r>
              <a:rPr lang="en-US" dirty="0" err="1"/>
              <a:t>commerciale</a:t>
            </a:r>
            <a:r>
              <a:rPr lang="en-US" dirty="0"/>
              <a:t> du </a:t>
            </a:r>
            <a:r>
              <a:rPr lang="en-US" dirty="0" err="1"/>
              <a:t>bâtiment</a:t>
            </a:r>
            <a:r>
              <a:rPr lang="en-US" dirty="0"/>
              <a:t> (avec </a:t>
            </a:r>
            <a:r>
              <a:rPr lang="en-US" dirty="0" err="1"/>
              <a:t>ou</a:t>
            </a:r>
            <a:r>
              <a:rPr lang="en-US" dirty="0"/>
              <a:t> sans le score) </a:t>
            </a:r>
            <a:r>
              <a:rPr lang="en-US" dirty="0" err="1"/>
              <a:t>il</a:t>
            </a:r>
            <a:r>
              <a:rPr lang="en-US" dirty="0"/>
              <a:t> ne sera </a:t>
            </a:r>
            <a:r>
              <a:rPr lang="en-US" dirty="0" err="1"/>
              <a:t>donc</a:t>
            </a:r>
            <a:r>
              <a:rPr lang="en-US" dirty="0"/>
              <a:t> </a:t>
            </a:r>
            <a:r>
              <a:rPr lang="en-US" dirty="0" err="1"/>
              <a:t>gardé</a:t>
            </a:r>
            <a:r>
              <a:rPr lang="en-US" dirty="0"/>
              <a:t> que les variables </a:t>
            </a:r>
            <a:r>
              <a:rPr lang="en-US" dirty="0" err="1"/>
              <a:t>explicatives</a:t>
            </a:r>
            <a:r>
              <a:rPr lang="en-US" dirty="0"/>
              <a:t> </a:t>
            </a:r>
            <a:r>
              <a:rPr lang="en-US" dirty="0" err="1"/>
              <a:t>suivantes</a:t>
            </a:r>
            <a:r>
              <a:rPr lang="en-US" dirty="0"/>
              <a:t> :</a:t>
            </a:r>
            <a:br>
              <a:rPr lang="en-US" dirty="0"/>
            </a:br>
            <a:r>
              <a:rPr lang="en-US" dirty="0"/>
              <a:t>-</a:t>
            </a:r>
            <a:br>
              <a:rPr lang="en-US" dirty="0"/>
            </a:br>
            <a:r>
              <a:rPr lang="en-US" dirty="0"/>
              <a:t>	</a:t>
            </a:r>
            <a:br>
              <a:rPr lang="en-US" dirty="0"/>
            </a:br>
            <a:r>
              <a:rPr lang="en-US" dirty="0" err="1"/>
              <a:t>Ainsi</a:t>
            </a:r>
            <a:r>
              <a:rPr lang="en-US" dirty="0"/>
              <a:t> que les variables </a:t>
            </a:r>
            <a:r>
              <a:rPr lang="en-US" dirty="0" err="1"/>
              <a:t>cibles</a:t>
            </a:r>
            <a:r>
              <a:rPr lang="en-US" dirty="0"/>
              <a:t> </a:t>
            </a: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graphicFrame>
        <p:nvGraphicFramePr>
          <p:cNvPr id="2" name="Table 1">
            <a:extLst>
              <a:ext uri="{FF2B5EF4-FFF2-40B4-BE49-F238E27FC236}">
                <a16:creationId xmlns:a16="http://schemas.microsoft.com/office/drawing/2014/main" id="{469DFA1B-E542-4A3E-B2A9-A718B85A30B6}"/>
              </a:ext>
            </a:extLst>
          </p:cNvPr>
          <p:cNvGraphicFramePr>
            <a:graphicFrameLocks noGrp="1"/>
          </p:cNvGraphicFramePr>
          <p:nvPr>
            <p:extLst>
              <p:ext uri="{D42A27DB-BD31-4B8C-83A1-F6EECF244321}">
                <p14:modId xmlns:p14="http://schemas.microsoft.com/office/powerpoint/2010/main" val="941183210"/>
              </p:ext>
            </p:extLst>
          </p:nvPr>
        </p:nvGraphicFramePr>
        <p:xfrm>
          <a:off x="514139" y="2628312"/>
          <a:ext cx="10757282" cy="304800"/>
        </p:xfrm>
        <a:graphic>
          <a:graphicData uri="http://schemas.openxmlformats.org/drawingml/2006/table">
            <a:tbl>
              <a:tblPr/>
              <a:tblGrid>
                <a:gridCol w="217805">
                  <a:extLst>
                    <a:ext uri="{9D8B030D-6E8A-4147-A177-3AD203B41FA5}">
                      <a16:colId xmlns:a16="http://schemas.microsoft.com/office/drawing/2014/main" val="3431587877"/>
                    </a:ext>
                  </a:extLst>
                </a:gridCol>
                <a:gridCol w="886206">
                  <a:extLst>
                    <a:ext uri="{9D8B030D-6E8A-4147-A177-3AD203B41FA5}">
                      <a16:colId xmlns:a16="http://schemas.microsoft.com/office/drawing/2014/main" val="3240135337"/>
                    </a:ext>
                  </a:extLst>
                </a:gridCol>
                <a:gridCol w="1650746">
                  <a:extLst>
                    <a:ext uri="{9D8B030D-6E8A-4147-A177-3AD203B41FA5}">
                      <a16:colId xmlns:a16="http://schemas.microsoft.com/office/drawing/2014/main" val="3257345353"/>
                    </a:ext>
                  </a:extLst>
                </a:gridCol>
                <a:gridCol w="1424750">
                  <a:extLst>
                    <a:ext uri="{9D8B030D-6E8A-4147-A177-3AD203B41FA5}">
                      <a16:colId xmlns:a16="http://schemas.microsoft.com/office/drawing/2014/main" val="3141618110"/>
                    </a:ext>
                  </a:extLst>
                </a:gridCol>
                <a:gridCol w="1504887">
                  <a:extLst>
                    <a:ext uri="{9D8B030D-6E8A-4147-A177-3AD203B41FA5}">
                      <a16:colId xmlns:a16="http://schemas.microsoft.com/office/drawing/2014/main" val="698669966"/>
                    </a:ext>
                  </a:extLst>
                </a:gridCol>
                <a:gridCol w="1711770">
                  <a:extLst>
                    <a:ext uri="{9D8B030D-6E8A-4147-A177-3AD203B41FA5}">
                      <a16:colId xmlns:a16="http://schemas.microsoft.com/office/drawing/2014/main" val="4246356673"/>
                    </a:ext>
                  </a:extLst>
                </a:gridCol>
                <a:gridCol w="1578420">
                  <a:extLst>
                    <a:ext uri="{9D8B030D-6E8A-4147-A177-3AD203B41FA5}">
                      <a16:colId xmlns:a16="http://schemas.microsoft.com/office/drawing/2014/main" val="3975716695"/>
                    </a:ext>
                  </a:extLst>
                </a:gridCol>
                <a:gridCol w="830517">
                  <a:extLst>
                    <a:ext uri="{9D8B030D-6E8A-4147-A177-3AD203B41FA5}">
                      <a16:colId xmlns:a16="http://schemas.microsoft.com/office/drawing/2014/main" val="3956032899"/>
                    </a:ext>
                  </a:extLst>
                </a:gridCol>
                <a:gridCol w="952181">
                  <a:extLst>
                    <a:ext uri="{9D8B030D-6E8A-4147-A177-3AD203B41FA5}">
                      <a16:colId xmlns:a16="http://schemas.microsoft.com/office/drawing/2014/main" val="1123136999"/>
                    </a:ext>
                  </a:extLst>
                </a:gridCol>
              </a:tblGrid>
              <a:tr h="0">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ctr" fontAlgn="ctr"/>
                      <a:r>
                        <a:rPr lang="en-US" sz="1400" b="1" dirty="0" err="1">
                          <a:effectLst/>
                        </a:rPr>
                        <a:t>YearBuilt</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err="1">
                          <a:effectLst/>
                        </a:rPr>
                        <a:t>NumberofBuildings</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err="1">
                          <a:effectLst/>
                        </a:rPr>
                        <a:t>NumberofFloors</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a:effectLst/>
                        </a:rPr>
                        <a:t>PropertyGFATotal</a:t>
                      </a:r>
                    </a:p>
                  </a:txBody>
                  <a:tcPr anchor="ctr">
                    <a:lnL>
                      <a:noFill/>
                    </a:lnL>
                    <a:lnR>
                      <a:noFill/>
                    </a:lnR>
                    <a:lnT>
                      <a:noFill/>
                    </a:lnT>
                    <a:lnB>
                      <a:noFill/>
                    </a:lnB>
                    <a:solidFill>
                      <a:srgbClr val="FFFFFF"/>
                    </a:solidFill>
                  </a:tcPr>
                </a:tc>
                <a:tc>
                  <a:txBody>
                    <a:bodyPr/>
                    <a:lstStyle/>
                    <a:p>
                      <a:pPr algn="r" fontAlgn="ctr"/>
                      <a:r>
                        <a:rPr lang="en-US" sz="1400" b="1" dirty="0" err="1">
                          <a:effectLst/>
                        </a:rPr>
                        <a:t>PropertyGFAParking</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err="1">
                          <a:effectLst/>
                        </a:rPr>
                        <a:t>ENERGYSTARScore</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Latitude</a:t>
                      </a:r>
                    </a:p>
                  </a:txBody>
                  <a:tcPr anchor="ctr">
                    <a:lnL>
                      <a:noFill/>
                    </a:lnL>
                    <a:lnR>
                      <a:noFill/>
                    </a:lnR>
                    <a:lnT>
                      <a:noFill/>
                    </a:lnT>
                    <a:lnB>
                      <a:noFill/>
                    </a:lnB>
                    <a:solidFill>
                      <a:srgbClr val="FFFFFF"/>
                    </a:solidFill>
                  </a:tcPr>
                </a:tc>
                <a:tc>
                  <a:txBody>
                    <a:bodyPr/>
                    <a:lstStyle/>
                    <a:p>
                      <a:pPr algn="r" fontAlgn="ctr"/>
                      <a:r>
                        <a:rPr lang="en-US" sz="1400" b="1" dirty="0">
                          <a:effectLst/>
                        </a:rPr>
                        <a:t>Longitude</a:t>
                      </a:r>
                    </a:p>
                  </a:txBody>
                  <a:tcPr anchor="ctr">
                    <a:lnL>
                      <a:noFill/>
                    </a:lnL>
                    <a:lnR>
                      <a:noFill/>
                    </a:lnR>
                    <a:lnT>
                      <a:noFill/>
                    </a:lnT>
                    <a:lnB>
                      <a:noFill/>
                    </a:lnB>
                    <a:solidFill>
                      <a:srgbClr val="FFFFFF"/>
                    </a:solidFill>
                  </a:tcPr>
                </a:tc>
                <a:extLst>
                  <a:ext uri="{0D108BD9-81ED-4DB2-BD59-A6C34878D82A}">
                    <a16:rowId xmlns:a16="http://schemas.microsoft.com/office/drawing/2014/main" val="4173712208"/>
                  </a:ext>
                </a:extLst>
              </a:tr>
            </a:tbl>
          </a:graphicData>
        </a:graphic>
      </p:graphicFrame>
      <p:graphicFrame>
        <p:nvGraphicFramePr>
          <p:cNvPr id="3" name="Table 2">
            <a:extLst>
              <a:ext uri="{FF2B5EF4-FFF2-40B4-BE49-F238E27FC236}">
                <a16:creationId xmlns:a16="http://schemas.microsoft.com/office/drawing/2014/main" id="{89398AF6-BBC0-4CF0-B902-59C0CD4B630A}"/>
              </a:ext>
            </a:extLst>
          </p:cNvPr>
          <p:cNvGraphicFramePr>
            <a:graphicFrameLocks noGrp="1"/>
          </p:cNvGraphicFramePr>
          <p:nvPr>
            <p:extLst>
              <p:ext uri="{D42A27DB-BD31-4B8C-83A1-F6EECF244321}">
                <p14:modId xmlns:p14="http://schemas.microsoft.com/office/powerpoint/2010/main" val="2338715336"/>
              </p:ext>
            </p:extLst>
          </p:nvPr>
        </p:nvGraphicFramePr>
        <p:xfrm>
          <a:off x="766763" y="3900791"/>
          <a:ext cx="5075745" cy="662190"/>
        </p:xfrm>
        <a:graphic>
          <a:graphicData uri="http://schemas.openxmlformats.org/drawingml/2006/table">
            <a:tbl>
              <a:tblPr/>
              <a:tblGrid>
                <a:gridCol w="1151255">
                  <a:extLst>
                    <a:ext uri="{9D8B030D-6E8A-4147-A177-3AD203B41FA5}">
                      <a16:colId xmlns:a16="http://schemas.microsoft.com/office/drawing/2014/main" val="1330843732"/>
                    </a:ext>
                  </a:extLst>
                </a:gridCol>
                <a:gridCol w="3924490">
                  <a:extLst>
                    <a:ext uri="{9D8B030D-6E8A-4147-A177-3AD203B41FA5}">
                      <a16:colId xmlns:a16="http://schemas.microsoft.com/office/drawing/2014/main" val="2203778497"/>
                    </a:ext>
                  </a:extLst>
                </a:gridCol>
              </a:tblGrid>
              <a:tr h="662190">
                <a:tc>
                  <a:txBody>
                    <a:bodyPr/>
                    <a:lstStyle/>
                    <a:p>
                      <a:pPr algn="ctr" fontAlgn="ctr"/>
                      <a:r>
                        <a:rPr lang="en-US" sz="1800" b="1" dirty="0" err="1">
                          <a:effectLst/>
                        </a:rPr>
                        <a:t>GHGEmIn</a:t>
                      </a:r>
                      <a:endParaRPr lang="en-US" sz="1800" b="1" dirty="0">
                        <a:effectLst/>
                      </a:endParaRPr>
                    </a:p>
                  </a:txBody>
                  <a:tcPr anchor="ctr">
                    <a:lnL>
                      <a:noFill/>
                    </a:lnL>
                    <a:lnR>
                      <a:noFill/>
                    </a:lnR>
                    <a:lnT>
                      <a:noFill/>
                    </a:lnT>
                    <a:lnB>
                      <a:noFill/>
                    </a:lnB>
                    <a:solidFill>
                      <a:srgbClr val="FFFFFF"/>
                    </a:solidFill>
                  </a:tcPr>
                </a:tc>
                <a:tc>
                  <a:txBody>
                    <a:bodyPr/>
                    <a:lstStyle/>
                    <a:p>
                      <a:pPr algn="ctr" fontAlgn="ctr"/>
                      <a:r>
                        <a:rPr lang="en-US" sz="1800" b="1" dirty="0" err="1">
                          <a:effectLst/>
                        </a:rPr>
                        <a:t>SiteEnergyUseWN</a:t>
                      </a:r>
                      <a:r>
                        <a:rPr lang="en-US" sz="1800" b="1" dirty="0">
                          <a:effectLst/>
                        </a:rPr>
                        <a:t>(</a:t>
                      </a:r>
                      <a:r>
                        <a:rPr lang="en-US" sz="1800" b="1" dirty="0" err="1">
                          <a:effectLst/>
                        </a:rPr>
                        <a:t>kBtu</a:t>
                      </a:r>
                      <a:r>
                        <a:rPr lang="en-US" sz="1800" b="1"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1630834811"/>
                  </a:ext>
                </a:extLst>
              </a:tr>
            </a:tbl>
          </a:graphicData>
        </a:graphic>
      </p:graphicFrame>
    </p:spTree>
    <p:extLst>
      <p:ext uri="{BB962C8B-B14F-4D97-AF65-F5344CB8AC3E}">
        <p14:creationId xmlns:p14="http://schemas.microsoft.com/office/powerpoint/2010/main" val="3353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t>1. </a:t>
            </a:r>
            <a:r>
              <a:rPr lang="en-US" dirty="0" err="1"/>
              <a:t>Nettoyage</a:t>
            </a:r>
            <a:r>
              <a:rPr lang="en-US" dirty="0"/>
              <a:t> des </a:t>
            </a:r>
            <a:r>
              <a:rPr lang="en-US" dirty="0" err="1"/>
              <a:t>données</a:t>
            </a:r>
            <a:r>
              <a:rPr lang="en-US" dirty="0"/>
              <a:t> et </a:t>
            </a:r>
            <a:r>
              <a:rPr lang="en-US" dirty="0" err="1"/>
              <a:t>formatage</a:t>
            </a:r>
            <a:br>
              <a:rPr lang="en-US" dirty="0"/>
            </a:br>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dirty="0"/>
              <a:t>3. </a:t>
            </a:r>
            <a:r>
              <a:rPr lang="en-US" dirty="0" err="1"/>
              <a:t>Séléction</a:t>
            </a:r>
            <a:r>
              <a:rPr lang="en-US" dirty="0"/>
              <a:t> et Extraction des variables </a:t>
            </a:r>
            <a:r>
              <a:rPr lang="en-US" dirty="0" err="1"/>
              <a:t>explicatives</a:t>
            </a:r>
            <a:r>
              <a:rPr lang="en-US" dirty="0"/>
              <a:t> (Feature Engineering)</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228025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Histogramme</a:t>
            </a:r>
            <a:r>
              <a:rPr lang="en-US" b="1" u="sng" dirty="0"/>
              <a:t> variables </a:t>
            </a:r>
            <a:r>
              <a:rPr lang="en-US" b="1" u="sng" dirty="0" err="1"/>
              <a:t>unitaires</a:t>
            </a:r>
            <a:r>
              <a:rPr lang="en-US" b="1" u="sng" dirty="0"/>
              <a:t> :</a:t>
            </a:r>
            <a:br>
              <a:rPr lang="en-US" dirty="0"/>
            </a:br>
            <a:r>
              <a:rPr lang="en-US" dirty="0"/>
              <a:t>ENERGY STAR SCORE</a:t>
            </a: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3" name="Picture 2">
            <a:extLst>
              <a:ext uri="{FF2B5EF4-FFF2-40B4-BE49-F238E27FC236}">
                <a16:creationId xmlns:a16="http://schemas.microsoft.com/office/drawing/2014/main" id="{83C81174-6AAF-4382-9B1C-C33CC6E9E74C}"/>
              </a:ext>
            </a:extLst>
          </p:cNvPr>
          <p:cNvPicPr>
            <a:picLocks noChangeAspect="1"/>
          </p:cNvPicPr>
          <p:nvPr/>
        </p:nvPicPr>
        <p:blipFill>
          <a:blip r:embed="rId3"/>
          <a:stretch>
            <a:fillRect/>
          </a:stretch>
        </p:blipFill>
        <p:spPr>
          <a:xfrm>
            <a:off x="5745326" y="187750"/>
            <a:ext cx="6334255" cy="6271415"/>
          </a:xfrm>
          <a:prstGeom prst="rect">
            <a:avLst/>
          </a:prstGeom>
        </p:spPr>
      </p:pic>
      <p:sp>
        <p:nvSpPr>
          <p:cNvPr id="9" name="Text Placeholder 3">
            <a:extLst>
              <a:ext uri="{FF2B5EF4-FFF2-40B4-BE49-F238E27FC236}">
                <a16:creationId xmlns:a16="http://schemas.microsoft.com/office/drawing/2014/main" id="{0BF4609E-31BB-4D62-80BF-538034C59D82}"/>
              </a:ext>
            </a:extLst>
          </p:cNvPr>
          <p:cNvSpPr>
            <a:spLocks noGrp="1"/>
          </p:cNvSpPr>
          <p:nvPr>
            <p:ph type="body" sz="quarter" idx="10"/>
          </p:nvPr>
        </p:nvSpPr>
        <p:spPr>
          <a:xfrm>
            <a:off x="766763" y="2220604"/>
            <a:ext cx="4978563" cy="3843312"/>
          </a:xfrm>
        </p:spPr>
        <p:txBody>
          <a:bodyPr>
            <a:normAutofit fontScale="92500"/>
          </a:bodyPr>
          <a:lstStyle/>
          <a:p>
            <a:r>
              <a:rPr lang="fr-FR" sz="1300" dirty="0"/>
              <a:t>Ça a l'air suspect ! Le score Energy Star est découpé en centiles, ce qui signifie que l'on s'attendrait à une distribution uniforme, chaque score étant attribué à peu près au même nombre de bâtiments. Toutefois, un nombre disproportionné de bâtiments ont soit le score le plus élevé (100), soit le plus faible (1) (le score le plus élevé est préférable pour le score Energy Star). Si l'on revient à la définition du score, on constate qu'il est basé sur la " consommation d'énergie autodéclarée ", ce qui pourrait expliquer les scores très élevés. Demander aux propriétaires de bâtiments de déclarer leur propre consommation d'énergie, c'est comme demander aux élèves de déclarer leurs propres résultats à un test ! Par conséquent, ce n'est probablement pas la mesure la plus objective de l'efficacité énergétique d'un bâtiment. Si nous avions un temps illimité, nous voudrions peut-être examiner pourquoi tant de bâtiments ont des scores très élevés et très bas, ce que nous pourrions faire en sélectionnant ces bâtiments et en voyant ce qu'ils ont en commun. Cependant, notre objectif est seulement d’évaluer la pertinence de l’utilisation du score dans nos modèles et non de concevoir une meilleure méthode de notation des bâtiments ! </a:t>
            </a:r>
            <a:br>
              <a:rPr lang="en-US" dirty="0"/>
            </a:br>
            <a:endParaRPr lang="en-US" dirty="0"/>
          </a:p>
        </p:txBody>
      </p:sp>
    </p:spTree>
    <p:extLst>
      <p:ext uri="{BB962C8B-B14F-4D97-AF65-F5344CB8AC3E}">
        <p14:creationId xmlns:p14="http://schemas.microsoft.com/office/powerpoint/2010/main" val="402776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Histogramme</a:t>
            </a:r>
            <a:r>
              <a:rPr lang="en-US" b="1" u="sng" dirty="0"/>
              <a:t> variables </a:t>
            </a:r>
            <a:r>
              <a:rPr lang="en-US" b="1" u="sng" dirty="0" err="1"/>
              <a:t>unitaires</a:t>
            </a:r>
            <a:r>
              <a:rPr lang="en-US" b="1" u="sng" dirty="0"/>
              <a:t> :</a:t>
            </a:r>
            <a:br>
              <a:rPr lang="en-US" dirty="0"/>
            </a:br>
            <a:r>
              <a:rPr lang="en-US" dirty="0"/>
              <a:t>VARIABLE CIBLE 1 – CONSOMMATION</a:t>
            </a:r>
            <a:br>
              <a:rPr lang="en-US" dirty="0"/>
            </a:br>
            <a:r>
              <a:rPr lang="en-US" dirty="0"/>
              <a:t>D’ENERGIE DES BATIMENTS NORMALISEE</a:t>
            </a:r>
            <a:br>
              <a:rPr lang="en-US" dirty="0">
                <a:solidFill>
                  <a:schemeClr val="accent3"/>
                </a:solidFill>
              </a:rPr>
            </a:br>
            <a:endParaRPr lang="en-US"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4098" name="Picture 2">
            <a:extLst>
              <a:ext uri="{FF2B5EF4-FFF2-40B4-BE49-F238E27FC236}">
                <a16:creationId xmlns:a16="http://schemas.microsoft.com/office/drawing/2014/main" id="{03080867-3165-45C3-8575-B55B5A2DE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347" y="854561"/>
            <a:ext cx="56102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3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Histogramme</a:t>
            </a:r>
            <a:r>
              <a:rPr lang="en-US" b="1" u="sng" dirty="0"/>
              <a:t> variables </a:t>
            </a:r>
            <a:r>
              <a:rPr lang="en-US" b="1" u="sng" dirty="0" err="1"/>
              <a:t>unitaires</a:t>
            </a:r>
            <a:r>
              <a:rPr lang="en-US" b="1" u="sng" dirty="0"/>
              <a:t> :</a:t>
            </a:r>
            <a:br>
              <a:rPr lang="en-US" dirty="0"/>
            </a:br>
            <a:r>
              <a:rPr lang="en-US" dirty="0"/>
              <a:t>VARIABLE CIBLE 2 – EMISSION DE CO2</a:t>
            </a:r>
            <a:br>
              <a:rPr lang="en-US" dirty="0"/>
            </a:br>
            <a:r>
              <a:rPr lang="en-US" dirty="0"/>
              <a:t> DES BATIMENTS</a:t>
            </a:r>
            <a:br>
              <a:rPr lang="en-US" dirty="0">
                <a:solidFill>
                  <a:schemeClr val="accent3"/>
                </a:solidFill>
              </a:rPr>
            </a:br>
            <a:endParaRPr lang="en-US"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2050" name="Picture 2">
            <a:extLst>
              <a:ext uri="{FF2B5EF4-FFF2-40B4-BE49-F238E27FC236}">
                <a16:creationId xmlns:a16="http://schemas.microsoft.com/office/drawing/2014/main" id="{8E1E44D9-E740-4606-B875-AE64781B9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247" y="890588"/>
            <a:ext cx="52673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88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Corrélations</a:t>
            </a:r>
            <a:r>
              <a:rPr lang="en-US" b="1" u="sng" dirty="0"/>
              <a:t>:</a:t>
            </a:r>
            <a:br>
              <a:rPr lang="en-US" dirty="0"/>
            </a:br>
            <a:r>
              <a:rPr lang="en-US" dirty="0"/>
              <a:t>VARIABLE CIBLE 1 - CONSOMMATION</a:t>
            </a:r>
            <a:br>
              <a:rPr lang="en-US" dirty="0"/>
            </a:br>
            <a:r>
              <a:rPr lang="en-US" dirty="0"/>
              <a:t>D’ENERGIE DES BATIMENTS NORMALISEE</a:t>
            </a:r>
            <a:br>
              <a:rPr lang="en-US" dirty="0">
                <a:solidFill>
                  <a:schemeClr val="accent3"/>
                </a:solidFill>
              </a:rPr>
            </a:br>
            <a:endParaRPr lang="en-US"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
        <p:nvSpPr>
          <p:cNvPr id="7" name="TextBox 6">
            <a:extLst>
              <a:ext uri="{FF2B5EF4-FFF2-40B4-BE49-F238E27FC236}">
                <a16:creationId xmlns:a16="http://schemas.microsoft.com/office/drawing/2014/main" id="{0F724CC7-D129-4D43-9229-E6022387F6CB}"/>
              </a:ext>
            </a:extLst>
          </p:cNvPr>
          <p:cNvSpPr txBox="1"/>
          <p:nvPr/>
        </p:nvSpPr>
        <p:spPr>
          <a:xfrm>
            <a:off x="6666511" y="1702335"/>
            <a:ext cx="3959816" cy="646331"/>
          </a:xfrm>
          <a:prstGeom prst="rect">
            <a:avLst/>
          </a:prstGeom>
          <a:noFill/>
        </p:spPr>
        <p:txBody>
          <a:bodyPr wrap="square" rtlCol="0">
            <a:spAutoFit/>
          </a:bodyPr>
          <a:lstStyle/>
          <a:p>
            <a:pPr algn="ctr"/>
            <a:r>
              <a:rPr lang="fr-FR" dirty="0"/>
              <a:t>Corrélations des variables explicatives retenues avec </a:t>
            </a:r>
            <a:r>
              <a:rPr lang="fr-FR" dirty="0" err="1"/>
              <a:t>SiteEnergyUseWN</a:t>
            </a:r>
            <a:r>
              <a:rPr lang="fr-FR" dirty="0"/>
              <a:t>(</a:t>
            </a:r>
            <a:r>
              <a:rPr lang="fr-FR" dirty="0" err="1"/>
              <a:t>kBtu</a:t>
            </a:r>
            <a:r>
              <a:rPr lang="fr-FR" dirty="0"/>
              <a:t>)</a:t>
            </a:r>
          </a:p>
        </p:txBody>
      </p:sp>
      <p:pic>
        <p:nvPicPr>
          <p:cNvPr id="9" name="Picture 8">
            <a:extLst>
              <a:ext uri="{FF2B5EF4-FFF2-40B4-BE49-F238E27FC236}">
                <a16:creationId xmlns:a16="http://schemas.microsoft.com/office/drawing/2014/main" id="{8341AC18-A5BC-46EA-9E53-916B4C04661A}"/>
              </a:ext>
            </a:extLst>
          </p:cNvPr>
          <p:cNvPicPr>
            <a:picLocks noChangeAspect="1"/>
          </p:cNvPicPr>
          <p:nvPr/>
        </p:nvPicPr>
        <p:blipFill>
          <a:blip r:embed="rId3"/>
          <a:stretch>
            <a:fillRect/>
          </a:stretch>
        </p:blipFill>
        <p:spPr>
          <a:xfrm>
            <a:off x="6779519" y="2534764"/>
            <a:ext cx="3733800" cy="2352675"/>
          </a:xfrm>
          <a:prstGeom prst="rect">
            <a:avLst/>
          </a:prstGeom>
        </p:spPr>
      </p:pic>
    </p:spTree>
    <p:extLst>
      <p:ext uri="{BB962C8B-B14F-4D97-AF65-F5344CB8AC3E}">
        <p14:creationId xmlns:p14="http://schemas.microsoft.com/office/powerpoint/2010/main" val="304792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err="1"/>
              <a:t>Corrélations</a:t>
            </a:r>
            <a:r>
              <a:rPr lang="en-US" b="1" u="sng" dirty="0"/>
              <a:t>:</a:t>
            </a:r>
            <a:br>
              <a:rPr lang="en-US" dirty="0"/>
            </a:br>
            <a:r>
              <a:rPr lang="en-US" dirty="0"/>
              <a:t>VARIABLE CIBLE 2 – EMISSION DE CO2</a:t>
            </a:r>
            <a:br>
              <a:rPr lang="en-US" dirty="0"/>
            </a:br>
            <a:r>
              <a:rPr lang="en-US" dirty="0"/>
              <a:t> DES BATIMENTS</a:t>
            </a:r>
            <a:br>
              <a:rPr lang="en-US" dirty="0">
                <a:solidFill>
                  <a:schemeClr val="accent3"/>
                </a:solidFill>
              </a:rPr>
            </a:br>
            <a:endParaRPr lang="en-US"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6" name="Picture 5">
            <a:extLst>
              <a:ext uri="{FF2B5EF4-FFF2-40B4-BE49-F238E27FC236}">
                <a16:creationId xmlns:a16="http://schemas.microsoft.com/office/drawing/2014/main" id="{491AD74F-3F85-4510-85EC-5F7A64C6B273}"/>
              </a:ext>
            </a:extLst>
          </p:cNvPr>
          <p:cNvPicPr>
            <a:picLocks noChangeAspect="1"/>
          </p:cNvPicPr>
          <p:nvPr/>
        </p:nvPicPr>
        <p:blipFill>
          <a:blip r:embed="rId3"/>
          <a:stretch>
            <a:fillRect/>
          </a:stretch>
        </p:blipFill>
        <p:spPr>
          <a:xfrm>
            <a:off x="6602142" y="2314385"/>
            <a:ext cx="3228975" cy="2390775"/>
          </a:xfrm>
          <a:prstGeom prst="rect">
            <a:avLst/>
          </a:prstGeom>
        </p:spPr>
      </p:pic>
      <p:sp>
        <p:nvSpPr>
          <p:cNvPr id="7" name="TextBox 6">
            <a:extLst>
              <a:ext uri="{FF2B5EF4-FFF2-40B4-BE49-F238E27FC236}">
                <a16:creationId xmlns:a16="http://schemas.microsoft.com/office/drawing/2014/main" id="{0F724CC7-D129-4D43-9229-E6022387F6CB}"/>
              </a:ext>
            </a:extLst>
          </p:cNvPr>
          <p:cNvSpPr txBox="1"/>
          <p:nvPr/>
        </p:nvSpPr>
        <p:spPr>
          <a:xfrm>
            <a:off x="5938735" y="1649380"/>
            <a:ext cx="4555787" cy="646331"/>
          </a:xfrm>
          <a:prstGeom prst="rect">
            <a:avLst/>
          </a:prstGeom>
          <a:noFill/>
        </p:spPr>
        <p:txBody>
          <a:bodyPr wrap="square" rtlCol="0">
            <a:spAutoFit/>
          </a:bodyPr>
          <a:lstStyle/>
          <a:p>
            <a:pPr algn="ctr"/>
            <a:r>
              <a:rPr lang="fr-FR" dirty="0"/>
              <a:t>Corrélations des variables explicatives retenues avec </a:t>
            </a:r>
            <a:r>
              <a:rPr lang="fr-FR" dirty="0" err="1"/>
              <a:t>GHGEmIn</a:t>
            </a:r>
            <a:endParaRPr lang="fr-FR" dirty="0"/>
          </a:p>
        </p:txBody>
      </p:sp>
    </p:spTree>
    <p:extLst>
      <p:ext uri="{BB962C8B-B14F-4D97-AF65-F5344CB8AC3E}">
        <p14:creationId xmlns:p14="http://schemas.microsoft.com/office/powerpoint/2010/main" val="304751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reeform 4"/>
          <p:cNvSpPr/>
          <p:nvPr/>
        </p:nvSpPr>
        <p:spPr>
          <a:xfrm rot="10800000">
            <a:off x="650371" y="219090"/>
            <a:ext cx="11159688" cy="5997842"/>
          </a:xfrm>
          <a:custGeom>
            <a:avLst/>
            <a:gdLst>
              <a:gd name="connsiteX0" fmla="*/ 861461 w 1722922"/>
              <a:gd name="connsiteY0" fmla="*/ 1825606 h 1825606"/>
              <a:gd name="connsiteX1" fmla="*/ 0 w 1722922"/>
              <a:gd name="connsiteY1" fmla="*/ 964145 h 1825606"/>
              <a:gd name="connsiteX2" fmla="*/ 773382 w 1722922"/>
              <a:gd name="connsiteY2" fmla="*/ 107132 h 1825606"/>
              <a:gd name="connsiteX3" fmla="*/ 800107 w 1722922"/>
              <a:gd name="connsiteY3" fmla="*/ 105782 h 1825606"/>
              <a:gd name="connsiteX4" fmla="*/ 861461 w 1722922"/>
              <a:gd name="connsiteY4" fmla="*/ 0 h 1825606"/>
              <a:gd name="connsiteX5" fmla="*/ 922814 w 1722922"/>
              <a:gd name="connsiteY5" fmla="*/ 105782 h 1825606"/>
              <a:gd name="connsiteX6" fmla="*/ 949541 w 1722922"/>
              <a:gd name="connsiteY6" fmla="*/ 107132 h 1825606"/>
              <a:gd name="connsiteX7" fmla="*/ 1722922 w 1722922"/>
              <a:gd name="connsiteY7" fmla="*/ 964145 h 1825606"/>
              <a:gd name="connsiteX8" fmla="*/ 861461 w 1722922"/>
              <a:gd name="connsiteY8" fmla="*/ 1825606 h 182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2922" h="1825606">
                <a:moveTo>
                  <a:pt x="861461" y="1825606"/>
                </a:moveTo>
                <a:cubicBezTo>
                  <a:pt x="385689" y="1825606"/>
                  <a:pt x="0" y="1439917"/>
                  <a:pt x="0" y="964145"/>
                </a:cubicBezTo>
                <a:cubicBezTo>
                  <a:pt x="0" y="518109"/>
                  <a:pt x="338984" y="151247"/>
                  <a:pt x="773382" y="107132"/>
                </a:cubicBezTo>
                <a:lnTo>
                  <a:pt x="800107" y="105782"/>
                </a:lnTo>
                <a:lnTo>
                  <a:pt x="861461" y="0"/>
                </a:lnTo>
                <a:lnTo>
                  <a:pt x="922814" y="105782"/>
                </a:lnTo>
                <a:lnTo>
                  <a:pt x="949541" y="107132"/>
                </a:lnTo>
                <a:cubicBezTo>
                  <a:pt x="1383938" y="151247"/>
                  <a:pt x="1722922" y="518109"/>
                  <a:pt x="1722922" y="964145"/>
                </a:cubicBezTo>
                <a:cubicBezTo>
                  <a:pt x="1722922" y="1439917"/>
                  <a:pt x="1337233" y="1825606"/>
                  <a:pt x="861461" y="1825606"/>
                </a:cubicBezTo>
                <a:close/>
              </a:path>
            </a:pathLst>
          </a:cu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3"/>
          <p:cNvSpPr txBox="1">
            <a:spLocks/>
          </p:cNvSpPr>
          <p:nvPr/>
        </p:nvSpPr>
        <p:spPr>
          <a:xfrm>
            <a:off x="2420464" y="1347041"/>
            <a:ext cx="8091054" cy="3741939"/>
          </a:xfrm>
          <a:prstGeom prst="rect">
            <a:avLst/>
          </a:prstGeom>
        </p:spPr>
        <p:txBody>
          <a:bodyPr vert="horz" lIns="0" tIns="0" rIns="0" bIns="0" rtlCol="0" anchor="t">
            <a:normAutofit fontScale="62500" lnSpcReduction="20000"/>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pPr marL="457200" indent="-457200">
              <a:buFont typeface="+mj-lt"/>
              <a:buAutoNum type="arabicPeriod"/>
            </a:pPr>
            <a:r>
              <a:rPr lang="en-US" sz="2600" b="1" dirty="0">
                <a:solidFill>
                  <a:schemeClr val="tx1">
                    <a:alpha val="50000"/>
                  </a:schemeClr>
                </a:solidFill>
              </a:rPr>
              <a:t>Les </a:t>
            </a:r>
            <a:r>
              <a:rPr lang="en-US" sz="2600" b="1" dirty="0" err="1">
                <a:solidFill>
                  <a:schemeClr val="tx1">
                    <a:alpha val="50000"/>
                  </a:schemeClr>
                </a:solidFill>
              </a:rPr>
              <a:t>données</a:t>
            </a:r>
            <a:r>
              <a:rPr lang="en-US" sz="2600" b="1" dirty="0">
                <a:solidFill>
                  <a:schemeClr val="tx1">
                    <a:alpha val="50000"/>
                  </a:schemeClr>
                </a:solidFill>
              </a:rPr>
              <a:t>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séparées</a:t>
            </a:r>
            <a:r>
              <a:rPr lang="en-US" sz="2600" b="1" dirty="0">
                <a:solidFill>
                  <a:schemeClr val="tx1">
                    <a:alpha val="50000"/>
                  </a:schemeClr>
                </a:solidFill>
              </a:rPr>
              <a:t> </a:t>
            </a:r>
            <a:r>
              <a:rPr lang="en-US" sz="2600" b="1" dirty="0" err="1">
                <a:solidFill>
                  <a:schemeClr val="tx1">
                    <a:alpha val="50000"/>
                  </a:schemeClr>
                </a:solidFill>
              </a:rPr>
              <a:t>en</a:t>
            </a:r>
            <a:r>
              <a:rPr lang="en-US" sz="2600" b="1" dirty="0">
                <a:solidFill>
                  <a:schemeClr val="tx1">
                    <a:alpha val="50000"/>
                  </a:schemeClr>
                </a:solidFill>
              </a:rPr>
              <a:t> deux </a:t>
            </a:r>
            <a:r>
              <a:rPr lang="en-US" sz="2600" b="1" dirty="0" err="1">
                <a:solidFill>
                  <a:schemeClr val="tx1">
                    <a:alpha val="50000"/>
                  </a:schemeClr>
                </a:solidFill>
              </a:rPr>
              <a:t>fichiers</a:t>
            </a:r>
            <a:r>
              <a:rPr lang="en-US" sz="2600" b="1" dirty="0">
                <a:solidFill>
                  <a:schemeClr val="tx1">
                    <a:alpha val="50000"/>
                  </a:schemeClr>
                </a:solidFill>
              </a:rPr>
              <a:t> pour 2015 et 2016</a:t>
            </a:r>
          </a:p>
          <a:p>
            <a:pPr marL="457200" indent="-457200">
              <a:buFont typeface="+mj-lt"/>
              <a:buAutoNum type="arabicPeriod"/>
            </a:pPr>
            <a:r>
              <a:rPr lang="en-US" sz="2600" b="1" dirty="0">
                <a:solidFill>
                  <a:schemeClr val="tx1">
                    <a:alpha val="50000"/>
                  </a:schemeClr>
                </a:solidFill>
              </a:rPr>
              <a:t>Pour 2015, la latitude et la longitude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encapsulées</a:t>
            </a:r>
            <a:r>
              <a:rPr lang="en-US" sz="2600" b="1" dirty="0">
                <a:solidFill>
                  <a:schemeClr val="tx1">
                    <a:alpha val="50000"/>
                  </a:schemeClr>
                </a:solidFill>
              </a:rPr>
              <a:t> dans un champ </a:t>
            </a:r>
            <a:r>
              <a:rPr lang="en-US" sz="2600" b="1" dirty="0" err="1">
                <a:solidFill>
                  <a:schemeClr val="tx1">
                    <a:alpha val="50000"/>
                  </a:schemeClr>
                </a:solidFill>
              </a:rPr>
              <a:t>en</a:t>
            </a:r>
            <a:r>
              <a:rPr lang="en-US" sz="2600" b="1" dirty="0">
                <a:solidFill>
                  <a:schemeClr val="tx1">
                    <a:alpha val="50000"/>
                  </a:schemeClr>
                </a:solidFill>
              </a:rPr>
              <a:t> JSON </a:t>
            </a:r>
            <a:r>
              <a:rPr lang="en-US" sz="2600" b="1" dirty="0" err="1">
                <a:solidFill>
                  <a:schemeClr val="tx1">
                    <a:alpha val="50000"/>
                  </a:schemeClr>
                </a:solidFill>
              </a:rPr>
              <a:t>qu’il</a:t>
            </a:r>
            <a:r>
              <a:rPr lang="en-US" sz="2600" b="1" dirty="0">
                <a:solidFill>
                  <a:schemeClr val="tx1">
                    <a:alpha val="50000"/>
                  </a:schemeClr>
                </a:solidFill>
              </a:rPr>
              <a:t> </a:t>
            </a:r>
            <a:r>
              <a:rPr lang="en-US" sz="2600" b="1" dirty="0" err="1">
                <a:solidFill>
                  <a:schemeClr val="tx1">
                    <a:alpha val="50000"/>
                  </a:schemeClr>
                </a:solidFill>
              </a:rPr>
              <a:t>faudra</a:t>
            </a:r>
            <a:r>
              <a:rPr lang="en-US" sz="2600" b="1" dirty="0">
                <a:solidFill>
                  <a:schemeClr val="tx1">
                    <a:alpha val="50000"/>
                  </a:schemeClr>
                </a:solidFill>
              </a:rPr>
              <a:t> </a:t>
            </a:r>
            <a:r>
              <a:rPr lang="en-US" sz="2600" b="1" dirty="0" err="1">
                <a:solidFill>
                  <a:schemeClr val="tx1">
                    <a:alpha val="50000"/>
                  </a:schemeClr>
                </a:solidFill>
              </a:rPr>
              <a:t>décomposer</a:t>
            </a:r>
            <a:r>
              <a:rPr lang="en-US" sz="2600" b="1" dirty="0">
                <a:solidFill>
                  <a:schemeClr val="tx1">
                    <a:alpha val="50000"/>
                  </a:schemeClr>
                </a:solidFill>
              </a:rPr>
              <a:t> pour </a:t>
            </a:r>
            <a:r>
              <a:rPr lang="en-US" sz="2600" b="1" dirty="0" err="1">
                <a:solidFill>
                  <a:schemeClr val="tx1">
                    <a:alpha val="50000"/>
                  </a:schemeClr>
                </a:solidFill>
              </a:rPr>
              <a:t>reconstituer</a:t>
            </a:r>
            <a:r>
              <a:rPr lang="en-US" sz="2600" b="1" dirty="0">
                <a:solidFill>
                  <a:schemeClr val="tx1">
                    <a:alpha val="50000"/>
                  </a:schemeClr>
                </a:solidFill>
              </a:rPr>
              <a:t> les </a:t>
            </a:r>
            <a:r>
              <a:rPr lang="en-US" sz="2600" b="1" dirty="0" err="1">
                <a:solidFill>
                  <a:schemeClr val="tx1">
                    <a:alpha val="50000"/>
                  </a:schemeClr>
                </a:solidFill>
              </a:rPr>
              <a:t>données</a:t>
            </a:r>
            <a:r>
              <a:rPr lang="en-US" sz="2600" b="1" dirty="0">
                <a:solidFill>
                  <a:schemeClr val="tx1">
                    <a:alpha val="50000"/>
                  </a:schemeClr>
                </a:solidFill>
              </a:rPr>
              <a:t> </a:t>
            </a:r>
            <a:r>
              <a:rPr lang="en-US" sz="2600" b="1" dirty="0" err="1">
                <a:solidFill>
                  <a:schemeClr val="tx1">
                    <a:alpha val="50000"/>
                  </a:schemeClr>
                </a:solidFill>
              </a:rPr>
              <a:t>manquantes</a:t>
            </a:r>
            <a:r>
              <a:rPr lang="en-US" sz="2600" b="1" dirty="0">
                <a:solidFill>
                  <a:schemeClr val="tx1">
                    <a:alpha val="50000"/>
                  </a:schemeClr>
                </a:solidFill>
              </a:rPr>
              <a:t> dans les </a:t>
            </a:r>
            <a:r>
              <a:rPr lang="en-US" sz="2600" b="1" dirty="0" err="1">
                <a:solidFill>
                  <a:schemeClr val="tx1">
                    <a:alpha val="50000"/>
                  </a:schemeClr>
                </a:solidFill>
              </a:rPr>
              <a:t>colonnes</a:t>
            </a:r>
            <a:r>
              <a:rPr lang="en-US" sz="2600" b="1" dirty="0">
                <a:solidFill>
                  <a:schemeClr val="tx1">
                    <a:alpha val="50000"/>
                  </a:schemeClr>
                </a:solidFill>
              </a:rPr>
              <a:t> LATITUDES et LONGITUDES</a:t>
            </a:r>
          </a:p>
          <a:p>
            <a:pPr marL="457200" indent="-457200">
              <a:buFont typeface="+mj-lt"/>
              <a:buAutoNum type="arabicPeriod"/>
            </a:pPr>
            <a:r>
              <a:rPr lang="en-US" sz="2600" b="1" dirty="0">
                <a:solidFill>
                  <a:schemeClr val="tx1">
                    <a:alpha val="50000"/>
                  </a:schemeClr>
                </a:solidFill>
              </a:rPr>
              <a:t>Fusion des deux </a:t>
            </a:r>
            <a:r>
              <a:rPr lang="en-US" sz="2600" b="1" dirty="0" err="1">
                <a:solidFill>
                  <a:schemeClr val="tx1">
                    <a:alpha val="50000"/>
                  </a:schemeClr>
                </a:solidFill>
              </a:rPr>
              <a:t>années</a:t>
            </a:r>
            <a:r>
              <a:rPr lang="en-US" sz="2600" b="1" dirty="0">
                <a:solidFill>
                  <a:schemeClr val="tx1">
                    <a:alpha val="50000"/>
                  </a:schemeClr>
                </a:solidFill>
              </a:rPr>
              <a:t> </a:t>
            </a:r>
            <a:r>
              <a:rPr lang="en-US" sz="2600" b="1" dirty="0" err="1">
                <a:solidFill>
                  <a:schemeClr val="tx1">
                    <a:alpha val="50000"/>
                  </a:schemeClr>
                </a:solidFill>
              </a:rPr>
              <a:t>en</a:t>
            </a:r>
            <a:r>
              <a:rPr lang="en-US" sz="2600" b="1" dirty="0">
                <a:solidFill>
                  <a:schemeClr val="tx1">
                    <a:alpha val="50000"/>
                  </a:schemeClr>
                </a:solidFill>
              </a:rPr>
              <a:t> un </a:t>
            </a:r>
            <a:r>
              <a:rPr lang="en-US" sz="2600" b="1" dirty="0" err="1">
                <a:solidFill>
                  <a:schemeClr val="tx1">
                    <a:alpha val="50000"/>
                  </a:schemeClr>
                </a:solidFill>
              </a:rPr>
              <a:t>seul</a:t>
            </a:r>
            <a:r>
              <a:rPr lang="en-US" sz="2600" b="1" dirty="0">
                <a:solidFill>
                  <a:schemeClr val="tx1">
                    <a:alpha val="50000"/>
                  </a:schemeClr>
                </a:solidFill>
              </a:rPr>
              <a:t> </a:t>
            </a:r>
            <a:r>
              <a:rPr lang="en-US" sz="2600" b="1" dirty="0" err="1">
                <a:solidFill>
                  <a:schemeClr val="tx1">
                    <a:alpha val="50000"/>
                  </a:schemeClr>
                </a:solidFill>
              </a:rPr>
              <a:t>jeu</a:t>
            </a:r>
            <a:r>
              <a:rPr lang="en-US" sz="2600" b="1" dirty="0">
                <a:solidFill>
                  <a:schemeClr val="tx1">
                    <a:alpha val="50000"/>
                  </a:schemeClr>
                </a:solidFill>
              </a:rPr>
              <a:t> de </a:t>
            </a:r>
            <a:r>
              <a:rPr lang="en-US" sz="2600" b="1" dirty="0" err="1">
                <a:solidFill>
                  <a:schemeClr val="tx1">
                    <a:alpha val="50000"/>
                  </a:schemeClr>
                </a:solidFill>
              </a:rPr>
              <a:t>données</a:t>
            </a:r>
            <a:endParaRPr lang="en-US" sz="2600" b="1" dirty="0">
              <a:solidFill>
                <a:schemeClr val="tx1">
                  <a:alpha val="50000"/>
                </a:schemeClr>
              </a:solidFill>
            </a:endParaRPr>
          </a:p>
          <a:p>
            <a:pPr marL="457200" indent="-457200">
              <a:buFont typeface="+mj-lt"/>
              <a:buAutoNum type="arabicPeriod"/>
            </a:pPr>
            <a:r>
              <a:rPr lang="en-US" sz="2600" b="1" dirty="0">
                <a:solidFill>
                  <a:schemeClr val="tx1">
                    <a:alpha val="50000"/>
                  </a:schemeClr>
                </a:solidFill>
              </a:rPr>
              <a:t>Il y a 6716 </a:t>
            </a:r>
            <a:r>
              <a:rPr lang="en-US" sz="2600" b="1" dirty="0" err="1">
                <a:solidFill>
                  <a:schemeClr val="tx1">
                    <a:alpha val="50000"/>
                  </a:schemeClr>
                </a:solidFill>
              </a:rPr>
              <a:t>données</a:t>
            </a:r>
            <a:r>
              <a:rPr lang="en-US" sz="2600" b="1" dirty="0">
                <a:solidFill>
                  <a:schemeClr val="tx1">
                    <a:alpha val="50000"/>
                  </a:schemeClr>
                </a:solidFill>
              </a:rPr>
              <a:t> sur les </a:t>
            </a:r>
            <a:r>
              <a:rPr lang="en-US" sz="2600" b="1" dirty="0" err="1">
                <a:solidFill>
                  <a:schemeClr val="tx1">
                    <a:alpha val="50000"/>
                  </a:schemeClr>
                </a:solidFill>
              </a:rPr>
              <a:t>bâtiments</a:t>
            </a:r>
            <a:r>
              <a:rPr lang="en-US" sz="2600" b="1" dirty="0">
                <a:solidFill>
                  <a:schemeClr val="tx1">
                    <a:alpha val="50000"/>
                  </a:schemeClr>
                </a:solidFill>
              </a:rPr>
              <a:t> et 55 variables pour les deux </a:t>
            </a:r>
            <a:r>
              <a:rPr lang="en-US" sz="2600" b="1" dirty="0" err="1">
                <a:solidFill>
                  <a:schemeClr val="tx1">
                    <a:alpha val="50000"/>
                  </a:schemeClr>
                </a:solidFill>
              </a:rPr>
              <a:t>années</a:t>
            </a:r>
            <a:r>
              <a:rPr lang="en-US" sz="2600" b="1" dirty="0">
                <a:solidFill>
                  <a:schemeClr val="tx1">
                    <a:alpha val="50000"/>
                  </a:schemeClr>
                </a:solidFill>
              </a:rPr>
              <a:t> 2015 et 2016</a:t>
            </a:r>
          </a:p>
          <a:p>
            <a:pPr marL="457200" indent="-457200">
              <a:buFont typeface="+mj-lt"/>
              <a:buAutoNum type="arabicPeriod"/>
            </a:pPr>
            <a:r>
              <a:rPr lang="en-US" sz="2600" b="1" dirty="0">
                <a:solidFill>
                  <a:schemeClr val="tx1">
                    <a:alpha val="50000"/>
                  </a:schemeClr>
                </a:solidFill>
              </a:rPr>
              <a:t>Il y a 33 variables </a:t>
            </a:r>
            <a:r>
              <a:rPr lang="en-US" sz="2600" b="1" dirty="0" err="1">
                <a:solidFill>
                  <a:schemeClr val="tx1">
                    <a:alpha val="50000"/>
                  </a:schemeClr>
                </a:solidFill>
              </a:rPr>
              <a:t>numériques</a:t>
            </a:r>
            <a:r>
              <a:rPr lang="en-US" sz="2600" b="1" dirty="0">
                <a:solidFill>
                  <a:schemeClr val="tx1">
                    <a:alpha val="50000"/>
                  </a:schemeClr>
                </a:solidFill>
              </a:rPr>
              <a:t> et 22 variables </a:t>
            </a:r>
            <a:r>
              <a:rPr lang="en-US" sz="2600" b="1" dirty="0" err="1">
                <a:solidFill>
                  <a:schemeClr val="tx1">
                    <a:alpha val="50000"/>
                  </a:schemeClr>
                </a:solidFill>
              </a:rPr>
              <a:t>catégorielles</a:t>
            </a:r>
            <a:endParaRPr lang="en-US" sz="2600" b="1" dirty="0">
              <a:solidFill>
                <a:schemeClr val="tx1">
                  <a:alpha val="50000"/>
                </a:schemeClr>
              </a:solidFill>
            </a:endParaRPr>
          </a:p>
          <a:p>
            <a:pPr marL="457200" indent="-457200">
              <a:buFont typeface="+mj-lt"/>
              <a:buAutoNum type="arabicPeriod"/>
            </a:pPr>
            <a:r>
              <a:rPr lang="en-US" sz="2600" b="1" dirty="0">
                <a:solidFill>
                  <a:schemeClr val="tx1">
                    <a:alpha val="50000"/>
                  </a:schemeClr>
                </a:solidFill>
              </a:rPr>
              <a:t>Le </a:t>
            </a:r>
            <a:r>
              <a:rPr lang="en-US" sz="2600" b="1" dirty="0" err="1">
                <a:solidFill>
                  <a:schemeClr val="tx1">
                    <a:alpha val="50000"/>
                  </a:schemeClr>
                </a:solidFill>
              </a:rPr>
              <a:t>cas</a:t>
            </a:r>
            <a:r>
              <a:rPr lang="en-US" sz="2600" b="1" dirty="0">
                <a:solidFill>
                  <a:schemeClr val="tx1">
                    <a:alpha val="50000"/>
                  </a:schemeClr>
                </a:solidFill>
              </a:rPr>
              <a:t> de </a:t>
            </a:r>
            <a:r>
              <a:rPr lang="en-US" sz="2600" b="1" dirty="0" err="1">
                <a:solidFill>
                  <a:schemeClr val="tx1">
                    <a:alpha val="50000"/>
                  </a:schemeClr>
                </a:solidFill>
              </a:rPr>
              <a:t>l’energy</a:t>
            </a:r>
            <a:r>
              <a:rPr lang="en-US" sz="2600" b="1" dirty="0">
                <a:solidFill>
                  <a:schemeClr val="tx1">
                    <a:alpha val="50000"/>
                  </a:schemeClr>
                </a:solidFill>
              </a:rPr>
              <a:t> star score sera </a:t>
            </a:r>
            <a:r>
              <a:rPr lang="en-US" sz="2600" b="1" dirty="0" err="1">
                <a:solidFill>
                  <a:schemeClr val="tx1">
                    <a:alpha val="50000"/>
                  </a:schemeClr>
                </a:solidFill>
              </a:rPr>
              <a:t>traité</a:t>
            </a:r>
            <a:r>
              <a:rPr lang="en-US" sz="2600" b="1" dirty="0">
                <a:solidFill>
                  <a:schemeClr val="tx1">
                    <a:alpha val="50000"/>
                  </a:schemeClr>
                </a:solidFill>
              </a:rPr>
              <a:t> </a:t>
            </a:r>
            <a:r>
              <a:rPr lang="en-US" sz="2600" b="1" dirty="0" err="1">
                <a:solidFill>
                  <a:schemeClr val="tx1">
                    <a:alpha val="50000"/>
                  </a:schemeClr>
                </a:solidFill>
              </a:rPr>
              <a:t>séparement</a:t>
            </a:r>
            <a:r>
              <a:rPr lang="en-US" sz="2600" b="1" dirty="0">
                <a:solidFill>
                  <a:schemeClr val="tx1">
                    <a:alpha val="50000"/>
                  </a:schemeClr>
                </a:solidFill>
              </a:rPr>
              <a:t> car </a:t>
            </a:r>
            <a:r>
              <a:rPr lang="en-US" sz="2600" b="1" dirty="0" err="1">
                <a:solidFill>
                  <a:schemeClr val="tx1">
                    <a:alpha val="50000"/>
                  </a:schemeClr>
                </a:solidFill>
              </a:rPr>
              <a:t>il</a:t>
            </a:r>
            <a:r>
              <a:rPr lang="en-US" sz="2600" b="1" dirty="0">
                <a:solidFill>
                  <a:schemeClr val="tx1">
                    <a:alpha val="50000"/>
                  </a:schemeClr>
                </a:solidFill>
              </a:rPr>
              <a:t> </a:t>
            </a:r>
            <a:r>
              <a:rPr lang="en-US" sz="2600" b="1" dirty="0" err="1">
                <a:solidFill>
                  <a:schemeClr val="tx1">
                    <a:alpha val="50000"/>
                  </a:schemeClr>
                </a:solidFill>
              </a:rPr>
              <a:t>faut</a:t>
            </a:r>
            <a:r>
              <a:rPr lang="en-US" sz="2600" b="1" dirty="0">
                <a:solidFill>
                  <a:schemeClr val="tx1">
                    <a:alpha val="50000"/>
                  </a:schemeClr>
                </a:solidFill>
              </a:rPr>
              <a:t> </a:t>
            </a:r>
            <a:r>
              <a:rPr lang="en-US" sz="2600" b="1" dirty="0" err="1">
                <a:solidFill>
                  <a:schemeClr val="tx1">
                    <a:alpha val="50000"/>
                  </a:schemeClr>
                </a:solidFill>
              </a:rPr>
              <a:t>évaluer</a:t>
            </a:r>
            <a:r>
              <a:rPr lang="en-US" sz="2600" b="1" dirty="0">
                <a:solidFill>
                  <a:schemeClr val="tx1">
                    <a:alpha val="50000"/>
                  </a:schemeClr>
                </a:solidFill>
              </a:rPr>
              <a:t> </a:t>
            </a:r>
            <a:r>
              <a:rPr lang="en-US" sz="2600" b="1" dirty="0" err="1">
                <a:solidFill>
                  <a:schemeClr val="tx1">
                    <a:alpha val="50000"/>
                  </a:schemeClr>
                </a:solidFill>
              </a:rPr>
              <a:t>sa</a:t>
            </a:r>
            <a:r>
              <a:rPr lang="en-US" sz="2600" b="1" dirty="0">
                <a:solidFill>
                  <a:schemeClr val="tx1">
                    <a:alpha val="50000"/>
                  </a:schemeClr>
                </a:solidFill>
              </a:rPr>
              <a:t> pertinence dans le but recherché.</a:t>
            </a:r>
          </a:p>
          <a:p>
            <a:pPr marL="457200" indent="-457200">
              <a:buFont typeface="+mj-lt"/>
              <a:buAutoNum type="arabicPeriod"/>
            </a:pPr>
            <a:r>
              <a:rPr lang="en-US" sz="2600" b="1" dirty="0">
                <a:solidFill>
                  <a:schemeClr val="tx1">
                    <a:alpha val="50000"/>
                  </a:schemeClr>
                </a:solidFill>
              </a:rPr>
              <a:t>Ne </a:t>
            </a:r>
            <a:r>
              <a:rPr lang="en-US" sz="2600" b="1" dirty="0" err="1">
                <a:solidFill>
                  <a:schemeClr val="tx1">
                    <a:alpha val="50000"/>
                  </a:schemeClr>
                </a:solidFill>
              </a:rPr>
              <a:t>sont</a:t>
            </a:r>
            <a:r>
              <a:rPr lang="en-US" sz="2600" b="1" dirty="0">
                <a:solidFill>
                  <a:schemeClr val="tx1">
                    <a:alpha val="50000"/>
                  </a:schemeClr>
                </a:solidFill>
              </a:rPr>
              <a:t> </a:t>
            </a:r>
            <a:r>
              <a:rPr lang="en-US" sz="2600" b="1" dirty="0" err="1">
                <a:solidFill>
                  <a:schemeClr val="tx1">
                    <a:alpha val="50000"/>
                  </a:schemeClr>
                </a:solidFill>
              </a:rPr>
              <a:t>retenues</a:t>
            </a:r>
            <a:r>
              <a:rPr lang="en-US" sz="2600" b="1" dirty="0">
                <a:solidFill>
                  <a:schemeClr val="tx1">
                    <a:alpha val="50000"/>
                  </a:schemeClr>
                </a:solidFill>
              </a:rPr>
              <a:t> pour </a:t>
            </a:r>
            <a:r>
              <a:rPr lang="en-US" sz="2600" b="1" dirty="0" err="1">
                <a:solidFill>
                  <a:schemeClr val="tx1">
                    <a:alpha val="50000"/>
                  </a:schemeClr>
                </a:solidFill>
              </a:rPr>
              <a:t>l’établissement</a:t>
            </a:r>
            <a:r>
              <a:rPr lang="en-US" sz="2600" b="1" dirty="0">
                <a:solidFill>
                  <a:schemeClr val="tx1">
                    <a:alpha val="50000"/>
                  </a:schemeClr>
                </a:solidFill>
              </a:rPr>
              <a:t> des </a:t>
            </a:r>
            <a:r>
              <a:rPr lang="en-US" sz="2600" b="1" dirty="0" err="1">
                <a:solidFill>
                  <a:schemeClr val="tx1">
                    <a:alpha val="50000"/>
                  </a:schemeClr>
                </a:solidFill>
              </a:rPr>
              <a:t>modèles</a:t>
            </a:r>
            <a:r>
              <a:rPr lang="en-US" sz="2600" b="1" dirty="0">
                <a:solidFill>
                  <a:schemeClr val="tx1">
                    <a:alpha val="50000"/>
                  </a:schemeClr>
                </a:solidFill>
              </a:rPr>
              <a:t> que 7 variables sans le score dans un </a:t>
            </a:r>
            <a:r>
              <a:rPr lang="en-US" sz="2600" b="1" dirty="0" err="1">
                <a:solidFill>
                  <a:schemeClr val="tx1">
                    <a:alpha val="50000"/>
                  </a:schemeClr>
                </a:solidFill>
              </a:rPr>
              <a:t>cas</a:t>
            </a:r>
            <a:r>
              <a:rPr lang="en-US" sz="2600" b="1" dirty="0">
                <a:solidFill>
                  <a:schemeClr val="tx1">
                    <a:alpha val="50000"/>
                  </a:schemeClr>
                </a:solidFill>
              </a:rPr>
              <a:t> </a:t>
            </a:r>
            <a:r>
              <a:rPr lang="en-US" sz="2600" b="1" dirty="0" err="1">
                <a:solidFill>
                  <a:schemeClr val="tx1">
                    <a:alpha val="50000"/>
                  </a:schemeClr>
                </a:solidFill>
              </a:rPr>
              <a:t>puis</a:t>
            </a:r>
            <a:r>
              <a:rPr lang="en-US" sz="2600" b="1" dirty="0">
                <a:solidFill>
                  <a:schemeClr val="tx1">
                    <a:alpha val="50000"/>
                  </a:schemeClr>
                </a:solidFill>
              </a:rPr>
              <a:t> 8 variables </a:t>
            </a:r>
            <a:r>
              <a:rPr lang="en-US" sz="2600" b="1" dirty="0" err="1">
                <a:solidFill>
                  <a:schemeClr val="tx1">
                    <a:alpha val="50000"/>
                  </a:schemeClr>
                </a:solidFill>
              </a:rPr>
              <a:t>incluant</a:t>
            </a:r>
            <a:r>
              <a:rPr lang="en-US" sz="2600" b="1" dirty="0">
                <a:solidFill>
                  <a:schemeClr val="tx1">
                    <a:alpha val="50000"/>
                  </a:schemeClr>
                </a:solidFill>
              </a:rPr>
              <a:t> le score</a:t>
            </a:r>
          </a:p>
          <a:p>
            <a:pPr marL="457200" indent="-457200">
              <a:buFont typeface="+mj-lt"/>
              <a:buAutoNum type="arabicPeriod"/>
            </a:pPr>
            <a:r>
              <a:rPr lang="en-US" sz="2600" b="1" dirty="0">
                <a:solidFill>
                  <a:schemeClr val="tx1">
                    <a:alpha val="50000"/>
                  </a:schemeClr>
                </a:solidFill>
              </a:rPr>
              <a:t>La nature du </a:t>
            </a:r>
            <a:r>
              <a:rPr lang="en-US" sz="2600" b="1" dirty="0" err="1">
                <a:solidFill>
                  <a:schemeClr val="tx1">
                    <a:alpha val="50000"/>
                  </a:schemeClr>
                </a:solidFill>
              </a:rPr>
              <a:t>problème</a:t>
            </a:r>
            <a:r>
              <a:rPr lang="en-US" sz="2600" b="1" dirty="0">
                <a:solidFill>
                  <a:schemeClr val="tx1">
                    <a:alpha val="50000"/>
                  </a:schemeClr>
                </a:solidFill>
              </a:rPr>
              <a:t> </a:t>
            </a:r>
            <a:r>
              <a:rPr lang="en-US" sz="2600" b="1" dirty="0" err="1">
                <a:solidFill>
                  <a:schemeClr val="tx1">
                    <a:alpha val="50000"/>
                  </a:schemeClr>
                </a:solidFill>
              </a:rPr>
              <a:t>est</a:t>
            </a:r>
            <a:r>
              <a:rPr lang="en-US" sz="2600" b="1" dirty="0">
                <a:solidFill>
                  <a:schemeClr val="tx1">
                    <a:alpha val="50000"/>
                  </a:schemeClr>
                </a:solidFill>
              </a:rPr>
              <a:t> de type </a:t>
            </a:r>
            <a:r>
              <a:rPr lang="en-US" sz="2600" b="1" dirty="0" err="1">
                <a:solidFill>
                  <a:schemeClr val="tx1">
                    <a:alpha val="50000"/>
                  </a:schemeClr>
                </a:solidFill>
              </a:rPr>
              <a:t>supervisé</a:t>
            </a:r>
            <a:r>
              <a:rPr lang="en-US" sz="2600" b="1" dirty="0">
                <a:solidFill>
                  <a:schemeClr val="tx1">
                    <a:alpha val="50000"/>
                  </a:schemeClr>
                </a:solidFill>
              </a:rPr>
              <a:t> : nous </a:t>
            </a:r>
            <a:r>
              <a:rPr lang="en-US" sz="2600" b="1" dirty="0" err="1">
                <a:solidFill>
                  <a:schemeClr val="tx1">
                    <a:alpha val="50000"/>
                  </a:schemeClr>
                </a:solidFill>
              </a:rPr>
              <a:t>connaissons</a:t>
            </a:r>
            <a:r>
              <a:rPr lang="en-US" sz="2600" b="1" dirty="0">
                <a:solidFill>
                  <a:schemeClr val="tx1">
                    <a:alpha val="50000"/>
                  </a:schemeClr>
                </a:solidFill>
              </a:rPr>
              <a:t> à la </a:t>
            </a:r>
            <a:r>
              <a:rPr lang="en-US" sz="2600" b="1" dirty="0" err="1">
                <a:solidFill>
                  <a:schemeClr val="tx1">
                    <a:alpha val="50000"/>
                  </a:schemeClr>
                </a:solidFill>
              </a:rPr>
              <a:t>fois</a:t>
            </a:r>
            <a:r>
              <a:rPr lang="en-US" sz="2600" b="1" dirty="0">
                <a:solidFill>
                  <a:schemeClr val="tx1">
                    <a:alpha val="50000"/>
                  </a:schemeClr>
                </a:solidFill>
              </a:rPr>
              <a:t> la variable </a:t>
            </a:r>
            <a:r>
              <a:rPr lang="en-US" sz="2600" b="1" dirty="0" err="1">
                <a:solidFill>
                  <a:schemeClr val="tx1">
                    <a:alpha val="50000"/>
                  </a:schemeClr>
                </a:solidFill>
              </a:rPr>
              <a:t>cible</a:t>
            </a:r>
            <a:r>
              <a:rPr lang="en-US" sz="2600" b="1" dirty="0">
                <a:solidFill>
                  <a:schemeClr val="tx1">
                    <a:alpha val="50000"/>
                  </a:schemeClr>
                </a:solidFill>
              </a:rPr>
              <a:t> et les variables </a:t>
            </a:r>
            <a:r>
              <a:rPr lang="en-US" sz="2600" b="1" dirty="0" err="1">
                <a:solidFill>
                  <a:schemeClr val="tx1">
                    <a:alpha val="50000"/>
                  </a:schemeClr>
                </a:solidFill>
              </a:rPr>
              <a:t>explicatives</a:t>
            </a:r>
            <a:r>
              <a:rPr lang="en-US" sz="2600" b="1" dirty="0">
                <a:solidFill>
                  <a:schemeClr val="tx1">
                    <a:alpha val="50000"/>
                  </a:schemeClr>
                </a:solidFill>
              </a:rPr>
              <a:t> et le but </a:t>
            </a:r>
            <a:r>
              <a:rPr lang="en-US" sz="2600" b="1" dirty="0" err="1">
                <a:solidFill>
                  <a:schemeClr val="tx1">
                    <a:alpha val="50000"/>
                  </a:schemeClr>
                </a:solidFill>
              </a:rPr>
              <a:t>est</a:t>
            </a:r>
            <a:r>
              <a:rPr lang="en-US" sz="2600" b="1" dirty="0">
                <a:solidFill>
                  <a:schemeClr val="tx1">
                    <a:alpha val="50000"/>
                  </a:schemeClr>
                </a:solidFill>
              </a:rPr>
              <a:t> </a:t>
            </a:r>
            <a:r>
              <a:rPr lang="en-US" sz="2600" b="1" dirty="0" err="1">
                <a:solidFill>
                  <a:schemeClr val="tx1">
                    <a:alpha val="50000"/>
                  </a:schemeClr>
                </a:solidFill>
              </a:rPr>
              <a:t>trouver</a:t>
            </a:r>
            <a:r>
              <a:rPr lang="en-US" sz="2600" b="1" dirty="0">
                <a:solidFill>
                  <a:schemeClr val="tx1">
                    <a:alpha val="50000"/>
                  </a:schemeClr>
                </a:solidFill>
              </a:rPr>
              <a:t> un </a:t>
            </a:r>
            <a:r>
              <a:rPr lang="en-US" sz="2600" b="1" dirty="0" err="1">
                <a:solidFill>
                  <a:schemeClr val="tx1">
                    <a:alpha val="50000"/>
                  </a:schemeClr>
                </a:solidFill>
              </a:rPr>
              <a:t>modèle</a:t>
            </a:r>
            <a:r>
              <a:rPr lang="en-US" sz="2600" b="1" dirty="0">
                <a:solidFill>
                  <a:schemeClr val="tx1">
                    <a:alpha val="50000"/>
                  </a:schemeClr>
                </a:solidFill>
              </a:rPr>
              <a:t> qui </a:t>
            </a:r>
            <a:r>
              <a:rPr lang="en-US" sz="2600" b="1" dirty="0" err="1">
                <a:solidFill>
                  <a:schemeClr val="tx1">
                    <a:alpha val="50000"/>
                  </a:schemeClr>
                </a:solidFill>
              </a:rPr>
              <a:t>permet</a:t>
            </a:r>
            <a:r>
              <a:rPr lang="en-US" sz="2600" b="1" dirty="0">
                <a:solidFill>
                  <a:schemeClr val="tx1">
                    <a:alpha val="50000"/>
                  </a:schemeClr>
                </a:solidFill>
              </a:rPr>
              <a:t> de </a:t>
            </a:r>
            <a:r>
              <a:rPr lang="en-US" sz="2600" b="1" dirty="0" err="1">
                <a:solidFill>
                  <a:schemeClr val="tx1">
                    <a:alpha val="50000"/>
                  </a:schemeClr>
                </a:solidFill>
              </a:rPr>
              <a:t>trouver</a:t>
            </a:r>
            <a:r>
              <a:rPr lang="en-US" sz="2600" b="1" dirty="0">
                <a:solidFill>
                  <a:schemeClr val="tx1">
                    <a:alpha val="50000"/>
                  </a:schemeClr>
                </a:solidFill>
              </a:rPr>
              <a:t> </a:t>
            </a:r>
            <a:r>
              <a:rPr lang="en-US" sz="2600" b="1" dirty="0" err="1">
                <a:solidFill>
                  <a:schemeClr val="tx1">
                    <a:alpha val="50000"/>
                  </a:schemeClr>
                </a:solidFill>
              </a:rPr>
              <a:t>une</a:t>
            </a:r>
            <a:r>
              <a:rPr lang="en-US" sz="2600" b="1" dirty="0">
                <a:solidFill>
                  <a:schemeClr val="tx1">
                    <a:alpha val="50000"/>
                  </a:schemeClr>
                </a:solidFill>
              </a:rPr>
              <a:t> relation entre la </a:t>
            </a:r>
            <a:r>
              <a:rPr lang="en-US" sz="2600" b="1" dirty="0" err="1">
                <a:solidFill>
                  <a:schemeClr val="tx1">
                    <a:alpha val="50000"/>
                  </a:schemeClr>
                </a:solidFill>
              </a:rPr>
              <a:t>cible</a:t>
            </a:r>
            <a:r>
              <a:rPr lang="en-US" sz="2600" b="1" dirty="0">
                <a:solidFill>
                  <a:schemeClr val="tx1">
                    <a:alpha val="50000"/>
                  </a:schemeClr>
                </a:solidFill>
              </a:rPr>
              <a:t> et les variables </a:t>
            </a:r>
            <a:r>
              <a:rPr lang="en-US" sz="2600" b="1" dirty="0" err="1">
                <a:solidFill>
                  <a:schemeClr val="tx1">
                    <a:alpha val="50000"/>
                  </a:schemeClr>
                </a:solidFill>
              </a:rPr>
              <a:t>explicatives</a:t>
            </a:r>
            <a:r>
              <a:rPr lang="en-US" sz="2600" b="1" dirty="0">
                <a:solidFill>
                  <a:schemeClr val="tx1">
                    <a:alpha val="50000"/>
                  </a:schemeClr>
                </a:solidFill>
              </a:rPr>
              <a:t>.</a:t>
            </a:r>
          </a:p>
          <a:p>
            <a:pPr marL="457200" indent="-457200">
              <a:buFont typeface="+mj-lt"/>
              <a:buAutoNum type="arabicPeriod"/>
            </a:pPr>
            <a:r>
              <a:rPr lang="en-US" sz="2600" b="1" dirty="0">
                <a:solidFill>
                  <a:schemeClr val="tx1">
                    <a:alpha val="50000"/>
                  </a:schemeClr>
                </a:solidFill>
              </a:rPr>
              <a:t>La nature du </a:t>
            </a:r>
            <a:r>
              <a:rPr lang="en-US" sz="2600" b="1" dirty="0" err="1">
                <a:solidFill>
                  <a:schemeClr val="tx1">
                    <a:alpha val="50000"/>
                  </a:schemeClr>
                </a:solidFill>
              </a:rPr>
              <a:t>problème</a:t>
            </a:r>
            <a:r>
              <a:rPr lang="en-US" sz="2600" b="1" dirty="0">
                <a:solidFill>
                  <a:schemeClr val="tx1">
                    <a:alpha val="50000"/>
                  </a:schemeClr>
                </a:solidFill>
              </a:rPr>
              <a:t> </a:t>
            </a:r>
            <a:r>
              <a:rPr lang="en-US" sz="2600" b="1" dirty="0" err="1">
                <a:solidFill>
                  <a:schemeClr val="tx1">
                    <a:alpha val="50000"/>
                  </a:schemeClr>
                </a:solidFill>
              </a:rPr>
              <a:t>est</a:t>
            </a:r>
            <a:r>
              <a:rPr lang="en-US" sz="2600" b="1" dirty="0">
                <a:solidFill>
                  <a:schemeClr val="tx1">
                    <a:alpha val="50000"/>
                  </a:schemeClr>
                </a:solidFill>
              </a:rPr>
              <a:t> </a:t>
            </a:r>
            <a:r>
              <a:rPr lang="en-US" sz="2600" b="1" dirty="0" err="1">
                <a:solidFill>
                  <a:schemeClr val="tx1">
                    <a:alpha val="50000"/>
                  </a:schemeClr>
                </a:solidFill>
              </a:rPr>
              <a:t>également</a:t>
            </a:r>
            <a:r>
              <a:rPr lang="en-US" sz="2600" b="1" dirty="0">
                <a:solidFill>
                  <a:schemeClr val="tx1">
                    <a:alpha val="50000"/>
                  </a:schemeClr>
                </a:solidFill>
              </a:rPr>
              <a:t> </a:t>
            </a:r>
            <a:r>
              <a:rPr lang="en-US" sz="2600" b="1" dirty="0" err="1">
                <a:solidFill>
                  <a:schemeClr val="tx1">
                    <a:alpha val="50000"/>
                  </a:schemeClr>
                </a:solidFill>
              </a:rPr>
              <a:t>une</a:t>
            </a:r>
            <a:r>
              <a:rPr lang="en-US" sz="2600" b="1" dirty="0">
                <a:solidFill>
                  <a:schemeClr val="tx1">
                    <a:alpha val="50000"/>
                  </a:schemeClr>
                </a:solidFill>
              </a:rPr>
              <a:t> regression car les variables </a:t>
            </a:r>
            <a:r>
              <a:rPr lang="en-US" sz="2600" b="1" dirty="0" err="1">
                <a:solidFill>
                  <a:schemeClr val="tx1">
                    <a:alpha val="50000"/>
                  </a:schemeClr>
                </a:solidFill>
              </a:rPr>
              <a:t>cibles</a:t>
            </a:r>
            <a:r>
              <a:rPr lang="en-US" sz="2600" b="1" dirty="0">
                <a:solidFill>
                  <a:schemeClr val="tx1">
                    <a:alpha val="50000"/>
                  </a:schemeClr>
                </a:solidFill>
              </a:rPr>
              <a:t> </a:t>
            </a:r>
            <a:r>
              <a:rPr lang="en-US" sz="2600" b="1" dirty="0" err="1">
                <a:solidFill>
                  <a:schemeClr val="tx1">
                    <a:alpha val="50000"/>
                  </a:schemeClr>
                </a:solidFill>
              </a:rPr>
              <a:t>sont</a:t>
            </a:r>
            <a:r>
              <a:rPr lang="en-US" sz="2600" b="1" dirty="0">
                <a:solidFill>
                  <a:schemeClr val="tx1">
                    <a:alpha val="50000"/>
                  </a:schemeClr>
                </a:solidFill>
              </a:rPr>
              <a:t> de types </a:t>
            </a:r>
            <a:r>
              <a:rPr lang="en-US" sz="2600" b="1" dirty="0" err="1">
                <a:solidFill>
                  <a:schemeClr val="tx1">
                    <a:alpha val="50000"/>
                  </a:schemeClr>
                </a:solidFill>
              </a:rPr>
              <a:t>numériques</a:t>
            </a:r>
            <a:r>
              <a:rPr lang="en-US" sz="2600" b="1" dirty="0">
                <a:solidFill>
                  <a:schemeClr val="tx1">
                    <a:alpha val="50000"/>
                  </a:schemeClr>
                </a:solidFill>
              </a:rPr>
              <a:t> continues</a:t>
            </a:r>
          </a:p>
          <a:p>
            <a:pPr marL="457200" indent="-457200">
              <a:buFont typeface="+mj-lt"/>
              <a:buAutoNum type="arabicPeriod"/>
            </a:pPr>
            <a:endParaRPr lang="en-US" sz="2000" dirty="0">
              <a:solidFill>
                <a:schemeClr val="tx1">
                  <a:alpha val="50000"/>
                </a:schemeClr>
              </a:solidFill>
            </a:endParaRPr>
          </a:p>
          <a:p>
            <a:pPr marL="457200" indent="-457200">
              <a:buFont typeface="+mj-lt"/>
              <a:buAutoNum type="arabicPeriod"/>
            </a:pPr>
            <a:endParaRPr lang="en-US" sz="2000" dirty="0">
              <a:solidFill>
                <a:schemeClr val="tx1">
                  <a:alpha val="50000"/>
                </a:schemeClr>
              </a:solidFill>
            </a:endParaRPr>
          </a:p>
          <a:p>
            <a:pPr marL="457200" indent="-457200" algn="ctr">
              <a:buFont typeface="+mj-lt"/>
              <a:buAutoNum type="arabicPeriod"/>
            </a:pPr>
            <a:endParaRPr lang="en-US" sz="2000" dirty="0">
              <a:solidFill>
                <a:schemeClr val="tx1">
                  <a:alpha val="50000"/>
                </a:schemeClr>
              </a:solidFill>
            </a:endParaRPr>
          </a:p>
          <a:p>
            <a:pPr marL="457200" indent="-457200" algn="ctr">
              <a:buFont typeface="+mj-lt"/>
              <a:buAutoNum type="arabicPeriod"/>
            </a:pPr>
            <a:endParaRPr lang="en-US" sz="2000" dirty="0">
              <a:solidFill>
                <a:schemeClr val="tx1">
                  <a:alpha val="50000"/>
                </a:schemeClr>
              </a:solidFill>
            </a:endParaRPr>
          </a:p>
        </p:txBody>
      </p:sp>
      <p:sp>
        <p:nvSpPr>
          <p:cNvPr id="8" name="TextBox 7"/>
          <p:cNvSpPr txBox="1"/>
          <p:nvPr/>
        </p:nvSpPr>
        <p:spPr>
          <a:xfrm>
            <a:off x="3372477" y="6216933"/>
            <a:ext cx="5715475" cy="307777"/>
          </a:xfrm>
          <a:prstGeom prst="rect">
            <a:avLst/>
          </a:prstGeom>
          <a:noFill/>
        </p:spPr>
        <p:txBody>
          <a:bodyPr wrap="none" lIns="0" tIns="0" rIns="0" bIns="0" rtlCol="0">
            <a:spAutoFit/>
          </a:bodyPr>
          <a:lstStyle/>
          <a:p>
            <a:pPr algn="ctr"/>
            <a:r>
              <a:rPr lang="en-US" sz="2000" dirty="0" err="1">
                <a:latin typeface="+mj-lt"/>
              </a:rPr>
              <a:t>Constatations</a:t>
            </a:r>
            <a:r>
              <a:rPr lang="en-US" sz="2000" dirty="0">
                <a:latin typeface="+mj-lt"/>
              </a:rPr>
              <a:t> et actions à </a:t>
            </a:r>
            <a:r>
              <a:rPr lang="en-US" sz="2000" dirty="0" err="1">
                <a:latin typeface="+mj-lt"/>
              </a:rPr>
              <a:t>mener</a:t>
            </a:r>
            <a:r>
              <a:rPr lang="en-US" sz="2000" dirty="0">
                <a:latin typeface="+mj-lt"/>
              </a:rPr>
              <a:t> sur le </a:t>
            </a:r>
            <a:r>
              <a:rPr lang="en-US" sz="2000" dirty="0" err="1">
                <a:latin typeface="+mj-lt"/>
              </a:rPr>
              <a:t>jeu</a:t>
            </a:r>
            <a:r>
              <a:rPr lang="en-US" sz="2000" dirty="0">
                <a:latin typeface="+mj-lt"/>
              </a:rPr>
              <a:t> de </a:t>
            </a:r>
            <a:r>
              <a:rPr lang="en-US" sz="2000" dirty="0" err="1">
                <a:latin typeface="+mj-lt"/>
              </a:rPr>
              <a:t>données</a:t>
            </a:r>
            <a:endParaRPr lang="en-US" sz="2000" dirty="0">
              <a:latin typeface="+mj-lt"/>
            </a:endParaRPr>
          </a:p>
        </p:txBody>
      </p:sp>
      <p:pic>
        <p:nvPicPr>
          <p:cNvPr id="10" name="Picture Placeholder 4">
            <a:extLst>
              <a:ext uri="{FF2B5EF4-FFF2-40B4-BE49-F238E27FC236}">
                <a16:creationId xmlns:a16="http://schemas.microsoft.com/office/drawing/2014/main" id="{0161E7E5-613B-4829-8BB0-869203EBCC0D}"/>
              </a:ext>
            </a:extLst>
          </p:cNvPr>
          <p:cNvPicPr>
            <a:picLocks noGrp="1" noChangeAspect="1"/>
          </p:cNvPicPr>
          <p:nvPr>
            <p:ph type="pic" sz="quarter" idx="12"/>
          </p:nvPr>
        </p:nvPicPr>
        <p:blipFill>
          <a:blip r:embed="rId2"/>
          <a:srcRect l="18981" r="18981"/>
          <a:stretch>
            <a:fillRect/>
          </a:stretch>
        </p:blipFill>
        <p:spPr>
          <a:xfrm>
            <a:off x="305284" y="90434"/>
            <a:ext cx="943104" cy="1365120"/>
          </a:xfrm>
        </p:spPr>
      </p:pic>
      <p:sp>
        <p:nvSpPr>
          <p:cNvPr id="11" name="TextBox 10">
            <a:extLst>
              <a:ext uri="{FF2B5EF4-FFF2-40B4-BE49-F238E27FC236}">
                <a16:creationId xmlns:a16="http://schemas.microsoft.com/office/drawing/2014/main" id="{939813BB-FD69-4DD4-B1BB-7A3CD007DB60}"/>
              </a:ext>
            </a:extLst>
          </p:cNvPr>
          <p:cNvSpPr txBox="1"/>
          <p:nvPr/>
        </p:nvSpPr>
        <p:spPr>
          <a:xfrm>
            <a:off x="45866" y="1620924"/>
            <a:ext cx="1461939" cy="138499"/>
          </a:xfrm>
          <a:prstGeom prst="rect">
            <a:avLst/>
          </a:prstGeom>
          <a:noFill/>
        </p:spPr>
        <p:txBody>
          <a:bodyPr wrap="none" lIns="0" tIns="0" rIns="0" bIns="0" rtlCol="0">
            <a:spAutoFit/>
          </a:bodyPr>
          <a:lstStyle/>
          <a:p>
            <a:r>
              <a:rPr lang="en-US" sz="900" b="1" spc="200" dirty="0">
                <a:solidFill>
                  <a:schemeClr val="bg1"/>
                </a:solidFill>
                <a:highlight>
                  <a:srgbClr val="000000"/>
                </a:highlight>
                <a:latin typeface="Open Sans" charset="0"/>
                <a:ea typeface="Open Sans" charset="0"/>
                <a:cs typeface="Open Sans" charset="0"/>
              </a:rPr>
              <a:t>OPENCLASSROOMS</a:t>
            </a:r>
            <a:endParaRPr lang="en-US" sz="900" b="1" i="0" spc="200" baseline="0" dirty="0">
              <a:solidFill>
                <a:schemeClr val="bg1"/>
              </a:solidFill>
              <a:highlight>
                <a:srgbClr val="000000"/>
              </a:highlight>
              <a:latin typeface="Open Sans" charset="0"/>
              <a:ea typeface="Open Sans" charset="0"/>
              <a:cs typeface="Open Sans" charset="0"/>
            </a:endParaRPr>
          </a:p>
        </p:txBody>
      </p:sp>
      <p:pic>
        <p:nvPicPr>
          <p:cNvPr id="12" name="Picture 11">
            <a:extLst>
              <a:ext uri="{FF2B5EF4-FFF2-40B4-BE49-F238E27FC236}">
                <a16:creationId xmlns:a16="http://schemas.microsoft.com/office/drawing/2014/main" id="{C232F786-FDB8-420D-9BD9-F23E4FF9133E}"/>
              </a:ext>
            </a:extLst>
          </p:cNvPr>
          <p:cNvPicPr>
            <a:picLocks noChangeAspect="1"/>
          </p:cNvPicPr>
          <p:nvPr/>
        </p:nvPicPr>
        <p:blipFill>
          <a:blip r:embed="rId3"/>
          <a:stretch>
            <a:fillRect/>
          </a:stretch>
        </p:blipFill>
        <p:spPr>
          <a:xfrm>
            <a:off x="10049" y="5882172"/>
            <a:ext cx="2995511" cy="977300"/>
          </a:xfrm>
          <a:prstGeom prst="rect">
            <a:avLst/>
          </a:prstGeom>
        </p:spPr>
      </p:pic>
    </p:spTree>
    <p:extLst>
      <p:ext uri="{BB962C8B-B14F-4D97-AF65-F5344CB8AC3E}">
        <p14:creationId xmlns:p14="http://schemas.microsoft.com/office/powerpoint/2010/main" val="199302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Scatter Plot à deux variables:</a:t>
            </a:r>
            <a:br>
              <a:rPr lang="en-US" dirty="0"/>
            </a:br>
            <a:r>
              <a:rPr lang="en-US" dirty="0"/>
              <a:t>VARIABLE CIBLE 1 - CONSOMMATION</a:t>
            </a:r>
            <a:br>
              <a:rPr lang="en-US" dirty="0"/>
            </a:br>
            <a:r>
              <a:rPr lang="en-US" dirty="0"/>
              <a:t>D’ENERGIE DES BATIMENTS NORMALISEE</a:t>
            </a:r>
            <a:br>
              <a:rPr lang="en-US" dirty="0"/>
            </a:br>
            <a:r>
              <a:rPr lang="en-US" dirty="0"/>
              <a:t>vs PROPERTYGFATOTAL</a:t>
            </a:r>
            <a:br>
              <a:rPr lang="en-US" dirty="0">
                <a:solidFill>
                  <a:schemeClr val="accent3"/>
                </a:solidFill>
              </a:rPr>
            </a:br>
            <a:r>
              <a:rPr lang="en-US" dirty="0">
                <a:solidFill>
                  <a:schemeClr val="accent3"/>
                </a:solidFill>
              </a:rPr>
              <a:t> + LARGESTPROPERTYUSETYPE</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8194" name="Picture 2">
            <a:extLst>
              <a:ext uri="{FF2B5EF4-FFF2-40B4-BE49-F238E27FC236}">
                <a16:creationId xmlns:a16="http://schemas.microsoft.com/office/drawing/2014/main" id="{E8E6A06C-F163-4294-8DC5-D9A499D99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034" y="750768"/>
            <a:ext cx="6763966" cy="507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8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926614"/>
            <a:ext cx="10911098" cy="5065624"/>
          </a:xfrm>
        </p:spPr>
        <p:txBody>
          <a:bodyPr>
            <a:normAutofit/>
          </a:bodyPr>
          <a:lstStyle/>
          <a:p>
            <a:r>
              <a:rPr lang="en-US" dirty="0">
                <a:solidFill>
                  <a:srgbClr val="00B0F0"/>
                </a:solidFill>
              </a:rPr>
              <a:t>2. </a:t>
            </a:r>
            <a:r>
              <a:rPr lang="en-US" dirty="0" err="1">
                <a:solidFill>
                  <a:srgbClr val="00B0F0"/>
                </a:solidFill>
              </a:rPr>
              <a:t>Analyse</a:t>
            </a:r>
            <a:r>
              <a:rPr lang="en-US" dirty="0">
                <a:solidFill>
                  <a:srgbClr val="00B0F0"/>
                </a:solidFill>
              </a:rPr>
              <a:t> </a:t>
            </a:r>
            <a:r>
              <a:rPr lang="en-US" dirty="0" err="1">
                <a:solidFill>
                  <a:srgbClr val="00B0F0"/>
                </a:solidFill>
              </a:rPr>
              <a:t>Exploratoire</a:t>
            </a:r>
            <a:r>
              <a:rPr lang="en-US" dirty="0">
                <a:solidFill>
                  <a:srgbClr val="00B0F0"/>
                </a:solidFill>
              </a:rPr>
              <a:t> des </a:t>
            </a:r>
            <a:r>
              <a:rPr lang="en-US" dirty="0" err="1">
                <a:solidFill>
                  <a:srgbClr val="00B0F0"/>
                </a:solidFill>
              </a:rPr>
              <a:t>données</a:t>
            </a:r>
            <a:br>
              <a:rPr lang="en-US" dirty="0"/>
            </a:br>
            <a:r>
              <a:rPr lang="en-US" b="1" u="sng" dirty="0"/>
              <a:t>Pair Plot </a:t>
            </a:r>
            <a:r>
              <a:rPr lang="en-US" b="1" u="sng" dirty="0" err="1"/>
              <a:t>Multivariables</a:t>
            </a:r>
            <a:r>
              <a:rPr lang="en-US" b="1" u="sng" dirty="0"/>
              <a:t>:</a:t>
            </a:r>
            <a:br>
              <a:rPr lang="en-US" dirty="0"/>
            </a:br>
            <a:endParaRPr lang="en-US"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3" name="Picture 2">
            <a:extLst>
              <a:ext uri="{FF2B5EF4-FFF2-40B4-BE49-F238E27FC236}">
                <a16:creationId xmlns:a16="http://schemas.microsoft.com/office/drawing/2014/main" id="{B6099974-5873-4E7D-8D18-B149DF274028}"/>
              </a:ext>
            </a:extLst>
          </p:cNvPr>
          <p:cNvPicPr>
            <a:picLocks noChangeAspect="1"/>
          </p:cNvPicPr>
          <p:nvPr/>
        </p:nvPicPr>
        <p:blipFill>
          <a:blip r:embed="rId3"/>
          <a:stretch>
            <a:fillRect/>
          </a:stretch>
        </p:blipFill>
        <p:spPr>
          <a:xfrm>
            <a:off x="5434853" y="0"/>
            <a:ext cx="6757147" cy="6858000"/>
          </a:xfrm>
          <a:prstGeom prst="rect">
            <a:avLst/>
          </a:prstGeom>
        </p:spPr>
      </p:pic>
    </p:spTree>
    <p:extLst>
      <p:ext uri="{BB962C8B-B14F-4D97-AF65-F5344CB8AC3E}">
        <p14:creationId xmlns:p14="http://schemas.microsoft.com/office/powerpoint/2010/main" val="79377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rgbClr val="00B0F0"/>
                </a:solidFill>
              </a:rPr>
              <a:t>3. </a:t>
            </a:r>
            <a:r>
              <a:rPr lang="en-US" dirty="0" err="1">
                <a:solidFill>
                  <a:srgbClr val="00B0F0"/>
                </a:solidFill>
              </a:rPr>
              <a:t>Séléction</a:t>
            </a:r>
            <a:r>
              <a:rPr lang="en-US" dirty="0">
                <a:solidFill>
                  <a:srgbClr val="00B0F0"/>
                </a:solidFill>
              </a:rPr>
              <a:t> et Extraction des variables </a:t>
            </a:r>
            <a:r>
              <a:rPr lang="en-US" dirty="0" err="1">
                <a:solidFill>
                  <a:srgbClr val="00B0F0"/>
                </a:solidFill>
              </a:rPr>
              <a:t>explicatives</a:t>
            </a:r>
            <a:r>
              <a:rPr lang="en-US" dirty="0">
                <a:solidFill>
                  <a:srgbClr val="00B0F0"/>
                </a:solidFill>
              </a:rPr>
              <a:t> (Feature Engineering and Selection)</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3394122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926614"/>
            <a:ext cx="11843170" cy="3655114"/>
          </a:xfrm>
        </p:spPr>
        <p:txBody>
          <a:bodyPr>
            <a:normAutofit/>
          </a:bodyPr>
          <a:lstStyle/>
          <a:p>
            <a:r>
              <a:rPr lang="en-US" dirty="0">
                <a:solidFill>
                  <a:srgbClr val="00B0F0"/>
                </a:solidFill>
              </a:rPr>
              <a:t>3. </a:t>
            </a:r>
            <a:r>
              <a:rPr lang="en-US" dirty="0" err="1">
                <a:solidFill>
                  <a:srgbClr val="00B0F0"/>
                </a:solidFill>
              </a:rPr>
              <a:t>Séléction</a:t>
            </a:r>
            <a:r>
              <a:rPr lang="en-US" dirty="0">
                <a:solidFill>
                  <a:srgbClr val="00B0F0"/>
                </a:solidFill>
              </a:rPr>
              <a:t> et Extraction des variables </a:t>
            </a:r>
            <a:r>
              <a:rPr lang="en-US" dirty="0" err="1">
                <a:solidFill>
                  <a:srgbClr val="00B0F0"/>
                </a:solidFill>
              </a:rPr>
              <a:t>explicatives</a:t>
            </a:r>
            <a:r>
              <a:rPr lang="en-US" dirty="0">
                <a:solidFill>
                  <a:srgbClr val="00B0F0"/>
                </a:solidFill>
              </a:rPr>
              <a:t> (Feature Engineering and Selection)</a:t>
            </a:r>
            <a:br>
              <a:rPr lang="en-US" dirty="0">
                <a:solidFill>
                  <a:srgbClr val="00B0F0"/>
                </a:solidFill>
              </a:rPr>
            </a:br>
            <a:r>
              <a:rPr lang="fr-FR" sz="1800" b="1" i="1" u="sng" dirty="0"/>
              <a:t>Ingénierie des variables explicatives : </a:t>
            </a:r>
            <a:r>
              <a:rPr lang="fr-FR" sz="1800" b="1" i="1" dirty="0"/>
              <a:t>Le processus de manipulation de données brutes et d'extraction ou de création de nouvelles variables explicatives. Il peut s'agir de transformations de variables, telles qu'un logarithme naturel et une racine carrée, ou d'un codage à chaud (one hot </a:t>
            </a:r>
            <a:r>
              <a:rPr lang="fr-FR" sz="1800" b="1" i="1" dirty="0" err="1"/>
              <a:t>encoding</a:t>
            </a:r>
            <a:r>
              <a:rPr lang="fr-FR" sz="1800" b="1" i="1" dirty="0"/>
              <a:t>) de variables catégorielles pour qu'elles puissent être utilisées dans un modèle. En général, l’on peut considérer le « </a:t>
            </a:r>
            <a:r>
              <a:rPr lang="fr-FR" sz="1800" b="1" i="1" dirty="0" err="1"/>
              <a:t>feature</a:t>
            </a:r>
            <a:r>
              <a:rPr lang="fr-FR" sz="1800" b="1" i="1" dirty="0"/>
              <a:t> engineering » comme la création de variables explicatives supplémentaires à partir des données brutes.</a:t>
            </a:r>
            <a:br>
              <a:rPr lang="en-US" dirty="0"/>
            </a:br>
            <a:br>
              <a:rPr lang="en-US" dirty="0"/>
            </a:br>
            <a:r>
              <a:rPr lang="fr-FR" sz="1800" b="1" i="1" u="sng" dirty="0"/>
              <a:t>Sélection des variables explicatives : </a:t>
            </a:r>
            <a:r>
              <a:rPr lang="fr-FR" sz="1800" b="1" i="1" dirty="0"/>
              <a:t>Il s’agit du processus de sélection des variables les plus pertinentes dans les données. Dans la sélection des </a:t>
            </a:r>
            <a:r>
              <a:rPr lang="fr-FR" sz="1800" b="1" i="1" u="sng" dirty="0"/>
              <a:t>variables explicatives </a:t>
            </a:r>
            <a:r>
              <a:rPr lang="fr-FR" sz="1800" b="1" i="1" dirty="0"/>
              <a:t>, nous supprimons des variables pour aider le modèle à mieux généraliser les nouvelles données et à créer un modèle plus interprétable. En général, l’on peut considérer le « </a:t>
            </a:r>
            <a:r>
              <a:rPr lang="fr-FR" sz="1800" b="1" i="1" dirty="0" err="1"/>
              <a:t>feature</a:t>
            </a:r>
            <a:r>
              <a:rPr lang="fr-FR" sz="1800" b="1" i="1" dirty="0"/>
              <a:t> </a:t>
            </a:r>
            <a:r>
              <a:rPr lang="fr-FR" sz="1800" b="1" i="1" dirty="0" err="1"/>
              <a:t>selection</a:t>
            </a:r>
            <a:r>
              <a:rPr lang="fr-FR" sz="1800" b="1" i="1" dirty="0"/>
              <a:t> » comme une façon de retirer des variables, de sorte qu'il ne nous reste plus que celles qui sont les plus importantes.</a:t>
            </a: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1242993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926614"/>
            <a:ext cx="11843170" cy="3655114"/>
          </a:xfrm>
        </p:spPr>
        <p:txBody>
          <a:bodyPr>
            <a:normAutofit fontScale="90000"/>
          </a:bodyPr>
          <a:lstStyle/>
          <a:p>
            <a:r>
              <a:rPr lang="en-US" dirty="0">
                <a:solidFill>
                  <a:srgbClr val="00B0F0"/>
                </a:solidFill>
              </a:rPr>
              <a:t>3. </a:t>
            </a:r>
            <a:r>
              <a:rPr lang="en-US" dirty="0" err="1">
                <a:solidFill>
                  <a:srgbClr val="00B0F0"/>
                </a:solidFill>
              </a:rPr>
              <a:t>Séléction</a:t>
            </a:r>
            <a:r>
              <a:rPr lang="en-US" dirty="0">
                <a:solidFill>
                  <a:srgbClr val="00B0F0"/>
                </a:solidFill>
              </a:rPr>
              <a:t> et Extraction des variables </a:t>
            </a:r>
            <a:r>
              <a:rPr lang="en-US" dirty="0" err="1">
                <a:solidFill>
                  <a:srgbClr val="00B0F0"/>
                </a:solidFill>
              </a:rPr>
              <a:t>explicatives</a:t>
            </a:r>
            <a:r>
              <a:rPr lang="en-US" dirty="0">
                <a:solidFill>
                  <a:srgbClr val="00B0F0"/>
                </a:solidFill>
              </a:rPr>
              <a:t> (Feature Engineering and Selection)</a:t>
            </a:r>
            <a:br>
              <a:rPr lang="en-US" dirty="0">
                <a:solidFill>
                  <a:srgbClr val="00B0F0"/>
                </a:solidFill>
              </a:rPr>
            </a:br>
            <a:r>
              <a:rPr lang="fr-FR" sz="2000" dirty="0"/>
              <a:t>Établissement d'une base de référence</a:t>
            </a:r>
            <a:br>
              <a:rPr lang="fr-FR" sz="2000" dirty="0"/>
            </a:br>
            <a:r>
              <a:rPr lang="fr-FR" sz="2000" dirty="0"/>
              <a:t>Nous avons maintenant terminé le nettoyage des données, l'analyse exploratoire des données et le « </a:t>
            </a:r>
            <a:r>
              <a:rPr lang="fr-FR" sz="2000" dirty="0" err="1"/>
              <a:t>feature</a:t>
            </a:r>
            <a:r>
              <a:rPr lang="fr-FR" sz="2000" dirty="0"/>
              <a:t> engineering ». La dernière étape à franchir avant de commencer la modélisation consiste à établir une base de référence naïve. Il s'agit essentiellement d'une supposition par rapport à laquelle nous pouvons comparer nos résultats. Si les modèles d'apprentissage machine ne dépassent pas cette hypothèse, nous devrons peut-être conclure que l'apprentissage machine n'est pas acceptable pour cette tâche ou nous devrons peut-être essayer une approche différente.</a:t>
            </a:r>
            <a:br>
              <a:rPr lang="fr-FR" sz="2000" dirty="0"/>
            </a:br>
            <a:r>
              <a:rPr lang="fr-FR" sz="2000" dirty="0"/>
              <a:t>Pour les problèmes de régression, une base de référence naïve raisonnable consiste à deviner la valeur médiane de la cible sur le jeu de données d’entrainement pour toutes les données du jeu de données de tests. Ceci établit une barre relativement basse afin de juger de la performance de nos modèles.</a:t>
            </a:r>
            <a:br>
              <a:rPr lang="fr-FR" sz="2000" dirty="0"/>
            </a:br>
            <a:r>
              <a:rPr lang="fr-FR" sz="2000" dirty="0"/>
              <a:t>La métrique que nous utiliserons est l'erreur absolue moyenne (</a:t>
            </a:r>
            <a:r>
              <a:rPr lang="fr-FR" sz="2000" dirty="0" err="1"/>
              <a:t>mae</a:t>
            </a:r>
            <a:r>
              <a:rPr lang="fr-FR" sz="2000" dirty="0"/>
              <a:t>) qui mesure l'erreur absolue moyenne sur les prédictions.</a:t>
            </a:r>
            <a:br>
              <a:rPr lang="en-US" dirty="0">
                <a:solidFill>
                  <a:srgbClr val="00B0F0"/>
                </a:solidFill>
              </a:rPr>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
        <p:nvSpPr>
          <p:cNvPr id="2" name="AutoShape 2" descr="{\displaystyle \mathrm {MAE} ={\frac {\sum _{i=1}^{n}\left|y_{i}-x_{i}\right|}{n}}={\frac {\sum _{i=1}^{n}\left|e_{i}\right|}{n}}.}">
            <a:extLst>
              <a:ext uri="{FF2B5EF4-FFF2-40B4-BE49-F238E27FC236}">
                <a16:creationId xmlns:a16="http://schemas.microsoft.com/office/drawing/2014/main" id="{E9B7935D-D034-4019-9B92-C037AD0D81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Graphic 5">
            <a:extLst>
              <a:ext uri="{FF2B5EF4-FFF2-40B4-BE49-F238E27FC236}">
                <a16:creationId xmlns:a16="http://schemas.microsoft.com/office/drawing/2014/main" id="{A973B456-0CDB-4DD9-80E2-31FADF0DF7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6662" y="4698709"/>
            <a:ext cx="7783475" cy="1232677"/>
          </a:xfrm>
          <a:prstGeom prst="rect">
            <a:avLst/>
          </a:prstGeom>
        </p:spPr>
      </p:pic>
    </p:spTree>
    <p:extLst>
      <p:ext uri="{BB962C8B-B14F-4D97-AF65-F5344CB8AC3E}">
        <p14:creationId xmlns:p14="http://schemas.microsoft.com/office/powerpoint/2010/main" val="2275573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381865"/>
            <a:ext cx="11843170" cy="4044220"/>
          </a:xfrm>
        </p:spPr>
        <p:txBody>
          <a:bodyPr>
            <a:normAutofit fontScale="90000"/>
          </a:bodyPr>
          <a:lstStyle/>
          <a:p>
            <a:r>
              <a:rPr lang="en-US" dirty="0">
                <a:solidFill>
                  <a:srgbClr val="00B0F0"/>
                </a:solidFill>
              </a:rPr>
              <a:t>3. </a:t>
            </a:r>
            <a:r>
              <a:rPr lang="en-US" dirty="0" err="1">
                <a:solidFill>
                  <a:srgbClr val="00B0F0"/>
                </a:solidFill>
              </a:rPr>
              <a:t>Séléction</a:t>
            </a:r>
            <a:r>
              <a:rPr lang="en-US" dirty="0">
                <a:solidFill>
                  <a:srgbClr val="00B0F0"/>
                </a:solidFill>
              </a:rPr>
              <a:t> et Extraction des variables </a:t>
            </a:r>
            <a:r>
              <a:rPr lang="en-US" dirty="0" err="1">
                <a:solidFill>
                  <a:srgbClr val="00B0F0"/>
                </a:solidFill>
              </a:rPr>
              <a:t>explicatives</a:t>
            </a:r>
            <a:r>
              <a:rPr lang="en-US" dirty="0">
                <a:solidFill>
                  <a:srgbClr val="00B0F0"/>
                </a:solidFill>
              </a:rPr>
              <a:t> (Feature Engineering and Selection)</a:t>
            </a:r>
            <a:br>
              <a:rPr lang="en-US" dirty="0">
                <a:solidFill>
                  <a:srgbClr val="00B0F0"/>
                </a:solidFill>
              </a:rPr>
            </a:br>
            <a:r>
              <a:rPr lang="fr-FR" sz="2000" dirty="0"/>
              <a:t>Mais avant de calculer la base de référence, nous devons diviser nos données en un jeu de données d’entrainement et un jeu de données de tests :</a:t>
            </a:r>
            <a:br>
              <a:rPr lang="fr-FR" sz="2000" dirty="0"/>
            </a:br>
            <a:r>
              <a:rPr lang="fr-FR" sz="2000" dirty="0"/>
              <a:t>L'ensemble des données et variables d’entrainement est ce que nous fournissons à notre modèle pendant l’entrainement ainsi que les valeurs à prédire. L'objectif est que le modèle apprenne à établir une correspondance entre les variables explicatives et la variable cible.</a:t>
            </a:r>
            <a:br>
              <a:rPr lang="fr-FR" sz="2000" dirty="0"/>
            </a:br>
            <a:r>
              <a:rPr lang="fr-FR" sz="2000" dirty="0"/>
              <a:t>L'ensemble des données et variables de test est utilisé pour évaluer le modèle construit. Le modèle n'est pas autorisé à voir les valeurs pour le jeu de données de test et doit faire des prédictions en utilisant uniquement les variables explicatives. Nous connaissons les valeurs réelles pour le jeu de données de tests afin de pouvoir comparer les prédictions sur le jeu de données de tests aux valeurs réelles.</a:t>
            </a:r>
            <a:br>
              <a:rPr lang="fr-FR" sz="2000" dirty="0"/>
            </a:br>
            <a:br>
              <a:rPr lang="fr-FR" sz="2000" dirty="0"/>
            </a:br>
            <a:r>
              <a:rPr lang="fr-FR" sz="2000" b="1" dirty="0"/>
              <a:t>Nous allons séparer les données à 70% du jeu de données d’origine dans le jeu d’entrainement et à 30% du jeu de données d’origine dans le jeu de tests.</a:t>
            </a:r>
            <a:br>
              <a:rPr lang="fr-FR" sz="2000" b="1" dirty="0"/>
            </a:br>
            <a:br>
              <a:rPr lang="fr-FR" sz="2000" b="1" dirty="0"/>
            </a:br>
            <a:endParaRPr lang="en-US" sz="1800" b="1" i="1" dirty="0">
              <a:solidFill>
                <a:schemeClr val="accent3"/>
              </a:solidFill>
            </a:endParaRP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
        <p:nvSpPr>
          <p:cNvPr id="2" name="Rectangle 1">
            <a:extLst>
              <a:ext uri="{FF2B5EF4-FFF2-40B4-BE49-F238E27FC236}">
                <a16:creationId xmlns:a16="http://schemas.microsoft.com/office/drawing/2014/main" id="{8F83B962-CB96-417C-A411-18A34C332D9C}"/>
              </a:ext>
            </a:extLst>
          </p:cNvPr>
          <p:cNvSpPr>
            <a:spLocks noChangeArrowheads="1"/>
          </p:cNvSpPr>
          <p:nvPr/>
        </p:nvSpPr>
        <p:spPr bwMode="auto">
          <a:xfrm>
            <a:off x="407100" y="4990559"/>
            <a:ext cx="6464911"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urier New" panose="02070309020205020404" pitchFamily="49" charset="0"/>
              </a:rPr>
              <a:t>The baseline guess is an </a:t>
            </a:r>
            <a:r>
              <a:rPr kumimoji="0" lang="en-US" altLang="en-US" sz="1600" b="1" i="0" u="none" strike="noStrike" cap="none" normalizeH="0" baseline="0" dirty="0" err="1">
                <a:ln>
                  <a:noFill/>
                </a:ln>
                <a:effectLst/>
                <a:latin typeface="Courier New" panose="02070309020205020404" pitchFamily="49" charset="0"/>
              </a:rPr>
              <a:t>GHGEmIn</a:t>
            </a:r>
            <a:r>
              <a:rPr kumimoji="0" lang="en-US" altLang="en-US" sz="1600" b="1" i="0" u="none" strike="noStrike" cap="none" normalizeH="0" baseline="0" dirty="0">
                <a:ln>
                  <a:noFill/>
                </a:ln>
                <a:effectLst/>
                <a:latin typeface="Courier New" panose="02070309020205020404" pitchFamily="49" charset="0"/>
              </a:rPr>
              <a:t> of 33.49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urier New" panose="02070309020205020404" pitchFamily="49" charset="0"/>
              </a:rPr>
              <a:t>Baseline Performance on the test set: MAE = 99.9899</a:t>
            </a:r>
            <a:r>
              <a:rPr kumimoji="0" lang="en-US" altLang="en-US" sz="1600" b="1" i="0" u="none" strike="noStrike" cap="none" normalizeH="0" baseline="0" dirty="0">
                <a:ln>
                  <a:noFill/>
                </a:ln>
                <a:effectLst/>
              </a:rPr>
              <a:t> </a:t>
            </a:r>
            <a:endParaRPr kumimoji="0" lang="en-US" altLang="en-US" sz="1600" b="1" i="0" u="none" strike="noStrike" cap="none" normalizeH="0" baseline="0" dirty="0">
              <a:ln>
                <a:noFill/>
              </a:ln>
              <a:effectLst/>
              <a:latin typeface="Arial" panose="020B0604020202020204" pitchFamily="34" charset="0"/>
            </a:endParaRPr>
          </a:p>
        </p:txBody>
      </p:sp>
      <p:sp>
        <p:nvSpPr>
          <p:cNvPr id="3" name="Rectangle 2">
            <a:extLst>
              <a:ext uri="{FF2B5EF4-FFF2-40B4-BE49-F238E27FC236}">
                <a16:creationId xmlns:a16="http://schemas.microsoft.com/office/drawing/2014/main" id="{B6CD3E3F-2C9D-414B-A355-FA8C83FE1B3A}"/>
              </a:ext>
            </a:extLst>
          </p:cNvPr>
          <p:cNvSpPr>
            <a:spLocks noChangeArrowheads="1"/>
          </p:cNvSpPr>
          <p:nvPr/>
        </p:nvSpPr>
        <p:spPr bwMode="auto">
          <a:xfrm>
            <a:off x="377788" y="5630178"/>
            <a:ext cx="884403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baseline guess is a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SiteEnergyUseWN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kBtu</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1943725.94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Baseline Performance on the test set: MAE = 4114030.1593</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6197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chemeClr val="tx2"/>
                </a:solidFill>
              </a:rPr>
              <a:t>3. </a:t>
            </a:r>
            <a:r>
              <a:rPr lang="en-US" dirty="0" err="1">
                <a:solidFill>
                  <a:schemeClr val="tx2"/>
                </a:solidFill>
              </a:rPr>
              <a:t>Séléction</a:t>
            </a:r>
            <a:r>
              <a:rPr lang="en-US" dirty="0">
                <a:solidFill>
                  <a:schemeClr val="tx2"/>
                </a:solidFill>
              </a:rPr>
              <a:t> et Extraction des variables </a:t>
            </a:r>
            <a:r>
              <a:rPr lang="en-US" dirty="0" err="1">
                <a:solidFill>
                  <a:schemeClr val="tx2"/>
                </a:solidFill>
              </a:rPr>
              <a:t>explicatives</a:t>
            </a:r>
            <a:r>
              <a:rPr lang="en-US" dirty="0">
                <a:solidFill>
                  <a:schemeClr val="tx2"/>
                </a:solidFill>
              </a:rPr>
              <a:t> (Feature Engineering and Selection)</a:t>
            </a:r>
            <a:br>
              <a:rPr lang="en-US" dirty="0"/>
            </a:br>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4279114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490361"/>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r>
              <a:rPr lang="fr-FR" sz="2000" dirty="0"/>
              <a:t>En général, c'est une bonne idée de commencer avec des modèles simples et interprétables comme la régression linéaire, et si la performance n'est pas adéquate, passer à des méthodes plus complexes, mais habituellement plus précises. Le graphique suivant montre une version (très peu scientifique) du compromis entre précision du modèle et son interprétabilité :</a:t>
            </a:r>
            <a:br>
              <a:rPr lang="fr-FR" sz="2000" b="1" dirty="0"/>
            </a:br>
            <a:br>
              <a:rPr lang="fr-FR" sz="2000" b="1" dirty="0"/>
            </a:br>
            <a:endParaRPr lang="en-US" sz="1800" b="1" i="1" dirty="0">
              <a:solidFill>
                <a:schemeClr val="accent3"/>
              </a:solidFill>
            </a:endParaRPr>
          </a:p>
        </p:txBody>
      </p:sp>
      <p:pic>
        <p:nvPicPr>
          <p:cNvPr id="15362" name="Picture 2">
            <a:extLst>
              <a:ext uri="{FF2B5EF4-FFF2-40B4-BE49-F238E27FC236}">
                <a16:creationId xmlns:a16="http://schemas.microsoft.com/office/drawing/2014/main" id="{89297F61-3C0A-4FD3-8532-918EB4598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925" y="2074552"/>
            <a:ext cx="6563028" cy="364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9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490361"/>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597748" y="885217"/>
            <a:ext cx="10996504" cy="4524315"/>
          </a:xfrm>
          <a:prstGeom prst="rect">
            <a:avLst/>
          </a:prstGeom>
          <a:noFill/>
        </p:spPr>
        <p:txBody>
          <a:bodyPr wrap="square" rtlCol="0">
            <a:spAutoFit/>
          </a:bodyPr>
          <a:lstStyle/>
          <a:p>
            <a:r>
              <a:rPr lang="fr-FR" dirty="0"/>
              <a:t>Nous évaluerons </a:t>
            </a:r>
            <a:r>
              <a:rPr lang="fr-FR" dirty="0" err="1"/>
              <a:t>douzes</a:t>
            </a:r>
            <a:r>
              <a:rPr lang="fr-FR" dirty="0"/>
              <a:t> modèles différents couvrant le spectre de complexité :</a:t>
            </a:r>
          </a:p>
          <a:p>
            <a:br>
              <a:rPr lang="fr-FR" dirty="0"/>
            </a:br>
            <a:r>
              <a:rPr lang="en-US" dirty="0"/>
              <a:t>Linear Regression</a:t>
            </a:r>
          </a:p>
          <a:p>
            <a:r>
              <a:rPr lang="en-US" dirty="0"/>
              <a:t>Ridge Regression</a:t>
            </a:r>
          </a:p>
          <a:p>
            <a:r>
              <a:rPr lang="en-US" dirty="0"/>
              <a:t>Lasso Regression</a:t>
            </a:r>
            <a:br>
              <a:rPr lang="en-US" dirty="0"/>
            </a:br>
            <a:r>
              <a:rPr lang="en-US" dirty="0"/>
              <a:t>K-Nearest Neighbors Regression</a:t>
            </a:r>
          </a:p>
          <a:p>
            <a:r>
              <a:rPr lang="en-US" dirty="0"/>
              <a:t>Support Vector Machine Regression</a:t>
            </a:r>
            <a:br>
              <a:rPr lang="en-US" dirty="0"/>
            </a:br>
            <a:r>
              <a:rPr lang="en-US" dirty="0"/>
              <a:t>Random Forest Regression</a:t>
            </a:r>
            <a:br>
              <a:rPr lang="en-US" dirty="0"/>
            </a:br>
            <a:r>
              <a:rPr lang="en-US" dirty="0"/>
              <a:t>Gradient Boosted Regression</a:t>
            </a:r>
          </a:p>
          <a:p>
            <a:r>
              <a:rPr lang="en-US" dirty="0" err="1"/>
              <a:t>eXTreme</a:t>
            </a:r>
            <a:r>
              <a:rPr lang="en-US" dirty="0"/>
              <a:t> Gradient Boosted Regression (</a:t>
            </a:r>
            <a:r>
              <a:rPr lang="en-US" dirty="0" err="1"/>
              <a:t>XGBoost</a:t>
            </a:r>
            <a:r>
              <a:rPr lang="en-US" dirty="0"/>
              <a:t>)</a:t>
            </a:r>
          </a:p>
          <a:p>
            <a:r>
              <a:rPr lang="en-US" dirty="0" err="1"/>
              <a:t>CatBoost</a:t>
            </a:r>
            <a:r>
              <a:rPr lang="en-US" dirty="0"/>
              <a:t> Regression</a:t>
            </a:r>
          </a:p>
          <a:p>
            <a:r>
              <a:rPr lang="en-US" dirty="0"/>
              <a:t>AdaBoost Regression</a:t>
            </a:r>
          </a:p>
          <a:p>
            <a:r>
              <a:rPr lang="en-US" dirty="0" err="1"/>
              <a:t>LightGBM</a:t>
            </a:r>
            <a:endParaRPr lang="en-US" dirty="0"/>
          </a:p>
          <a:p>
            <a:r>
              <a:rPr lang="en-US" dirty="0"/>
              <a:t>Deep Learning Regression (</a:t>
            </a:r>
            <a:r>
              <a:rPr lang="en-US" dirty="0" err="1"/>
              <a:t>Keras</a:t>
            </a:r>
            <a:r>
              <a:rPr lang="en-US" dirty="0"/>
              <a:t>)</a:t>
            </a:r>
          </a:p>
          <a:p>
            <a:br>
              <a:rPr lang="en-US" dirty="0"/>
            </a:br>
            <a:endParaRPr lang="fr-FR" dirty="0"/>
          </a:p>
        </p:txBody>
      </p:sp>
    </p:spTree>
    <p:extLst>
      <p:ext uri="{BB962C8B-B14F-4D97-AF65-F5344CB8AC3E}">
        <p14:creationId xmlns:p14="http://schemas.microsoft.com/office/powerpoint/2010/main" val="242185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490361"/>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597748" y="885217"/>
            <a:ext cx="10996504" cy="4278094"/>
          </a:xfrm>
          <a:prstGeom prst="rect">
            <a:avLst/>
          </a:prstGeom>
          <a:noFill/>
        </p:spPr>
        <p:txBody>
          <a:bodyPr wrap="square" rtlCol="0">
            <a:spAutoFit/>
          </a:bodyPr>
          <a:lstStyle/>
          <a:p>
            <a:r>
              <a:rPr lang="fr-FR" sz="2000" b="1" u="sng" dirty="0"/>
              <a:t>Imputation des valeurs manquantes</a:t>
            </a:r>
          </a:p>
          <a:p>
            <a:r>
              <a:rPr lang="fr-FR" dirty="0"/>
              <a:t>Bien que nous ayons laissé tomber les colonnes avec plus de 50 % de valeurs manquantes lorsque nous avons nettoyé les données, il y a encore pas mal d'observations manquantes. Les modèles d'apprentissage machine ne peuvent pas traiter les valeurs absentes, nous devons donc les compléter, un processus connu sous le nom d'imputation.</a:t>
            </a:r>
          </a:p>
          <a:p>
            <a:endParaRPr lang="fr-FR" dirty="0"/>
          </a:p>
          <a:p>
            <a:r>
              <a:rPr lang="en-US" dirty="0"/>
              <a:t>from </a:t>
            </a:r>
            <a:r>
              <a:rPr lang="en-US" dirty="0" err="1"/>
              <a:t>sklearn.experimental</a:t>
            </a:r>
            <a:r>
              <a:rPr lang="en-US" dirty="0"/>
              <a:t> import </a:t>
            </a:r>
            <a:r>
              <a:rPr lang="en-US" dirty="0" err="1"/>
              <a:t>enable_iterative_imputer</a:t>
            </a:r>
            <a:endParaRPr lang="en-US" dirty="0"/>
          </a:p>
          <a:p>
            <a:r>
              <a:rPr lang="en-US" dirty="0"/>
              <a:t>from </a:t>
            </a:r>
            <a:r>
              <a:rPr lang="en-US" dirty="0" err="1"/>
              <a:t>sklearn.impute</a:t>
            </a:r>
            <a:r>
              <a:rPr lang="en-US" dirty="0"/>
              <a:t> import </a:t>
            </a:r>
            <a:r>
              <a:rPr lang="en-US" dirty="0" err="1"/>
              <a:t>IterativeImputer</a:t>
            </a:r>
            <a:endParaRPr lang="en-US" dirty="0"/>
          </a:p>
          <a:p>
            <a:r>
              <a:rPr lang="en-US" dirty="0"/>
              <a:t>imp = </a:t>
            </a:r>
            <a:r>
              <a:rPr lang="en-US" dirty="0" err="1"/>
              <a:t>IterativeImputer</a:t>
            </a:r>
            <a:r>
              <a:rPr lang="en-US" dirty="0"/>
              <a:t>(</a:t>
            </a:r>
            <a:r>
              <a:rPr lang="en-US" dirty="0" err="1"/>
              <a:t>max_iter</a:t>
            </a:r>
            <a:r>
              <a:rPr lang="en-US" dirty="0"/>
              <a:t>=10, </a:t>
            </a:r>
            <a:r>
              <a:rPr lang="en-US" dirty="0" err="1"/>
              <a:t>random_state</a:t>
            </a:r>
            <a:r>
              <a:rPr lang="en-US" dirty="0"/>
              <a:t>=0)</a:t>
            </a:r>
          </a:p>
          <a:p>
            <a:r>
              <a:rPr lang="en-US" dirty="0" err="1"/>
              <a:t>X_train</a:t>
            </a:r>
            <a:r>
              <a:rPr lang="en-US" dirty="0"/>
              <a:t>=</a:t>
            </a:r>
            <a:r>
              <a:rPr lang="en-US" dirty="0" err="1"/>
              <a:t>imp.fit_transform</a:t>
            </a:r>
            <a:r>
              <a:rPr lang="en-US" dirty="0"/>
              <a:t>(</a:t>
            </a:r>
            <a:r>
              <a:rPr lang="en-US" dirty="0" err="1"/>
              <a:t>train_features</a:t>
            </a:r>
            <a:r>
              <a:rPr lang="en-US" dirty="0"/>
              <a:t>)</a:t>
            </a:r>
          </a:p>
          <a:p>
            <a:r>
              <a:rPr lang="en-US" dirty="0" err="1"/>
              <a:t>X_test</a:t>
            </a:r>
            <a:r>
              <a:rPr lang="en-US" dirty="0"/>
              <a:t> = </a:t>
            </a:r>
            <a:r>
              <a:rPr lang="en-US" dirty="0" err="1"/>
              <a:t>imp.transform</a:t>
            </a:r>
            <a:r>
              <a:rPr lang="en-US" dirty="0"/>
              <a:t>(</a:t>
            </a:r>
            <a:r>
              <a:rPr lang="en-US" dirty="0" err="1"/>
              <a:t>test_features</a:t>
            </a:r>
            <a:r>
              <a:rPr lang="en-US" dirty="0"/>
              <a:t>)</a:t>
            </a:r>
          </a:p>
          <a:p>
            <a:r>
              <a:rPr lang="en-US" dirty="0" err="1"/>
              <a:t>X_train</a:t>
            </a:r>
            <a:endParaRPr lang="en-US" dirty="0"/>
          </a:p>
          <a:p>
            <a:endParaRPr lang="en-US" dirty="0"/>
          </a:p>
          <a:p>
            <a:r>
              <a:rPr lang="en-US" dirty="0" err="1"/>
              <a:t>J’ai</a:t>
            </a:r>
            <a:r>
              <a:rPr lang="en-US" dirty="0"/>
              <a:t> </a:t>
            </a:r>
            <a:r>
              <a:rPr lang="en-US" dirty="0" err="1"/>
              <a:t>utilisé</a:t>
            </a:r>
            <a:r>
              <a:rPr lang="en-US" dirty="0"/>
              <a:t> </a:t>
            </a:r>
            <a:r>
              <a:rPr lang="en-US" dirty="0" err="1"/>
              <a:t>l’IterativeImputer</a:t>
            </a:r>
            <a:r>
              <a:rPr lang="en-US" dirty="0"/>
              <a:t> qui </a:t>
            </a:r>
            <a:r>
              <a:rPr lang="en-US" dirty="0" err="1"/>
              <a:t>est</a:t>
            </a:r>
            <a:r>
              <a:rPr lang="en-US" dirty="0"/>
              <a:t> plus </a:t>
            </a:r>
            <a:r>
              <a:rPr lang="en-US" dirty="0" err="1"/>
              <a:t>évolué</a:t>
            </a:r>
            <a:r>
              <a:rPr lang="en-US" dirty="0"/>
              <a:t> que les </a:t>
            </a:r>
            <a:r>
              <a:rPr lang="en-US" dirty="0" err="1"/>
              <a:t>autres</a:t>
            </a:r>
            <a:r>
              <a:rPr lang="en-US" dirty="0"/>
              <a:t> imputers à disposition dans </a:t>
            </a:r>
            <a:r>
              <a:rPr lang="en-US" dirty="0" err="1"/>
              <a:t>SciKit</a:t>
            </a:r>
            <a:r>
              <a:rPr lang="en-US" dirty="0"/>
              <a:t>-Learn</a:t>
            </a:r>
            <a:br>
              <a:rPr lang="en-US" dirty="0"/>
            </a:br>
            <a:endParaRPr lang="fr-FR" dirty="0"/>
          </a:p>
        </p:txBody>
      </p:sp>
    </p:spTree>
    <p:extLst>
      <p:ext uri="{BB962C8B-B14F-4D97-AF65-F5344CB8AC3E}">
        <p14:creationId xmlns:p14="http://schemas.microsoft.com/office/powerpoint/2010/main" val="33890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p:spPr>
        <p:txBody>
          <a:bodyPr>
            <a:normAutofit/>
          </a:bodyPr>
          <a:lstStyle/>
          <a:p>
            <a:r>
              <a:rPr lang="en-US" dirty="0"/>
              <a:t>1. </a:t>
            </a:r>
            <a:r>
              <a:rPr lang="en-US" dirty="0" err="1"/>
              <a:t>Nettoyage</a:t>
            </a:r>
            <a:r>
              <a:rPr lang="en-US" dirty="0"/>
              <a:t> des </a:t>
            </a:r>
            <a:r>
              <a:rPr lang="en-US" dirty="0" err="1"/>
              <a:t>données</a:t>
            </a:r>
            <a:r>
              <a:rPr lang="en-US" dirty="0"/>
              <a:t> et </a:t>
            </a:r>
            <a:r>
              <a:rPr lang="en-US" dirty="0" err="1"/>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fr-FR" dirty="0"/>
              <a:t>Sélection</a:t>
            </a:r>
            <a:r>
              <a:rPr lang="en-US" dirty="0"/>
              <a:t> et Extraction des variables </a:t>
            </a:r>
            <a:r>
              <a:rPr lang="en-US" dirty="0" err="1"/>
              <a:t>explicatives</a:t>
            </a:r>
            <a:r>
              <a:rPr lang="en-US" dirty="0"/>
              <a:t> (Feature Engineering)</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
        <p:nvSpPr>
          <p:cNvPr id="11" name="Title 3"/>
          <p:cNvSpPr txBox="1">
            <a:spLocks/>
          </p:cNvSpPr>
          <p:nvPr/>
        </p:nvSpPr>
        <p:spPr>
          <a:xfrm>
            <a:off x="579052" y="554418"/>
            <a:ext cx="2154420" cy="372196"/>
          </a:xfrm>
          <a:prstGeom prst="rect">
            <a:avLst/>
          </a:prstGeom>
        </p:spPr>
        <p:txBody>
          <a:bodyPr vert="horz" lIns="0" tIns="0" rIns="0" bIns="0" rtlCol="0" anchor="t">
            <a:normAutofit lnSpcReduction="10000"/>
          </a:bodyPr>
          <a:lstStyle>
            <a:lvl1pPr algn="l" defTabSz="914400" rtl="0" eaLnBrk="1" latinLnBrk="0" hangingPunct="1">
              <a:lnSpc>
                <a:spcPct val="110000"/>
              </a:lnSpc>
              <a:spcBef>
                <a:spcPct val="0"/>
              </a:spcBef>
              <a:buNone/>
              <a:defRPr sz="2400" kern="1200">
                <a:solidFill>
                  <a:schemeClr val="tx1"/>
                </a:solidFill>
                <a:latin typeface="+mj-lt"/>
                <a:ea typeface="+mj-ea"/>
                <a:cs typeface="+mj-cs"/>
              </a:defRPr>
            </a:lvl1pPr>
          </a:lstStyle>
          <a:p>
            <a:r>
              <a:rPr lang="en-US" b="1" dirty="0" err="1">
                <a:solidFill>
                  <a:schemeClr val="bg2">
                    <a:lumMod val="50000"/>
                  </a:schemeClr>
                </a:solidFill>
              </a:rPr>
              <a:t>Méthodologie</a:t>
            </a:r>
            <a:endParaRPr lang="en-US" b="1" dirty="0">
              <a:solidFill>
                <a:schemeClr val="bg2">
                  <a:lumMod val="50000"/>
                </a:schemeClr>
              </a:solidFill>
            </a:endParaRPr>
          </a:p>
        </p:txBody>
      </p:sp>
    </p:spTree>
    <p:extLst>
      <p:ext uri="{BB962C8B-B14F-4D97-AF65-F5344CB8AC3E}">
        <p14:creationId xmlns:p14="http://schemas.microsoft.com/office/powerpoint/2010/main" val="1161247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8311" y="490361"/>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597748" y="885217"/>
            <a:ext cx="10996504" cy="1815882"/>
          </a:xfrm>
          <a:prstGeom prst="rect">
            <a:avLst/>
          </a:prstGeom>
          <a:noFill/>
        </p:spPr>
        <p:txBody>
          <a:bodyPr wrap="square" rtlCol="0">
            <a:spAutoFit/>
          </a:bodyPr>
          <a:lstStyle/>
          <a:p>
            <a:r>
              <a:rPr lang="fr-FR" sz="2000" b="1" u="sng" dirty="0" err="1"/>
              <a:t>Feature</a:t>
            </a:r>
            <a:r>
              <a:rPr lang="fr-FR" sz="2000" b="1" u="sng" dirty="0"/>
              <a:t> </a:t>
            </a:r>
            <a:r>
              <a:rPr lang="fr-FR" sz="2000" b="1" u="sng" dirty="0" err="1"/>
              <a:t>Scaling</a:t>
            </a:r>
            <a:endParaRPr lang="fr-FR" sz="2000" b="1" u="sng" dirty="0"/>
          </a:p>
          <a:p>
            <a:endParaRPr lang="fr-FR" sz="2000" b="1" u="sng" dirty="0"/>
          </a:p>
          <a:p>
            <a:r>
              <a:rPr lang="fr-FR" dirty="0"/>
              <a:t>Pour cela, j’ai utilisé la fonction </a:t>
            </a:r>
            <a:r>
              <a:rPr lang="fr-FR" dirty="0" err="1"/>
              <a:t>StandardScaler</a:t>
            </a:r>
            <a:r>
              <a:rPr lang="fr-FR" dirty="0"/>
              <a:t> de </a:t>
            </a:r>
            <a:r>
              <a:rPr lang="fr-FR" dirty="0" err="1"/>
              <a:t>ScikitLearn</a:t>
            </a:r>
            <a:r>
              <a:rPr lang="fr-FR" dirty="0"/>
              <a:t>.</a:t>
            </a:r>
          </a:p>
          <a:p>
            <a:r>
              <a:rPr lang="fr-FR" dirty="0"/>
              <a:t>L'idée derrière </a:t>
            </a:r>
            <a:r>
              <a:rPr lang="fr-FR" dirty="0" err="1"/>
              <a:t>StandardScaler</a:t>
            </a:r>
            <a:r>
              <a:rPr lang="fr-FR" dirty="0"/>
              <a:t> est qu'il transformera les données de telle sorte que leur distribution aura une valeur moyenne de 0 et un écart-type de 1. Étant donné la distribution des données, chaque valeur de l'ensemble de données aura la valeur moyenne de l'échantillon soustraite, puis divisée par l'écart-type de l'ensemble de données.</a:t>
            </a:r>
          </a:p>
        </p:txBody>
      </p:sp>
      <p:pic>
        <p:nvPicPr>
          <p:cNvPr id="17410" name="Picture 2" descr="enter image description here">
            <a:extLst>
              <a:ext uri="{FF2B5EF4-FFF2-40B4-BE49-F238E27FC236}">
                <a16:creationId xmlns:a16="http://schemas.microsoft.com/office/drawing/2014/main" id="{DD400ABD-EA11-487C-BC9D-C8D69A81B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427" y="2701099"/>
            <a:ext cx="5054938" cy="350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91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6"/>
            <a:ext cx="10996504" cy="738664"/>
          </a:xfrm>
          <a:prstGeom prst="rect">
            <a:avLst/>
          </a:prstGeom>
          <a:noFill/>
        </p:spPr>
        <p:txBody>
          <a:bodyPr wrap="square" rtlCol="0">
            <a:spAutoFit/>
          </a:bodyPr>
          <a:lstStyle/>
          <a:p>
            <a:r>
              <a:rPr lang="fr-FR" sz="1200" b="1" u="sng" dirty="0"/>
              <a:t>VARIABLE CIBLE : EMISSION DE CO2 DES BATIMENTS SANS L’ENERGY STAR SCORE</a:t>
            </a:r>
          </a:p>
          <a:p>
            <a:r>
              <a:rPr lang="fr-FR" sz="1200" dirty="0"/>
              <a:t>Utilisation de 4 métriques pour comparer les modèles</a:t>
            </a:r>
          </a:p>
          <a:p>
            <a:endParaRPr lang="fr-FR" dirty="0"/>
          </a:p>
        </p:txBody>
      </p:sp>
      <p:pic>
        <p:nvPicPr>
          <p:cNvPr id="16386" name="Picture 2">
            <a:extLst>
              <a:ext uri="{FF2B5EF4-FFF2-40B4-BE49-F238E27FC236}">
                <a16:creationId xmlns:a16="http://schemas.microsoft.com/office/drawing/2014/main" id="{7BC04BBC-399D-4A66-A6DA-C574DD2DA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2" y="811549"/>
            <a:ext cx="5392205" cy="312417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E32175B6-6F17-4422-8E55-C3BF38DE7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967" y="811550"/>
            <a:ext cx="4939869" cy="312417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305632AE-3655-43CE-85A2-5493F1119D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83" y="3935724"/>
            <a:ext cx="5392204" cy="2922276"/>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A150104D-2C52-492E-9311-3EEC928F63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967" y="3951663"/>
            <a:ext cx="4939869" cy="29063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D919D30-33C1-4F74-8E78-7C6FB2BF82D1}"/>
              </a:ext>
            </a:extLst>
          </p:cNvPr>
          <p:cNvSpPr>
            <a:spLocks noChangeArrowheads="1"/>
          </p:cNvSpPr>
          <p:nvPr/>
        </p:nvSpPr>
        <p:spPr bwMode="auto">
          <a:xfrm>
            <a:off x="5727089" y="444949"/>
            <a:ext cx="623452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urier New" panose="02070309020205020404" pitchFamily="49" charset="0"/>
              </a:rPr>
              <a:t>Baseline Performance on the test set: MAE = 99.9899</a:t>
            </a:r>
            <a:r>
              <a:rPr kumimoji="0" lang="en-US" altLang="en-US" sz="1600" b="1" i="0" u="none" strike="noStrike" cap="none" normalizeH="0" baseline="0" dirty="0">
                <a:ln>
                  <a:noFill/>
                </a:ln>
                <a:effectLst/>
              </a:rPr>
              <a:t> </a:t>
            </a:r>
            <a:endParaRPr kumimoji="0" lang="en-US" altLang="en-US" sz="1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47560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6"/>
            <a:ext cx="10996504" cy="738664"/>
          </a:xfrm>
          <a:prstGeom prst="rect">
            <a:avLst/>
          </a:prstGeom>
          <a:noFill/>
        </p:spPr>
        <p:txBody>
          <a:bodyPr wrap="square" rtlCol="0">
            <a:spAutoFit/>
          </a:bodyPr>
          <a:lstStyle/>
          <a:p>
            <a:r>
              <a:rPr lang="fr-FR" sz="1200" b="1" u="sng" dirty="0"/>
              <a:t>VARIABLE CIBLE : EMISSION DE CO2 DES BATIMENTS AVEC L’ENERGY STAR SCORE</a:t>
            </a:r>
          </a:p>
          <a:p>
            <a:r>
              <a:rPr lang="fr-FR" sz="1200" dirty="0"/>
              <a:t>Utilisation de 4 métriques pour comparer les modèles</a:t>
            </a:r>
          </a:p>
          <a:p>
            <a:endParaRPr lang="fr-FR" dirty="0"/>
          </a:p>
        </p:txBody>
      </p:sp>
      <p:sp>
        <p:nvSpPr>
          <p:cNvPr id="8" name="Rectangle 7">
            <a:extLst>
              <a:ext uri="{FF2B5EF4-FFF2-40B4-BE49-F238E27FC236}">
                <a16:creationId xmlns:a16="http://schemas.microsoft.com/office/drawing/2014/main" id="{4D30EB4C-E21B-4F83-9D4D-053880E2901B}"/>
              </a:ext>
            </a:extLst>
          </p:cNvPr>
          <p:cNvSpPr>
            <a:spLocks noChangeArrowheads="1"/>
          </p:cNvSpPr>
          <p:nvPr/>
        </p:nvSpPr>
        <p:spPr bwMode="auto">
          <a:xfrm>
            <a:off x="5653894" y="455106"/>
            <a:ext cx="634148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urier New" panose="02070309020205020404" pitchFamily="49" charset="0"/>
              </a:rPr>
              <a:t>Baseline Performance on the test set: MAE = 99.9899</a:t>
            </a:r>
            <a:r>
              <a:rPr kumimoji="0" lang="en-US" altLang="en-US" sz="1600" b="1" i="0" u="none" strike="noStrike" cap="none" normalizeH="0" baseline="0" dirty="0">
                <a:ln>
                  <a:noFill/>
                </a:ln>
                <a:effectLst/>
              </a:rPr>
              <a:t> </a:t>
            </a:r>
            <a:endParaRPr kumimoji="0" lang="en-US" altLang="en-US" sz="1600" b="1" i="0" u="none" strike="noStrike" cap="none" normalizeH="0" baseline="0" dirty="0">
              <a:ln>
                <a:noFill/>
              </a:ln>
              <a:effectLst/>
              <a:latin typeface="Arial" panose="020B0604020202020204" pitchFamily="34" charset="0"/>
            </a:endParaRPr>
          </a:p>
        </p:txBody>
      </p:sp>
      <p:pic>
        <p:nvPicPr>
          <p:cNvPr id="20482" name="Picture 2">
            <a:extLst>
              <a:ext uri="{FF2B5EF4-FFF2-40B4-BE49-F238E27FC236}">
                <a16:creationId xmlns:a16="http://schemas.microsoft.com/office/drawing/2014/main" id="{383072C2-32A3-4121-9F75-9A281F888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83" y="932285"/>
            <a:ext cx="4639945" cy="2924277"/>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9DA6501-766E-4915-8305-566355B1D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892" y="839657"/>
            <a:ext cx="4639945" cy="2924277"/>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B3E0677C-5C3E-4E18-AB00-F2457FA6C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82" y="3856562"/>
            <a:ext cx="4639945" cy="2851598"/>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F70C2BD8-5BA3-4BBA-9344-25DF9258B3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6648" y="3763934"/>
            <a:ext cx="4639945" cy="292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0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6"/>
            <a:ext cx="10996504" cy="738664"/>
          </a:xfrm>
          <a:prstGeom prst="rect">
            <a:avLst/>
          </a:prstGeom>
          <a:noFill/>
        </p:spPr>
        <p:txBody>
          <a:bodyPr wrap="square" rtlCol="0">
            <a:spAutoFit/>
          </a:bodyPr>
          <a:lstStyle/>
          <a:p>
            <a:r>
              <a:rPr lang="fr-FR" sz="1200" b="1" u="sng" dirty="0"/>
              <a:t>VARIABLE CIBLE : UTILISATION D’ENERGIE DES BATIMENTS SANS L’ENERGY STAR SCORE</a:t>
            </a:r>
          </a:p>
          <a:p>
            <a:r>
              <a:rPr lang="fr-FR" sz="1200" dirty="0"/>
              <a:t>Utilisation de 4 métriques pour comparer les modèles</a:t>
            </a:r>
          </a:p>
          <a:p>
            <a:endParaRPr lang="fr-FR" dirty="0"/>
          </a:p>
        </p:txBody>
      </p:sp>
      <p:sp>
        <p:nvSpPr>
          <p:cNvPr id="9" name="Rectangle 8">
            <a:extLst>
              <a:ext uri="{FF2B5EF4-FFF2-40B4-BE49-F238E27FC236}">
                <a16:creationId xmlns:a16="http://schemas.microsoft.com/office/drawing/2014/main" id="{4D155A4E-B388-4516-8796-E8BACE37A91D}"/>
              </a:ext>
            </a:extLst>
          </p:cNvPr>
          <p:cNvSpPr>
            <a:spLocks noChangeArrowheads="1"/>
          </p:cNvSpPr>
          <p:nvPr/>
        </p:nvSpPr>
        <p:spPr bwMode="auto">
          <a:xfrm>
            <a:off x="5154069" y="572129"/>
            <a:ext cx="70379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Baseline Performance on the test set: MAE = 4114030.1593</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21506" name="Picture 2">
            <a:extLst>
              <a:ext uri="{FF2B5EF4-FFF2-40B4-BE49-F238E27FC236}">
                <a16:creationId xmlns:a16="http://schemas.microsoft.com/office/drawing/2014/main" id="{FBA736D9-E344-4DAC-9C82-E36889B8A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4" y="1050357"/>
            <a:ext cx="4756399" cy="2885366"/>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FD49E28C-61C9-47E9-913C-27A42E579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30" y="967888"/>
            <a:ext cx="4578205" cy="2880283"/>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A517ED53-EF6E-4EAA-A45C-CF86A3CF8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4" y="3935722"/>
            <a:ext cx="4756399" cy="2880283"/>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730994E7-E651-4D66-A37D-559696D2DD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3230" y="3862543"/>
            <a:ext cx="4578205" cy="288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87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6"/>
            <a:ext cx="10996504" cy="738664"/>
          </a:xfrm>
          <a:prstGeom prst="rect">
            <a:avLst/>
          </a:prstGeom>
          <a:noFill/>
        </p:spPr>
        <p:txBody>
          <a:bodyPr wrap="square" rtlCol="0">
            <a:spAutoFit/>
          </a:bodyPr>
          <a:lstStyle/>
          <a:p>
            <a:r>
              <a:rPr lang="fr-FR" sz="1200" b="1" u="sng" dirty="0"/>
              <a:t>VARIABLE CIBLE : UTILISATION D’ENERGIE DES BATIMENTS AVEC L’ENERGY STAR SCORE</a:t>
            </a:r>
          </a:p>
          <a:p>
            <a:r>
              <a:rPr lang="fr-FR" sz="1200" dirty="0"/>
              <a:t>Utilisation de 4 métriques pour comparer les modèles</a:t>
            </a:r>
          </a:p>
          <a:p>
            <a:endParaRPr lang="fr-FR" dirty="0"/>
          </a:p>
        </p:txBody>
      </p:sp>
      <p:sp>
        <p:nvSpPr>
          <p:cNvPr id="9" name="Rectangle 8">
            <a:extLst>
              <a:ext uri="{FF2B5EF4-FFF2-40B4-BE49-F238E27FC236}">
                <a16:creationId xmlns:a16="http://schemas.microsoft.com/office/drawing/2014/main" id="{4D155A4E-B388-4516-8796-E8BACE37A91D}"/>
              </a:ext>
            </a:extLst>
          </p:cNvPr>
          <p:cNvSpPr>
            <a:spLocks noChangeArrowheads="1"/>
          </p:cNvSpPr>
          <p:nvPr/>
        </p:nvSpPr>
        <p:spPr bwMode="auto">
          <a:xfrm>
            <a:off x="5154069" y="572125"/>
            <a:ext cx="70379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Baseline Performance on the test set: MAE = 4114030.1593</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22530" name="Picture 2">
            <a:extLst>
              <a:ext uri="{FF2B5EF4-FFF2-40B4-BE49-F238E27FC236}">
                <a16:creationId xmlns:a16="http://schemas.microsoft.com/office/drawing/2014/main" id="{80ACBDFD-82F7-491E-80C8-618037E9B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7" y="847413"/>
            <a:ext cx="4854102" cy="3059247"/>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D32D4FB5-061B-4F23-BEB7-AAE462AA0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585" y="818346"/>
            <a:ext cx="4854103" cy="3088314"/>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6EDB8EE3-7B39-4BAE-8D94-59FE0C4B6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67" y="3906660"/>
            <a:ext cx="4854102" cy="2865506"/>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65415B72-60E6-496E-8130-AF697C403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585" y="3906659"/>
            <a:ext cx="4905922" cy="28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43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4. </a:t>
            </a:r>
            <a:r>
              <a:rPr lang="en-US" dirty="0" err="1">
                <a:solidFill>
                  <a:srgbClr val="00B0F0"/>
                </a:solidFill>
              </a:rPr>
              <a:t>Comparaison</a:t>
            </a:r>
            <a:r>
              <a:rPr lang="en-US" dirty="0">
                <a:solidFill>
                  <a:srgbClr val="00B0F0"/>
                </a:solidFill>
              </a:rPr>
              <a:t> de </a:t>
            </a:r>
            <a:r>
              <a:rPr lang="en-US" dirty="0" err="1">
                <a:solidFill>
                  <a:srgbClr val="00B0F0"/>
                </a:solidFill>
              </a:rPr>
              <a:t>plusieurs</a:t>
            </a:r>
            <a:r>
              <a:rPr lang="en-US" dirty="0">
                <a:solidFill>
                  <a:srgbClr val="00B0F0"/>
                </a:solidFill>
              </a:rPr>
              <a:t> </a:t>
            </a:r>
            <a:r>
              <a:rPr lang="en-US" dirty="0" err="1">
                <a:solidFill>
                  <a:srgbClr val="00B0F0"/>
                </a:solidFill>
              </a:rPr>
              <a:t>modèles</a:t>
            </a:r>
            <a:r>
              <a:rPr lang="en-US" dirty="0">
                <a:solidFill>
                  <a:srgbClr val="00B0F0"/>
                </a:solidFill>
              </a:rPr>
              <a:t> de Machine Learning </a:t>
            </a:r>
            <a:r>
              <a:rPr lang="en-US" dirty="0" err="1">
                <a:solidFill>
                  <a:srgbClr val="00B0F0"/>
                </a:solidFill>
              </a:rPr>
              <a:t>selon</a:t>
            </a:r>
            <a:r>
              <a:rPr lang="en-US" dirty="0">
                <a:solidFill>
                  <a:srgbClr val="00B0F0"/>
                </a:solidFill>
              </a:rPr>
              <a:t> </a:t>
            </a:r>
            <a:r>
              <a:rPr lang="en-US" dirty="0" err="1">
                <a:solidFill>
                  <a:srgbClr val="00B0F0"/>
                </a:solidFill>
              </a:rPr>
              <a:t>différentes</a:t>
            </a:r>
            <a:r>
              <a:rPr lang="en-US" dirty="0">
                <a:solidFill>
                  <a:srgbClr val="00B0F0"/>
                </a:solidFill>
              </a:rPr>
              <a:t> </a:t>
            </a:r>
            <a:r>
              <a:rPr lang="en-US" dirty="0" err="1">
                <a:solidFill>
                  <a:srgbClr val="00B0F0"/>
                </a:solidFill>
              </a:rPr>
              <a:t>métriques</a:t>
            </a:r>
            <a:br>
              <a:rPr lang="en-US" dirty="0">
                <a:solidFill>
                  <a:srgbClr val="00B0F0"/>
                </a:solidFill>
              </a:rPr>
            </a:br>
            <a:br>
              <a:rPr lang="en-US" dirty="0">
                <a:solidFill>
                  <a:srgbClr val="00B0F0"/>
                </a:solidFill>
              </a:rPr>
            </a:b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6"/>
            <a:ext cx="10996504" cy="3693319"/>
          </a:xfrm>
          <a:prstGeom prst="rect">
            <a:avLst/>
          </a:prstGeom>
          <a:noFill/>
        </p:spPr>
        <p:txBody>
          <a:bodyPr wrap="square" rtlCol="0">
            <a:spAutoFit/>
          </a:bodyPr>
          <a:lstStyle/>
          <a:p>
            <a:r>
              <a:rPr lang="fr-FR" sz="1200" b="1" u="sng" dirty="0"/>
              <a:t>VARIABLE CIBLE : UTILISATION D’ENERGIE DES BATIMENTS AVEC L’ENERGY STAR SCORE</a:t>
            </a:r>
          </a:p>
          <a:p>
            <a:r>
              <a:rPr lang="fr-FR" sz="1200" dirty="0"/>
              <a:t>Utilisation de 4 métriques pour comparer les modèles</a:t>
            </a:r>
          </a:p>
          <a:p>
            <a:endParaRPr lang="fr-FR" sz="1200" dirty="0"/>
          </a:p>
          <a:p>
            <a:endParaRPr lang="fr-FR" sz="1200" dirty="0"/>
          </a:p>
          <a:p>
            <a:endParaRPr lang="fr-FR" sz="1200" dirty="0"/>
          </a:p>
          <a:p>
            <a:endParaRPr lang="fr-FR" sz="1200" dirty="0"/>
          </a:p>
          <a:p>
            <a:endParaRPr lang="fr-FR" sz="1200" dirty="0"/>
          </a:p>
          <a:p>
            <a:endParaRPr lang="fr-FR" sz="1200" dirty="0"/>
          </a:p>
          <a:p>
            <a:pPr algn="ctr"/>
            <a:r>
              <a:rPr lang="fr-FR" sz="4800" dirty="0">
                <a:solidFill>
                  <a:schemeClr val="accent3"/>
                </a:solidFill>
              </a:rPr>
              <a:t>ATTENTION POINT DE VIGILANCE !!!!</a:t>
            </a:r>
          </a:p>
          <a:p>
            <a:pPr algn="ctr"/>
            <a:r>
              <a:rPr lang="fr-FR" dirty="0"/>
              <a:t>Comme mentionné précédemment le mode de calcul de l’Energy Star Score étant basé sur l’auto déclaration ET qu’en plus l’utilisation d'énergie des bâtiments (notre variable cible) est utilisée aussi dans le calcul du Score. Cela entraine donc un biais ET une fuite de donnée (data </a:t>
            </a:r>
            <a:r>
              <a:rPr lang="fr-FR" dirty="0" err="1"/>
              <a:t>leakage</a:t>
            </a:r>
            <a:r>
              <a:rPr lang="fr-FR" dirty="0"/>
              <a:t>). L’Energy Star Score malgré l’amélioration des résultats de nos modèles dans leur ensemble est pour moi une variable à NE PAS PRENDRE en considération dans la construction de modèles de machine </a:t>
            </a:r>
            <a:r>
              <a:rPr lang="fr-FR" dirty="0" err="1"/>
              <a:t>learning</a:t>
            </a:r>
            <a:r>
              <a:rPr lang="fr-FR" dirty="0"/>
              <a:t> pour les raisons évoquées ci-avant.</a:t>
            </a:r>
          </a:p>
        </p:txBody>
      </p:sp>
      <p:sp>
        <p:nvSpPr>
          <p:cNvPr id="9" name="Rectangle 8">
            <a:extLst>
              <a:ext uri="{FF2B5EF4-FFF2-40B4-BE49-F238E27FC236}">
                <a16:creationId xmlns:a16="http://schemas.microsoft.com/office/drawing/2014/main" id="{4D155A4E-B388-4516-8796-E8BACE37A91D}"/>
              </a:ext>
            </a:extLst>
          </p:cNvPr>
          <p:cNvSpPr>
            <a:spLocks noChangeArrowheads="1"/>
          </p:cNvSpPr>
          <p:nvPr/>
        </p:nvSpPr>
        <p:spPr bwMode="auto">
          <a:xfrm>
            <a:off x="5154069" y="572125"/>
            <a:ext cx="70379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Baseline Performance on the test set: MAE = 4114030.1593</a:t>
            </a:r>
            <a:r>
              <a:rPr kumimoji="0" lang="en-US" altLang="en-US"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28563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EE80E03-5F0B-4519-B560-986AA5800F04}"/>
              </a:ext>
            </a:extLst>
          </p:cNvPr>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chemeClr val="tx2"/>
                </a:solidFill>
              </a:rPr>
              <a:t>3. </a:t>
            </a:r>
            <a:r>
              <a:rPr lang="en-US" dirty="0" err="1">
                <a:solidFill>
                  <a:schemeClr val="tx2"/>
                </a:solidFill>
              </a:rPr>
              <a:t>Séléction</a:t>
            </a:r>
            <a:r>
              <a:rPr lang="en-US" dirty="0">
                <a:solidFill>
                  <a:schemeClr val="tx2"/>
                </a:solidFill>
              </a:rPr>
              <a:t> et Extraction des variables </a:t>
            </a:r>
            <a:r>
              <a:rPr lang="en-US" dirty="0" err="1">
                <a:solidFill>
                  <a:schemeClr val="tx2"/>
                </a:solidFill>
              </a:rPr>
              <a:t>explicatives</a:t>
            </a:r>
            <a:r>
              <a:rPr lang="en-US" dirty="0">
                <a:solidFill>
                  <a:schemeClr val="tx2"/>
                </a:solidFill>
              </a:rPr>
              <a:t> (Feature Engineering and Selection)</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solidFill>
                  <a:srgbClr val="00B0F0"/>
                </a:solidFill>
              </a:rPr>
            </a:br>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br>
              <a:rPr lang="en-US" dirty="0"/>
            </a:br>
            <a:r>
              <a:rPr lang="en-US" dirty="0"/>
              <a:t>6. Interpretation des </a:t>
            </a:r>
            <a:r>
              <a:rPr lang="en-US" dirty="0" err="1"/>
              <a:t>résultats</a:t>
            </a:r>
            <a:r>
              <a:rPr lang="en-US" dirty="0"/>
              <a:t> du </a:t>
            </a:r>
            <a:r>
              <a:rPr lang="en-US" dirty="0" err="1"/>
              <a:t>modèle</a:t>
            </a:r>
            <a:br>
              <a:rPr lang="en-US" dirty="0"/>
            </a:br>
            <a:r>
              <a:rPr lang="en-US" dirty="0"/>
              <a:t>7. Conclusions et recommendations</a:t>
            </a:r>
          </a:p>
        </p:txBody>
      </p:sp>
    </p:spTree>
    <p:extLst>
      <p:ext uri="{BB962C8B-B14F-4D97-AF65-F5344CB8AC3E}">
        <p14:creationId xmlns:p14="http://schemas.microsoft.com/office/powerpoint/2010/main" val="1569468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7"/>
            <a:ext cx="4464795" cy="6955750"/>
          </a:xfrm>
          <a:prstGeom prst="rect">
            <a:avLst/>
          </a:prstGeom>
          <a:noFill/>
        </p:spPr>
        <p:txBody>
          <a:bodyPr wrap="square" rtlCol="0">
            <a:spAutoFit/>
          </a:bodyPr>
          <a:lstStyle/>
          <a:p>
            <a:endParaRPr lang="fr-FR" sz="1200" dirty="0"/>
          </a:p>
          <a:p>
            <a:r>
              <a:rPr lang="fr-FR" sz="1600" dirty="0"/>
              <a:t>D’après mes observations et les résultats des différentes métriques , il ressort que le modèle Gradient </a:t>
            </a:r>
            <a:r>
              <a:rPr lang="fr-FR" sz="1600" dirty="0" err="1"/>
              <a:t>Boosted</a:t>
            </a:r>
            <a:r>
              <a:rPr lang="fr-FR" sz="1600" dirty="0"/>
              <a:t> </a:t>
            </a:r>
            <a:r>
              <a:rPr lang="fr-FR" sz="1600" dirty="0" err="1"/>
              <a:t>Regression</a:t>
            </a:r>
            <a:r>
              <a:rPr lang="fr-FR" sz="1600" dirty="0"/>
              <a:t> est le modèle qui offre le meilleur compromis en termes de résultats.</a:t>
            </a:r>
          </a:p>
          <a:p>
            <a:r>
              <a:rPr lang="fr-FR" sz="1600" dirty="0"/>
              <a:t>C’est pourquoi je vais me concentrer sur l’amélioration de ces hyperparamètres.</a:t>
            </a:r>
          </a:p>
          <a:p>
            <a:r>
              <a:rPr lang="fr-FR" sz="1600" dirty="0"/>
              <a:t>A titre indicatif , dans les différents notebook , vous remarquerez que j’ai effectué divers tests d’optimisations avec différentes librairies d’optimisations pour les modèles. Je ne vais pas les détailler ici mais je tenais à le mentionner.</a:t>
            </a:r>
          </a:p>
          <a:p>
            <a:endParaRPr lang="fr-FR" sz="1600" dirty="0"/>
          </a:p>
          <a:p>
            <a:r>
              <a:rPr lang="fr-FR" sz="1600" dirty="0"/>
              <a:t>Les hyperparamètres sont des paramètres qui sont ne sont pas connus à partir des données et qu’ils sont souvent déterminés de manière « heuristique ».</a:t>
            </a:r>
          </a:p>
          <a:p>
            <a:endParaRPr lang="fr-FR" sz="1600" dirty="0"/>
          </a:p>
          <a:p>
            <a:r>
              <a:rPr lang="fr-FR" sz="1600" dirty="0"/>
              <a:t>Pour ceci j’ai donc utilisé :</a:t>
            </a:r>
          </a:p>
          <a:p>
            <a:pPr marL="285750" indent="-285750">
              <a:buFont typeface="Arial" panose="020B0604020202020204" pitchFamily="34" charset="0"/>
              <a:buChar char="•"/>
            </a:pPr>
            <a:r>
              <a:rPr lang="fr-FR" sz="1600" dirty="0"/>
              <a:t>Un </a:t>
            </a:r>
            <a:r>
              <a:rPr lang="fr-FR" sz="1600" dirty="0" err="1"/>
              <a:t>Random</a:t>
            </a:r>
            <a:r>
              <a:rPr lang="fr-FR" sz="1600" dirty="0"/>
              <a:t> </a:t>
            </a:r>
            <a:r>
              <a:rPr lang="fr-FR" sz="1600" dirty="0" err="1"/>
              <a:t>Search</a:t>
            </a:r>
            <a:r>
              <a:rPr lang="fr-FR" sz="1600" dirty="0"/>
              <a:t> </a:t>
            </a:r>
          </a:p>
          <a:p>
            <a:pPr marL="285750" indent="-285750">
              <a:buFont typeface="Arial" panose="020B0604020202020204" pitchFamily="34" charset="0"/>
              <a:buChar char="•"/>
            </a:pPr>
            <a:r>
              <a:rPr lang="fr-FR" sz="1600" dirty="0"/>
              <a:t>Un </a:t>
            </a:r>
            <a:r>
              <a:rPr lang="fr-FR" sz="1600" dirty="0" err="1"/>
              <a:t>Grid</a:t>
            </a:r>
            <a:r>
              <a:rPr lang="fr-FR" sz="1600" dirty="0"/>
              <a:t> </a:t>
            </a:r>
            <a:r>
              <a:rPr lang="fr-FR" sz="1600" dirty="0" err="1"/>
              <a:t>Search</a:t>
            </a:r>
            <a:endParaRPr lang="fr-FR" sz="1600" dirty="0"/>
          </a:p>
          <a:p>
            <a:pPr marL="285750" indent="-285750">
              <a:buFont typeface="Arial" panose="020B0604020202020204" pitchFamily="34" charset="0"/>
              <a:buChar char="•"/>
            </a:pPr>
            <a:r>
              <a:rPr lang="fr-FR" sz="1600" dirty="0"/>
              <a:t>Une </a:t>
            </a:r>
            <a:r>
              <a:rPr lang="en-US" sz="1600" dirty="0"/>
              <a:t>K-fold cross validation</a:t>
            </a:r>
            <a:endParaRPr lang="fr-FR" sz="1600" dirty="0"/>
          </a:p>
          <a:p>
            <a:endParaRPr lang="fr-FR" sz="1600" dirty="0"/>
          </a:p>
          <a:p>
            <a:pPr marL="285750" indent="-285750">
              <a:buFont typeface="Arial" panose="020B0604020202020204" pitchFamily="34" charset="0"/>
              <a:buChar char="•"/>
            </a:pPr>
            <a:endParaRPr lang="fr-FR" sz="1600" dirty="0"/>
          </a:p>
          <a:p>
            <a:endParaRPr lang="fr-FR" sz="1600" dirty="0"/>
          </a:p>
          <a:p>
            <a:endParaRPr lang="fr-FR" sz="1200" dirty="0"/>
          </a:p>
          <a:p>
            <a:endParaRPr lang="fr-FR" sz="1200" dirty="0"/>
          </a:p>
          <a:p>
            <a:endParaRPr lang="fr-FR" sz="1200" dirty="0"/>
          </a:p>
          <a:p>
            <a:endParaRPr lang="fr-FR" sz="1200" dirty="0"/>
          </a:p>
        </p:txBody>
      </p:sp>
      <p:pic>
        <p:nvPicPr>
          <p:cNvPr id="23554" name="Picture 2">
            <a:extLst>
              <a:ext uri="{FF2B5EF4-FFF2-40B4-BE49-F238E27FC236}">
                <a16:creationId xmlns:a16="http://schemas.microsoft.com/office/drawing/2014/main" id="{1EAC1866-3018-4FF8-8D25-50614FD9D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109" y="481544"/>
            <a:ext cx="4104532" cy="278448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GitHub - buomsoo-kim/Machine-learning-toolkits-with-python ...">
            <a:extLst>
              <a:ext uri="{FF2B5EF4-FFF2-40B4-BE49-F238E27FC236}">
                <a16:creationId xmlns:a16="http://schemas.microsoft.com/office/drawing/2014/main" id="{AF8EA500-42F9-4A49-ADB5-68A7E3D79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199" y="3266026"/>
            <a:ext cx="6138353" cy="331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27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7"/>
            <a:ext cx="12192000" cy="1754326"/>
          </a:xfrm>
          <a:prstGeom prst="rect">
            <a:avLst/>
          </a:prstGeom>
          <a:noFill/>
        </p:spPr>
        <p:txBody>
          <a:bodyPr wrap="square" rtlCol="0">
            <a:spAutoFit/>
          </a:bodyPr>
          <a:lstStyle/>
          <a:p>
            <a:endParaRPr lang="fr-FR" sz="1200" dirty="0"/>
          </a:p>
          <a:p>
            <a:endParaRPr lang="fr-FR" sz="1600" dirty="0"/>
          </a:p>
          <a:p>
            <a:pPr marL="285750" indent="-285750">
              <a:buFont typeface="Arial" panose="020B0604020202020204" pitchFamily="34" charset="0"/>
              <a:buChar char="•"/>
            </a:pPr>
            <a:endParaRPr lang="fr-FR" sz="1600" dirty="0"/>
          </a:p>
          <a:p>
            <a:endParaRPr lang="fr-FR" sz="1600" dirty="0"/>
          </a:p>
          <a:p>
            <a:endParaRPr lang="fr-FR" sz="1200" dirty="0"/>
          </a:p>
          <a:p>
            <a:endParaRPr lang="fr-FR" sz="1200" dirty="0"/>
          </a:p>
          <a:p>
            <a:endParaRPr lang="fr-FR" sz="1200" dirty="0"/>
          </a:p>
          <a:p>
            <a:endParaRPr lang="fr-FR" sz="1200" dirty="0"/>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233465" y="1064420"/>
            <a:ext cx="6517531"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dirty="0">
                <a:ln>
                  <a:noFill/>
                </a:ln>
                <a:solidFill>
                  <a:srgbClr val="000000"/>
                </a:solidFill>
                <a:effectLst/>
              </a:rPr>
              <a:t>VARIABLE CIBLE </a:t>
            </a:r>
            <a:r>
              <a:rPr lang="fr-FR" sz="1200" b="1" u="sng" dirty="0"/>
              <a:t>EMISSION DE CO2 DES BATIMENTS SANS ENERGY STAR SCORE</a:t>
            </a:r>
            <a:endParaRPr kumimoji="0" lang="en-US" altLang="en-US" sz="1200" b="1"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000000"/>
                </a:solidFill>
              </a:rPr>
              <a:t>RANDOM SEARCH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00"/>
                </a:solidFill>
                <a:effectLst/>
              </a:rPr>
              <a:t>GradientBoostingRegressor</a:t>
            </a:r>
            <a:r>
              <a:rPr kumimoji="0" lang="en-US" altLang="en-US" sz="1200" b="1" i="0" u="none" strike="noStrike" cap="none" normalizeH="0" baseline="0" dirty="0">
                <a:ln>
                  <a:noFill/>
                </a:ln>
                <a:solidFill>
                  <a:srgbClr val="000000"/>
                </a:solidFill>
                <a:effectLst/>
              </a:rPr>
              <a:t>(alpha=0.9, criterion='</a:t>
            </a:r>
            <a:r>
              <a:rPr kumimoji="0" lang="en-US" altLang="en-US" sz="1200" b="1" i="0" u="none" strike="noStrike" cap="none" normalizeH="0" baseline="0" dirty="0" err="1">
                <a:ln>
                  <a:noFill/>
                </a:ln>
                <a:solidFill>
                  <a:srgbClr val="000000"/>
                </a:solidFill>
                <a:effectLst/>
              </a:rPr>
              <a:t>friedman_mse</a:t>
            </a:r>
            <a:r>
              <a:rPr kumimoji="0" lang="en-US" altLang="en-US" sz="1200" b="1" i="0" u="none" strike="noStrike" cap="none" normalizeH="0" baseline="0" dirty="0">
                <a:ln>
                  <a:noFill/>
                </a:ln>
                <a:solidFill>
                  <a:srgbClr val="000000"/>
                </a:solidFill>
                <a:effectLst/>
              </a:rPr>
              <a:t>', </a:t>
            </a:r>
            <a:r>
              <a:rPr kumimoji="0" lang="en-US" altLang="en-US" sz="1200" b="1" i="0" u="none" strike="noStrike" cap="none" normalizeH="0" baseline="0" dirty="0" err="1">
                <a:ln>
                  <a:noFill/>
                </a:ln>
                <a:solidFill>
                  <a:srgbClr val="000000"/>
                </a:solidFill>
                <a:effectLst/>
              </a:rPr>
              <a:t>init</a:t>
            </a:r>
            <a:r>
              <a:rPr kumimoji="0" lang="en-US" altLang="en-US" sz="1200" b="1" i="0" u="none" strike="noStrike" cap="none" normalizeH="0" baseline="0" dirty="0">
                <a:ln>
                  <a:noFill/>
                </a:ln>
                <a:solidFill>
                  <a:srgbClr val="000000"/>
                </a:solidFill>
                <a:effectLst/>
              </a:rPr>
              <a:t>=None, </a:t>
            </a:r>
            <a:r>
              <a:rPr kumimoji="0" lang="en-US" altLang="en-US" sz="1200" b="1" i="0" u="none" strike="noStrike" cap="none" normalizeH="0" baseline="0" dirty="0" err="1">
                <a:ln>
                  <a:noFill/>
                </a:ln>
                <a:solidFill>
                  <a:srgbClr val="000000"/>
                </a:solidFill>
                <a:effectLst/>
              </a:rPr>
              <a:t>learning_rate</a:t>
            </a:r>
            <a:r>
              <a:rPr kumimoji="0" lang="en-US" altLang="en-US" sz="1200" b="1" i="0" u="none" strike="noStrike" cap="none" normalizeH="0" baseline="0" dirty="0">
                <a:ln>
                  <a:noFill/>
                </a:ln>
                <a:solidFill>
                  <a:srgbClr val="000000"/>
                </a:solidFill>
                <a:effectLst/>
              </a:rPr>
              <a:t>=0.1, loss='</a:t>
            </a:r>
            <a:r>
              <a:rPr kumimoji="0" lang="en-US" altLang="en-US" sz="1200" b="1" i="0" u="none" strike="noStrike" cap="none" normalizeH="0" baseline="0" dirty="0" err="1">
                <a:ln>
                  <a:noFill/>
                </a:ln>
                <a:solidFill>
                  <a:srgbClr val="000000"/>
                </a:solidFill>
                <a:effectLst/>
              </a:rPr>
              <a:t>huber</a:t>
            </a:r>
            <a:r>
              <a:rPr kumimoji="0" lang="en-US" altLang="en-US" sz="1200" b="1"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00"/>
                </a:solidFill>
                <a:effectLst/>
              </a:rPr>
              <a:t>max_depth</a:t>
            </a:r>
            <a:r>
              <a:rPr kumimoji="0" lang="en-US" altLang="en-US" sz="1200" b="1" i="0" u="none" strike="noStrike" cap="none" normalizeH="0" baseline="0" dirty="0">
                <a:ln>
                  <a:noFill/>
                </a:ln>
                <a:solidFill>
                  <a:srgbClr val="000000"/>
                </a:solidFill>
                <a:effectLst/>
              </a:rPr>
              <a:t>=15, </a:t>
            </a:r>
            <a:r>
              <a:rPr kumimoji="0" lang="en-US" altLang="en-US" sz="1200" b="1" i="0" u="none" strike="noStrike" cap="none" normalizeH="0" baseline="0" dirty="0" err="1">
                <a:ln>
                  <a:noFill/>
                </a:ln>
                <a:solidFill>
                  <a:srgbClr val="000000"/>
                </a:solidFill>
                <a:effectLst/>
              </a:rPr>
              <a:t>max_features</a:t>
            </a:r>
            <a:r>
              <a:rPr kumimoji="0" lang="en-US" altLang="en-US" sz="1200" b="1" i="0" u="none" strike="noStrike" cap="none" normalizeH="0" baseline="0" dirty="0">
                <a:ln>
                  <a:noFill/>
                </a:ln>
                <a:solidFill>
                  <a:srgbClr val="000000"/>
                </a:solidFill>
                <a:effectLst/>
              </a:rPr>
              <a:t>='sqrt', </a:t>
            </a:r>
            <a:r>
              <a:rPr kumimoji="0" lang="en-US" altLang="en-US" sz="1200" b="1" i="0" u="none" strike="noStrike" cap="none" normalizeH="0" baseline="0" dirty="0" err="1">
                <a:ln>
                  <a:noFill/>
                </a:ln>
                <a:solidFill>
                  <a:srgbClr val="000000"/>
                </a:solidFill>
                <a:effectLst/>
              </a:rPr>
              <a:t>max_leaf_nodes</a:t>
            </a:r>
            <a:r>
              <a:rPr kumimoji="0" lang="en-US" altLang="en-US" sz="1200" b="1" i="0" u="none" strike="noStrike" cap="none" normalizeH="0" baseline="0" dirty="0">
                <a:ln>
                  <a:noFill/>
                </a:ln>
                <a:solidFill>
                  <a:srgbClr val="000000"/>
                </a:solidFill>
                <a:effectLst/>
              </a:rPr>
              <a:t>=None, </a:t>
            </a:r>
            <a:r>
              <a:rPr kumimoji="0" lang="en-US" altLang="en-US" sz="1200" b="1" i="0" u="none" strike="noStrike" cap="none" normalizeH="0" baseline="0" dirty="0" err="1">
                <a:ln>
                  <a:noFill/>
                </a:ln>
                <a:solidFill>
                  <a:srgbClr val="000000"/>
                </a:solidFill>
                <a:effectLst/>
              </a:rPr>
              <a:t>min_impurity_decrease</a:t>
            </a:r>
            <a:r>
              <a:rPr kumimoji="0" lang="en-US" altLang="en-US" sz="1200" b="1" i="0" u="none" strike="noStrike" cap="none" normalizeH="0" baseline="0" dirty="0">
                <a:ln>
                  <a:noFill/>
                </a:ln>
                <a:solidFill>
                  <a:srgbClr val="000000"/>
                </a:solidFill>
                <a:effectLst/>
              </a:rPr>
              <a:t>=0.0, </a:t>
            </a:r>
            <a:r>
              <a:rPr kumimoji="0" lang="en-US" altLang="en-US" sz="1200" b="1" i="0" u="none" strike="noStrike" cap="none" normalizeH="0" baseline="0" dirty="0" err="1">
                <a:ln>
                  <a:noFill/>
                </a:ln>
                <a:solidFill>
                  <a:srgbClr val="000000"/>
                </a:solidFill>
                <a:effectLst/>
              </a:rPr>
              <a:t>min_impurity_split</a:t>
            </a:r>
            <a:r>
              <a:rPr kumimoji="0" lang="en-US" altLang="en-US" sz="1200" b="1" i="0" u="none" strike="noStrike" cap="none" normalizeH="0" baseline="0" dirty="0">
                <a:ln>
                  <a:noFill/>
                </a:ln>
                <a:solidFill>
                  <a:srgbClr val="000000"/>
                </a:solidFill>
                <a:effectLst/>
              </a:rPr>
              <a:t>=None,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rPr>
              <a:t> </a:t>
            </a:r>
            <a:r>
              <a:rPr kumimoji="0" lang="en-US" altLang="en-US" sz="1200" b="1" i="0" u="none" strike="noStrike" cap="none" normalizeH="0" baseline="0" dirty="0" err="1">
                <a:ln>
                  <a:noFill/>
                </a:ln>
                <a:solidFill>
                  <a:srgbClr val="000000"/>
                </a:solidFill>
                <a:effectLst/>
              </a:rPr>
              <a:t>min_samples_leaf</a:t>
            </a:r>
            <a:r>
              <a:rPr kumimoji="0" lang="en-US" altLang="en-US" sz="1200" b="1" i="0" u="none" strike="noStrike" cap="none" normalizeH="0" baseline="0" dirty="0">
                <a:ln>
                  <a:noFill/>
                </a:ln>
                <a:solidFill>
                  <a:srgbClr val="000000"/>
                </a:solidFill>
                <a:effectLst/>
              </a:rPr>
              <a:t>=2, </a:t>
            </a:r>
            <a:r>
              <a:rPr kumimoji="0" lang="en-US" altLang="en-US" sz="1200" b="1" i="0" u="none" strike="noStrike" cap="none" normalizeH="0" baseline="0" dirty="0" err="1">
                <a:ln>
                  <a:noFill/>
                </a:ln>
                <a:solidFill>
                  <a:srgbClr val="000000"/>
                </a:solidFill>
                <a:effectLst/>
              </a:rPr>
              <a:t>min_samples_split</a:t>
            </a:r>
            <a:r>
              <a:rPr kumimoji="0" lang="en-US" altLang="en-US" sz="1200" b="1" i="0" u="none" strike="noStrike" cap="none" normalizeH="0" baseline="0" dirty="0">
                <a:ln>
                  <a:noFill/>
                </a:ln>
                <a:solidFill>
                  <a:srgbClr val="000000"/>
                </a:solidFill>
                <a:effectLst/>
              </a:rPr>
              <a:t>=6, </a:t>
            </a:r>
            <a:r>
              <a:rPr kumimoji="0" lang="en-US" altLang="en-US" sz="1200" b="1" i="0" u="none" strike="noStrike" cap="none" normalizeH="0" baseline="0" dirty="0" err="1">
                <a:ln>
                  <a:noFill/>
                </a:ln>
                <a:solidFill>
                  <a:srgbClr val="000000"/>
                </a:solidFill>
                <a:effectLst/>
              </a:rPr>
              <a:t>min_weight_fraction_leaf</a:t>
            </a:r>
            <a:r>
              <a:rPr kumimoji="0" lang="en-US" altLang="en-US" sz="1200" b="1" i="0" u="none" strike="noStrike" cap="none" normalizeH="0" baseline="0" dirty="0">
                <a:ln>
                  <a:noFill/>
                </a:ln>
                <a:solidFill>
                  <a:srgbClr val="000000"/>
                </a:solidFill>
                <a:effectLst/>
              </a:rPr>
              <a:t>=0.0, </a:t>
            </a:r>
            <a:r>
              <a:rPr kumimoji="0" lang="en-US" altLang="en-US" sz="1200" b="1" i="0" u="none" strike="noStrike" cap="none" normalizeH="0" baseline="0" dirty="0" err="1">
                <a:ln>
                  <a:noFill/>
                </a:ln>
                <a:solidFill>
                  <a:srgbClr val="000000"/>
                </a:solidFill>
                <a:effectLst/>
              </a:rPr>
              <a:t>n_estimators</a:t>
            </a:r>
            <a:r>
              <a:rPr kumimoji="0" lang="en-US" altLang="en-US" sz="1200" b="1" i="0" u="none" strike="noStrike" cap="none" normalizeH="0" baseline="0" dirty="0">
                <a:ln>
                  <a:noFill/>
                </a:ln>
                <a:solidFill>
                  <a:srgbClr val="000000"/>
                </a:solidFill>
                <a:effectLst/>
              </a:rPr>
              <a:t>=1500, </a:t>
            </a:r>
            <a:r>
              <a:rPr kumimoji="0" lang="en-US" altLang="en-US" sz="1200" b="1" i="0" u="none" strike="noStrike" cap="none" normalizeH="0" baseline="0" dirty="0" err="1">
                <a:ln>
                  <a:noFill/>
                </a:ln>
                <a:solidFill>
                  <a:srgbClr val="000000"/>
                </a:solidFill>
                <a:effectLst/>
              </a:rPr>
              <a:t>n_iter_no_change</a:t>
            </a:r>
            <a:r>
              <a:rPr kumimoji="0" lang="en-US" altLang="en-US" sz="1200" b="1" i="0" u="none" strike="noStrike" cap="none" normalizeH="0" baseline="0" dirty="0">
                <a:ln>
                  <a:noFill/>
                </a:ln>
                <a:solidFill>
                  <a:srgbClr val="000000"/>
                </a:solidFill>
                <a:effectLst/>
              </a:rPr>
              <a:t>=None,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rPr>
              <a:t>presort='auto', </a:t>
            </a:r>
            <a:r>
              <a:rPr kumimoji="0" lang="en-US" altLang="en-US" sz="1200" b="1" i="0" u="none" strike="noStrike" cap="none" normalizeH="0" baseline="0" dirty="0" err="1">
                <a:ln>
                  <a:noFill/>
                </a:ln>
                <a:solidFill>
                  <a:srgbClr val="000000"/>
                </a:solidFill>
                <a:effectLst/>
              </a:rPr>
              <a:t>random_state</a:t>
            </a:r>
            <a:r>
              <a:rPr kumimoji="0" lang="en-US" altLang="en-US" sz="1200" b="1" i="0" u="none" strike="noStrike" cap="none" normalizeH="0" baseline="0" dirty="0">
                <a:ln>
                  <a:noFill/>
                </a:ln>
                <a:solidFill>
                  <a:srgbClr val="000000"/>
                </a:solidFill>
                <a:effectLst/>
              </a:rPr>
              <a:t>=42, subsample=1.0, </a:t>
            </a:r>
            <a:r>
              <a:rPr kumimoji="0" lang="en-US" altLang="en-US" sz="1200" b="1" i="0" u="none" strike="noStrike" cap="none" normalizeH="0" baseline="0" dirty="0" err="1">
                <a:ln>
                  <a:noFill/>
                </a:ln>
                <a:solidFill>
                  <a:srgbClr val="000000"/>
                </a:solidFill>
                <a:effectLst/>
              </a:rPr>
              <a:t>tol</a:t>
            </a:r>
            <a:r>
              <a:rPr kumimoji="0" lang="en-US" altLang="en-US" sz="1200" b="1" i="0" u="none" strike="noStrike" cap="none" normalizeH="0" baseline="0" dirty="0">
                <a:ln>
                  <a:noFill/>
                </a:ln>
                <a:solidFill>
                  <a:srgbClr val="000000"/>
                </a:solidFill>
                <a:effectLst/>
              </a:rPr>
              <a:t>=0.0001, </a:t>
            </a:r>
            <a:r>
              <a:rPr kumimoji="0" lang="en-US" altLang="en-US" sz="1200" b="1" i="0" u="none" strike="noStrike" cap="none" normalizeH="0" baseline="0" dirty="0" err="1">
                <a:ln>
                  <a:noFill/>
                </a:ln>
                <a:solidFill>
                  <a:srgbClr val="000000"/>
                </a:solidFill>
                <a:effectLst/>
              </a:rPr>
              <a:t>validation_fraction</a:t>
            </a:r>
            <a:r>
              <a:rPr kumimoji="0" lang="en-US" altLang="en-US" sz="1200" b="1" i="0" u="none" strike="noStrike" cap="none" normalizeH="0" baseline="0" dirty="0">
                <a:ln>
                  <a:noFill/>
                </a:ln>
                <a:solidFill>
                  <a:srgbClr val="000000"/>
                </a:solidFill>
                <a:effectLst/>
              </a:rPr>
              <a:t>=0.1, verbose=0, </a:t>
            </a:r>
            <a:r>
              <a:rPr kumimoji="0" lang="en-US" altLang="en-US" sz="1200" b="1" i="0" u="none" strike="noStrike" cap="none" normalizeH="0" baseline="0" dirty="0" err="1">
                <a:ln>
                  <a:noFill/>
                </a:ln>
                <a:solidFill>
                  <a:srgbClr val="000000"/>
                </a:solidFill>
                <a:effectLst/>
              </a:rPr>
              <a:t>warm_start</a:t>
            </a:r>
            <a:r>
              <a:rPr kumimoji="0" lang="en-US" altLang="en-US" sz="1200" b="1" i="0" u="none" strike="noStrike" cap="none" normalizeH="0" baseline="0" dirty="0">
                <a:ln>
                  <a:noFill/>
                </a:ln>
                <a:solidFill>
                  <a:srgbClr val="000000"/>
                </a:solidFill>
                <a:effectLst/>
              </a:rPr>
              <a:t>=False)</a:t>
            </a:r>
            <a:r>
              <a:rPr kumimoji="0" lang="en-US" altLang="en-US" sz="12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rPr>
              <a:t>Note :</a:t>
            </a:r>
          </a:p>
          <a:p>
            <a:pPr lvl="0" eaLnBrk="0" fontAlgn="base" hangingPunct="0">
              <a:spcBef>
                <a:spcPct val="0"/>
              </a:spcBef>
              <a:spcAft>
                <a:spcPct val="0"/>
              </a:spcAft>
            </a:pPr>
            <a:r>
              <a:rPr lang="fr-FR" altLang="en-US" sz="1200" b="1" dirty="0"/>
              <a:t>Nous pouvons ensuite utiliser ces résultats pour effectuer une recherche par grille en choisissant des paramètres pour notre grille qui sont proches des valeurs optimales. Toutefois, il est peu probable que d'autres ajustements améliorent de façon significative notre modèle. En règle générale, un bon « </a:t>
            </a:r>
            <a:r>
              <a:rPr lang="fr-FR" altLang="en-US" sz="1200" b="1" dirty="0" err="1"/>
              <a:t>feature</a:t>
            </a:r>
            <a:r>
              <a:rPr lang="fr-FR" altLang="en-US" sz="1200" b="1" dirty="0"/>
              <a:t> engineering » aura un impact beaucoup plus important sur les performances du modèle que le réglage </a:t>
            </a:r>
            <a:r>
              <a:rPr lang="fr-FR" altLang="en-US" sz="1200" b="1" dirty="0" err="1"/>
              <a:t>hyperparamétrique</a:t>
            </a:r>
            <a:r>
              <a:rPr lang="fr-FR" altLang="en-US" sz="1200" b="1" dirty="0"/>
              <a:t> le plus minutieux. C'est la loi des rendements décroissants appliquée à l'apprentissage machine : le « </a:t>
            </a:r>
            <a:r>
              <a:rPr lang="fr-FR" altLang="en-US" sz="1200" b="1" dirty="0" err="1"/>
              <a:t>feature</a:t>
            </a:r>
            <a:r>
              <a:rPr lang="fr-FR" altLang="en-US" sz="1200" b="1" dirty="0"/>
              <a:t> engineering » offre les plus grandes améliorations, alors que le réglage des hyperparamètres n'offre généralement qu’une petite amélioration.</a:t>
            </a:r>
            <a:endParaRPr lang="en-US" altLang="en-US" sz="12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p:txBody>
      </p:sp>
      <p:pic>
        <p:nvPicPr>
          <p:cNvPr id="26629" name="Picture 5">
            <a:extLst>
              <a:ext uri="{FF2B5EF4-FFF2-40B4-BE49-F238E27FC236}">
                <a16:creationId xmlns:a16="http://schemas.microsoft.com/office/drawing/2014/main" id="{FDA6C296-DCAB-40D3-80A7-64E2F91BE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813" y="500215"/>
            <a:ext cx="4866539" cy="4725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A33224-A4EB-4E56-89D7-67EB25DABF05}"/>
              </a:ext>
            </a:extLst>
          </p:cNvPr>
          <p:cNvSpPr txBox="1"/>
          <p:nvPr/>
        </p:nvSpPr>
        <p:spPr>
          <a:xfrm>
            <a:off x="4542817" y="5350213"/>
            <a:ext cx="7187535" cy="1384995"/>
          </a:xfrm>
          <a:prstGeom prst="rect">
            <a:avLst/>
          </a:prstGeom>
          <a:noFill/>
        </p:spPr>
        <p:txBody>
          <a:bodyPr wrap="square" rtlCol="0">
            <a:spAutoFit/>
          </a:bodyPr>
          <a:lstStyle/>
          <a:p>
            <a:r>
              <a:rPr lang="fr-FR" sz="1200" dirty="0"/>
              <a:t>Plus le nombre d'arbres utilisés par le modèle augmente, plus l'erreur d’entrainement et de test diminuent. Cependant, l'erreur d’entrainement diminue beaucoup plus rapidement que l'erreur de test et nous pouvons voir que notre modèle est trop adapté (</a:t>
            </a:r>
            <a:r>
              <a:rPr lang="fr-FR" sz="1200" dirty="0" err="1"/>
              <a:t>overfitting</a:t>
            </a:r>
            <a:r>
              <a:rPr lang="fr-FR" sz="1200" dirty="0"/>
              <a:t>) : il fonctionne très bien sur les données d'apprentissage, mais n'est pas capable d'atteindre la même performance sur l'ensemble de test.</a:t>
            </a:r>
          </a:p>
          <a:p>
            <a:r>
              <a:rPr lang="fr-FR" sz="1200" dirty="0"/>
              <a:t>Nous nous attendons toujours à au moins une diminution des performances sur le jeu de test, mais un écart significatif indique de « l’</a:t>
            </a:r>
            <a:r>
              <a:rPr lang="fr-FR" sz="1200" dirty="0" err="1"/>
              <a:t>overfitting</a:t>
            </a:r>
            <a:r>
              <a:rPr lang="fr-FR" sz="1200" dirty="0"/>
              <a:t> ». Nous pouvons résoudre le problème de l’</a:t>
            </a:r>
            <a:r>
              <a:rPr lang="fr-FR" sz="1200" dirty="0" err="1"/>
              <a:t>overfitting</a:t>
            </a:r>
            <a:r>
              <a:rPr lang="fr-FR" sz="1200" dirty="0"/>
              <a:t> en obtenant plus de données de formation ou en diminuant la complexité de notre modèle par le biais des hyperparamètres.</a:t>
            </a:r>
          </a:p>
        </p:txBody>
      </p:sp>
      <p:sp>
        <p:nvSpPr>
          <p:cNvPr id="8" name="Rectangle 6">
            <a:extLst>
              <a:ext uri="{FF2B5EF4-FFF2-40B4-BE49-F238E27FC236}">
                <a16:creationId xmlns:a16="http://schemas.microsoft.com/office/drawing/2014/main" id="{F059288A-97BB-4F2F-8B94-1E0A8361B0A2}"/>
              </a:ext>
            </a:extLst>
          </p:cNvPr>
          <p:cNvSpPr>
            <a:spLocks noChangeArrowheads="1"/>
          </p:cNvSpPr>
          <p:nvPr/>
        </p:nvSpPr>
        <p:spPr bwMode="auto">
          <a:xfrm>
            <a:off x="451921" y="4851479"/>
            <a:ext cx="622926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Default model performance on the test set: MAE = 88.9043.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Final model performance on the test set: MAE = 59.6349.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8366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dirty="0">
                <a:ln>
                  <a:noFill/>
                </a:ln>
                <a:solidFill>
                  <a:srgbClr val="000000"/>
                </a:solidFill>
                <a:effectLst/>
              </a:rPr>
              <a:t>VARIABLE CIBLE </a:t>
            </a:r>
            <a:r>
              <a:rPr lang="fr-FR" sz="1200" b="1" u="sng" dirty="0"/>
              <a:t>EMISSION DE CO2 DES BATIMENTS SANS ENERGY STAR SCORE</a:t>
            </a:r>
            <a:endParaRPr kumimoji="0" lang="en-US" altLang="en-US" sz="1200" b="1" i="0" u="none" strike="noStrike" cap="none" normalizeH="0" baseline="0" dirty="0">
              <a:ln>
                <a:noFill/>
              </a:ln>
              <a:solidFill>
                <a:schemeClr val="tx1"/>
              </a:solidFill>
              <a:effectLst/>
            </a:endParaRPr>
          </a:p>
        </p:txBody>
      </p:sp>
      <p:pic>
        <p:nvPicPr>
          <p:cNvPr id="27650" name="Picture 2">
            <a:extLst>
              <a:ext uri="{FF2B5EF4-FFF2-40B4-BE49-F238E27FC236}">
                <a16:creationId xmlns:a16="http://schemas.microsoft.com/office/drawing/2014/main" id="{C78E3EF9-93A3-448D-9536-5E51FE83A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30" y="973577"/>
            <a:ext cx="5391150" cy="5105400"/>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B1FCFB1D-7F20-4275-A3AD-31CBBBDA7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810" y="973577"/>
            <a:ext cx="536257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8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t>3. </a:t>
            </a:r>
            <a:r>
              <a:rPr lang="en-US" dirty="0" err="1"/>
              <a:t>Séléction</a:t>
            </a:r>
            <a:r>
              <a:rPr lang="en-US" dirty="0"/>
              <a:t> et Extraction des variables </a:t>
            </a:r>
            <a:r>
              <a:rPr lang="en-US" dirty="0" err="1"/>
              <a:t>explicatives</a:t>
            </a:r>
            <a:r>
              <a:rPr lang="en-US" dirty="0"/>
              <a:t> (Feature Engineering and Selection)</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Interpretation des </a:t>
            </a:r>
            <a:r>
              <a:rPr lang="en-US" dirty="0" err="1"/>
              <a:t>résultats</a:t>
            </a:r>
            <a:r>
              <a:rPr lang="en-US" dirty="0"/>
              <a:t> du </a:t>
            </a:r>
            <a:r>
              <a:rPr lang="en-US" dirty="0" err="1"/>
              <a:t>modèle</a:t>
            </a:r>
            <a:br>
              <a:rPr lang="en-US" dirty="0"/>
            </a:br>
            <a:r>
              <a:rPr lang="en-US" dirty="0"/>
              <a:t>7. Conclusions et recommendations</a:t>
            </a:r>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2505052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endParaRPr lang="en-US" sz="1800" b="1" i="1" dirty="0">
              <a:solidFill>
                <a:schemeClr val="accent3"/>
              </a:solidFill>
            </a:endParaRPr>
          </a:p>
        </p:txBody>
      </p:sp>
      <p:sp>
        <p:nvSpPr>
          <p:cNvPr id="2" name="TextBox 1">
            <a:extLst>
              <a:ext uri="{FF2B5EF4-FFF2-40B4-BE49-F238E27FC236}">
                <a16:creationId xmlns:a16="http://schemas.microsoft.com/office/drawing/2014/main" id="{0B2903AF-1ADA-46ED-A4A4-24B33D62842D}"/>
              </a:ext>
            </a:extLst>
          </p:cNvPr>
          <p:cNvSpPr txBox="1"/>
          <p:nvPr/>
        </p:nvSpPr>
        <p:spPr>
          <a:xfrm>
            <a:off x="0" y="316777"/>
            <a:ext cx="12192000" cy="1754326"/>
          </a:xfrm>
          <a:prstGeom prst="rect">
            <a:avLst/>
          </a:prstGeom>
          <a:noFill/>
        </p:spPr>
        <p:txBody>
          <a:bodyPr wrap="square" rtlCol="0">
            <a:spAutoFit/>
          </a:bodyPr>
          <a:lstStyle/>
          <a:p>
            <a:endParaRPr lang="fr-FR" sz="1200" dirty="0"/>
          </a:p>
          <a:p>
            <a:endParaRPr lang="fr-FR" sz="1600" dirty="0"/>
          </a:p>
          <a:p>
            <a:pPr marL="285750" indent="-285750">
              <a:buFont typeface="Arial" panose="020B0604020202020204" pitchFamily="34" charset="0"/>
              <a:buChar char="•"/>
            </a:pPr>
            <a:endParaRPr lang="fr-FR" sz="1600" dirty="0"/>
          </a:p>
          <a:p>
            <a:endParaRPr lang="fr-FR" sz="1600" dirty="0"/>
          </a:p>
          <a:p>
            <a:endParaRPr lang="fr-FR" sz="1200" dirty="0"/>
          </a:p>
          <a:p>
            <a:endParaRPr lang="fr-FR" sz="1200" dirty="0"/>
          </a:p>
          <a:p>
            <a:endParaRPr lang="fr-FR" sz="1200" dirty="0"/>
          </a:p>
          <a:p>
            <a:endParaRPr lang="fr-FR" sz="1200" dirty="0"/>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3659" y="700282"/>
            <a:ext cx="6517531"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dirty="0">
                <a:ln>
                  <a:noFill/>
                </a:ln>
                <a:solidFill>
                  <a:srgbClr val="000000"/>
                </a:solidFill>
                <a:effectLst/>
              </a:rPr>
              <a:t>VARIABLE CIBLE </a:t>
            </a:r>
            <a:r>
              <a:rPr lang="fr-FR" sz="1200" b="1" u="sng" dirty="0"/>
              <a:t>CONSOMMATION D’ENERGIE DES BATIMENTS NORMALISEE SANS ENERGY STAR SCORE</a:t>
            </a:r>
            <a:endParaRPr kumimoji="0" lang="en-US" altLang="en-US" sz="1200" b="1"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000000"/>
                </a:solidFill>
              </a:rPr>
              <a:t>RANDOM SEARCH :</a:t>
            </a:r>
          </a:p>
          <a:p>
            <a:pPr eaLnBrk="0" fontAlgn="base" hangingPunct="0">
              <a:spcBef>
                <a:spcPct val="0"/>
              </a:spcBef>
              <a:spcAft>
                <a:spcPct val="0"/>
              </a:spcAft>
            </a:pPr>
            <a:r>
              <a:rPr lang="en-US" altLang="en-US" sz="1200" b="1" dirty="0" err="1">
                <a:solidFill>
                  <a:srgbClr val="000000"/>
                </a:solidFill>
              </a:rPr>
              <a:t>GradientBoostingRegressor</a:t>
            </a:r>
            <a:r>
              <a:rPr lang="en-US" altLang="en-US" sz="1200" b="1" dirty="0">
                <a:solidFill>
                  <a:srgbClr val="000000"/>
                </a:solidFill>
              </a:rPr>
              <a:t>(alpha=0.9, criterion='</a:t>
            </a:r>
            <a:r>
              <a:rPr lang="en-US" altLang="en-US" sz="1200" b="1" dirty="0" err="1">
                <a:solidFill>
                  <a:srgbClr val="000000"/>
                </a:solidFill>
              </a:rPr>
              <a:t>friedman_mse</a:t>
            </a:r>
            <a:r>
              <a:rPr lang="en-US" altLang="en-US" sz="1200" b="1" dirty="0">
                <a:solidFill>
                  <a:srgbClr val="000000"/>
                </a:solidFill>
              </a:rPr>
              <a:t>', </a:t>
            </a:r>
            <a:r>
              <a:rPr lang="en-US" altLang="en-US" sz="1200" b="1" dirty="0" err="1">
                <a:solidFill>
                  <a:srgbClr val="000000"/>
                </a:solidFill>
              </a:rPr>
              <a:t>init</a:t>
            </a:r>
            <a:r>
              <a:rPr lang="en-US" altLang="en-US" sz="1200" b="1" dirty="0">
                <a:solidFill>
                  <a:srgbClr val="000000"/>
                </a:solidFill>
              </a:rPr>
              <a:t>=None, </a:t>
            </a:r>
            <a:r>
              <a:rPr lang="en-US" altLang="en-US" sz="1200" b="1" dirty="0" err="1">
                <a:solidFill>
                  <a:srgbClr val="000000"/>
                </a:solidFill>
              </a:rPr>
              <a:t>learning_rate</a:t>
            </a:r>
            <a:r>
              <a:rPr lang="en-US" altLang="en-US" sz="1200" b="1" dirty="0">
                <a:solidFill>
                  <a:srgbClr val="000000"/>
                </a:solidFill>
              </a:rPr>
              <a:t>=0.1, loss='</a:t>
            </a:r>
            <a:r>
              <a:rPr lang="en-US" altLang="en-US" sz="1200" b="1" dirty="0" err="1">
                <a:solidFill>
                  <a:srgbClr val="000000"/>
                </a:solidFill>
              </a:rPr>
              <a:t>huber</a:t>
            </a:r>
            <a:r>
              <a:rPr lang="en-US" altLang="en-US" sz="1200" b="1" dirty="0">
                <a:solidFill>
                  <a:srgbClr val="000000"/>
                </a:solidFill>
              </a:rPr>
              <a:t>', </a:t>
            </a:r>
            <a:r>
              <a:rPr lang="en-US" altLang="en-US" sz="1200" b="1" dirty="0" err="1">
                <a:solidFill>
                  <a:srgbClr val="000000"/>
                </a:solidFill>
              </a:rPr>
              <a:t>max_depth</a:t>
            </a:r>
            <a:r>
              <a:rPr lang="en-US" altLang="en-US" sz="1200" b="1" dirty="0">
                <a:solidFill>
                  <a:srgbClr val="000000"/>
                </a:solidFill>
              </a:rPr>
              <a:t>=15, </a:t>
            </a:r>
            <a:r>
              <a:rPr lang="en-US" altLang="en-US" sz="1200" b="1" dirty="0" err="1">
                <a:solidFill>
                  <a:srgbClr val="000000"/>
                </a:solidFill>
              </a:rPr>
              <a:t>max_features</a:t>
            </a:r>
            <a:r>
              <a:rPr lang="en-US" altLang="en-US" sz="1200" b="1" dirty="0">
                <a:solidFill>
                  <a:srgbClr val="000000"/>
                </a:solidFill>
              </a:rPr>
              <a:t>='auto', </a:t>
            </a:r>
            <a:r>
              <a:rPr lang="en-US" altLang="en-US" sz="1200" b="1" dirty="0" err="1">
                <a:solidFill>
                  <a:srgbClr val="000000"/>
                </a:solidFill>
              </a:rPr>
              <a:t>max_leaf_nodes</a:t>
            </a:r>
            <a:r>
              <a:rPr lang="en-US" altLang="en-US" sz="1200" b="1" dirty="0">
                <a:solidFill>
                  <a:srgbClr val="000000"/>
                </a:solidFill>
              </a:rPr>
              <a:t>=None, </a:t>
            </a:r>
            <a:r>
              <a:rPr lang="en-US" altLang="en-US" sz="1200" b="1" dirty="0" err="1">
                <a:solidFill>
                  <a:srgbClr val="000000"/>
                </a:solidFill>
              </a:rPr>
              <a:t>min_impurity_decrease</a:t>
            </a:r>
            <a:r>
              <a:rPr lang="en-US" altLang="en-US" sz="1200" b="1" dirty="0">
                <a:solidFill>
                  <a:srgbClr val="000000"/>
                </a:solidFill>
              </a:rPr>
              <a:t>=0.0, </a:t>
            </a:r>
            <a:r>
              <a:rPr lang="en-US" altLang="en-US" sz="1200" b="1" dirty="0" err="1">
                <a:solidFill>
                  <a:srgbClr val="000000"/>
                </a:solidFill>
              </a:rPr>
              <a:t>min_impurity_split</a:t>
            </a:r>
            <a:r>
              <a:rPr lang="en-US" altLang="en-US" sz="1200" b="1" dirty="0">
                <a:solidFill>
                  <a:srgbClr val="000000"/>
                </a:solidFill>
              </a:rPr>
              <a:t>=None, </a:t>
            </a:r>
            <a:r>
              <a:rPr lang="en-US" altLang="en-US" sz="1200" b="1" dirty="0" err="1">
                <a:solidFill>
                  <a:srgbClr val="000000"/>
                </a:solidFill>
              </a:rPr>
              <a:t>min_samples_leaf</a:t>
            </a:r>
            <a:r>
              <a:rPr lang="en-US" altLang="en-US" sz="1200" b="1" dirty="0">
                <a:solidFill>
                  <a:srgbClr val="000000"/>
                </a:solidFill>
              </a:rPr>
              <a:t>=1, </a:t>
            </a:r>
            <a:r>
              <a:rPr lang="en-US" altLang="en-US" sz="1200" b="1" dirty="0" err="1">
                <a:solidFill>
                  <a:srgbClr val="000000"/>
                </a:solidFill>
              </a:rPr>
              <a:t>min_samples_split</a:t>
            </a:r>
            <a:r>
              <a:rPr lang="en-US" altLang="en-US" sz="1200" b="1" dirty="0">
                <a:solidFill>
                  <a:srgbClr val="000000"/>
                </a:solidFill>
              </a:rPr>
              <a:t>=6, </a:t>
            </a:r>
            <a:r>
              <a:rPr lang="en-US" altLang="en-US" sz="1200" b="1" dirty="0" err="1">
                <a:solidFill>
                  <a:srgbClr val="000000"/>
                </a:solidFill>
              </a:rPr>
              <a:t>min_weight_fraction_leaf</a:t>
            </a:r>
            <a:r>
              <a:rPr lang="en-US" altLang="en-US" sz="1200" b="1" dirty="0">
                <a:solidFill>
                  <a:srgbClr val="000000"/>
                </a:solidFill>
              </a:rPr>
              <a:t>=0.0, </a:t>
            </a:r>
            <a:r>
              <a:rPr lang="en-US" altLang="en-US" sz="1200" b="1" dirty="0" err="1">
                <a:solidFill>
                  <a:srgbClr val="000000"/>
                </a:solidFill>
              </a:rPr>
              <a:t>n_estimators</a:t>
            </a:r>
            <a:r>
              <a:rPr lang="en-US" altLang="en-US" sz="1200" b="1" dirty="0">
                <a:solidFill>
                  <a:srgbClr val="000000"/>
                </a:solidFill>
              </a:rPr>
              <a:t>=500, </a:t>
            </a:r>
            <a:r>
              <a:rPr lang="en-US" altLang="en-US" sz="1200" b="1" dirty="0" err="1">
                <a:solidFill>
                  <a:srgbClr val="000000"/>
                </a:solidFill>
              </a:rPr>
              <a:t>n_iter_no_change</a:t>
            </a:r>
            <a:r>
              <a:rPr lang="en-US" altLang="en-US" sz="1200" b="1" dirty="0">
                <a:solidFill>
                  <a:srgbClr val="000000"/>
                </a:solidFill>
              </a:rPr>
              <a:t>=None, presort='auto', </a:t>
            </a:r>
            <a:r>
              <a:rPr lang="en-US" altLang="en-US" sz="1200" b="1" dirty="0" err="1">
                <a:solidFill>
                  <a:srgbClr val="000000"/>
                </a:solidFill>
              </a:rPr>
              <a:t>random_state</a:t>
            </a:r>
            <a:r>
              <a:rPr lang="en-US" altLang="en-US" sz="1200" b="1" dirty="0">
                <a:solidFill>
                  <a:srgbClr val="000000"/>
                </a:solidFill>
              </a:rPr>
              <a:t>=42, subsample=1.0, </a:t>
            </a:r>
            <a:r>
              <a:rPr lang="en-US" altLang="en-US" sz="1200" b="1" dirty="0" err="1">
                <a:solidFill>
                  <a:srgbClr val="000000"/>
                </a:solidFill>
              </a:rPr>
              <a:t>tol</a:t>
            </a:r>
            <a:r>
              <a:rPr lang="en-US" altLang="en-US" sz="1200" b="1" dirty="0">
                <a:solidFill>
                  <a:srgbClr val="000000"/>
                </a:solidFill>
              </a:rPr>
              <a:t>=0.0001, </a:t>
            </a:r>
            <a:r>
              <a:rPr lang="en-US" altLang="en-US" sz="1200" b="1" dirty="0" err="1">
                <a:solidFill>
                  <a:srgbClr val="000000"/>
                </a:solidFill>
              </a:rPr>
              <a:t>validation_fraction</a:t>
            </a:r>
            <a:r>
              <a:rPr lang="en-US" altLang="en-US" sz="1200" b="1" dirty="0">
                <a:solidFill>
                  <a:srgbClr val="000000"/>
                </a:solidFill>
              </a:rPr>
              <a:t>=0.1, verbose=0, </a:t>
            </a:r>
            <a:r>
              <a:rPr lang="en-US" altLang="en-US" sz="1200" b="1" dirty="0" err="1">
                <a:solidFill>
                  <a:srgbClr val="000000"/>
                </a:solidFill>
              </a:rPr>
              <a:t>warm_start</a:t>
            </a:r>
            <a:r>
              <a:rPr lang="en-US" altLang="en-US" sz="1200" b="1" dirty="0">
                <a:solidFill>
                  <a:srgbClr val="000000"/>
                </a:solidFill>
              </a:rPr>
              <a:t>=False)</a:t>
            </a:r>
            <a:r>
              <a:rPr lang="en-US" altLang="en-US" sz="1050" b="1" dirty="0"/>
              <a:t> </a:t>
            </a:r>
            <a:endParaRPr lang="en-US" altLang="en-US" sz="2800" b="1"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u="sng"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rPr>
              <a:t>Note :</a:t>
            </a:r>
          </a:p>
          <a:p>
            <a:pPr lvl="0" eaLnBrk="0" fontAlgn="base" hangingPunct="0">
              <a:spcBef>
                <a:spcPct val="0"/>
              </a:spcBef>
              <a:spcAft>
                <a:spcPct val="0"/>
              </a:spcAft>
            </a:pPr>
            <a:r>
              <a:rPr lang="fr-FR" altLang="en-US" sz="1200" b="1" dirty="0"/>
              <a:t>Nous pouvons ensuite utiliser ces résultats pour effectuer une recherche par grille en choisissant des paramètres pour notre grille qui sont proches des valeurs optimales. Toutefois, il est peu probable que d'autres ajustements améliorent de façon significative notre modèle. En règle générale, un bon « </a:t>
            </a:r>
            <a:r>
              <a:rPr lang="fr-FR" altLang="en-US" sz="1200" b="1" dirty="0" err="1"/>
              <a:t>feature</a:t>
            </a:r>
            <a:r>
              <a:rPr lang="fr-FR" altLang="en-US" sz="1200" b="1" dirty="0"/>
              <a:t> engineering » aura un impact beaucoup plus important sur les performances du modèle que le réglage </a:t>
            </a:r>
            <a:r>
              <a:rPr lang="fr-FR" altLang="en-US" sz="1200" b="1" dirty="0" err="1"/>
              <a:t>hyperparamétrique</a:t>
            </a:r>
            <a:r>
              <a:rPr lang="fr-FR" altLang="en-US" sz="1200" b="1" dirty="0"/>
              <a:t> le plus minutieux. C'est la loi des rendements décroissants appliquée à l'apprentissage machine : le « </a:t>
            </a:r>
            <a:r>
              <a:rPr lang="fr-FR" altLang="en-US" sz="1200" b="1" dirty="0" err="1"/>
              <a:t>feature</a:t>
            </a:r>
            <a:r>
              <a:rPr lang="fr-FR" altLang="en-US" sz="1200" b="1" dirty="0"/>
              <a:t> engineering » offre les plus grandes améliorations, alors que le réglage des hyperparamètres n'offre généralement qu’une petite amélioration.</a:t>
            </a:r>
            <a:endParaRPr lang="en-US" altLang="en-US" sz="12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92A33224-A4EB-4E56-89D7-67EB25DABF05}"/>
              </a:ext>
            </a:extLst>
          </p:cNvPr>
          <p:cNvSpPr txBox="1"/>
          <p:nvPr/>
        </p:nvSpPr>
        <p:spPr>
          <a:xfrm>
            <a:off x="4542817" y="5350213"/>
            <a:ext cx="7187535" cy="1384995"/>
          </a:xfrm>
          <a:prstGeom prst="rect">
            <a:avLst/>
          </a:prstGeom>
          <a:noFill/>
        </p:spPr>
        <p:txBody>
          <a:bodyPr wrap="square" rtlCol="0">
            <a:spAutoFit/>
          </a:bodyPr>
          <a:lstStyle/>
          <a:p>
            <a:r>
              <a:rPr lang="fr-FR" sz="1200" dirty="0"/>
              <a:t>Plus le nombre d'arbres utilisés par le modèle augmente, plus l'erreur d’entrainement et de test diminuent. Cependant, l'erreur d’entrainement diminue beaucoup plus rapidement que l'erreur de test et nous pouvons voir que notre modèle est trop adapté (</a:t>
            </a:r>
            <a:r>
              <a:rPr lang="fr-FR" sz="1200" dirty="0" err="1"/>
              <a:t>overfitting</a:t>
            </a:r>
            <a:r>
              <a:rPr lang="fr-FR" sz="1200" dirty="0"/>
              <a:t>) : il fonctionne très bien sur les données d'apprentissage, mais n'est pas capable d'atteindre la même performance sur l'ensemble de test.</a:t>
            </a:r>
          </a:p>
          <a:p>
            <a:r>
              <a:rPr lang="fr-FR" sz="1200" dirty="0"/>
              <a:t>Nous nous attendons toujours à au moins une diminution des performances sur le jeu de test, mais un écart significatif indique de « l’</a:t>
            </a:r>
            <a:r>
              <a:rPr lang="fr-FR" sz="1200" dirty="0" err="1"/>
              <a:t>overfitting</a:t>
            </a:r>
            <a:r>
              <a:rPr lang="fr-FR" sz="1200" dirty="0"/>
              <a:t> ». Nous pouvons résoudre le problème de l’</a:t>
            </a:r>
            <a:r>
              <a:rPr lang="fr-FR" sz="1200" dirty="0" err="1"/>
              <a:t>overfitting</a:t>
            </a:r>
            <a:r>
              <a:rPr lang="fr-FR" sz="1200" dirty="0"/>
              <a:t> en obtenant plus de données de formation ou en diminuant la complexité de notre modèle par le biais des hyperparamètres.</a:t>
            </a:r>
          </a:p>
        </p:txBody>
      </p:sp>
      <p:sp>
        <p:nvSpPr>
          <p:cNvPr id="5" name="Rectangle 2">
            <a:extLst>
              <a:ext uri="{FF2B5EF4-FFF2-40B4-BE49-F238E27FC236}">
                <a16:creationId xmlns:a16="http://schemas.microsoft.com/office/drawing/2014/main" id="{CB6160C1-F60C-4282-8C71-288A49819AB5}"/>
              </a:ext>
            </a:extLst>
          </p:cNvPr>
          <p:cNvSpPr>
            <a:spLocks noChangeArrowheads="1"/>
          </p:cNvSpPr>
          <p:nvPr/>
        </p:nvSpPr>
        <p:spPr bwMode="auto">
          <a:xfrm>
            <a:off x="97537" y="4274278"/>
            <a:ext cx="6766276"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Default model performance on the test set: MAE = 2757825.0127.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Final model performance on the test set: MAE = 1875765.2910.</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pic>
        <p:nvPicPr>
          <p:cNvPr id="29700" name="Picture 4">
            <a:extLst>
              <a:ext uri="{FF2B5EF4-FFF2-40B4-BE49-F238E27FC236}">
                <a16:creationId xmlns:a16="http://schemas.microsoft.com/office/drawing/2014/main" id="{40B94A6A-0542-45CF-AFD1-C3FABF8D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813" y="541314"/>
            <a:ext cx="4938957" cy="43126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EC3E0AE6-5B1B-478F-A11B-661E754B0F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799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5. </a:t>
            </a:r>
            <a:r>
              <a:rPr lang="en-US" dirty="0" err="1">
                <a:solidFill>
                  <a:srgbClr val="00B0F0"/>
                </a:solidFill>
              </a:rPr>
              <a:t>Amélioration</a:t>
            </a:r>
            <a:r>
              <a:rPr lang="en-US" dirty="0">
                <a:solidFill>
                  <a:srgbClr val="00B0F0"/>
                </a:solidFill>
              </a:rPr>
              <a:t> des </a:t>
            </a:r>
            <a:r>
              <a:rPr lang="en-US" dirty="0" err="1">
                <a:solidFill>
                  <a:srgbClr val="00B0F0"/>
                </a:solidFill>
              </a:rPr>
              <a:t>Hyperparamètres</a:t>
            </a:r>
            <a:r>
              <a:rPr lang="en-US" dirty="0">
                <a:solidFill>
                  <a:srgbClr val="00B0F0"/>
                </a:solidFill>
              </a:rPr>
              <a:t> sur le </a:t>
            </a:r>
            <a:r>
              <a:rPr lang="en-US" dirty="0" err="1">
                <a:solidFill>
                  <a:srgbClr val="00B0F0"/>
                </a:solidFill>
              </a:rPr>
              <a:t>meilleur</a:t>
            </a:r>
            <a:r>
              <a:rPr lang="en-US" dirty="0">
                <a:solidFill>
                  <a:srgbClr val="00B0F0"/>
                </a:solidFill>
              </a:rPr>
              <a:t> </a:t>
            </a:r>
            <a:r>
              <a:rPr lang="en-US" dirty="0" err="1">
                <a:solidFill>
                  <a:srgbClr val="00B0F0"/>
                </a:solidFill>
              </a:rPr>
              <a:t>modèle</a:t>
            </a:r>
            <a:r>
              <a:rPr lang="en-US" dirty="0">
                <a:solidFill>
                  <a:srgbClr val="00B0F0"/>
                </a:solidFill>
              </a:rPr>
              <a:t>.</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200" b="1" dirty="0">
                <a:solidFill>
                  <a:srgbClr val="000000"/>
                </a:solidFill>
              </a:rPr>
              <a:t>VARIABLE CIBLE </a:t>
            </a:r>
            <a:r>
              <a:rPr lang="fr-FR" sz="1200" b="1" u="sng" dirty="0"/>
              <a:t>CONSOMMATION D’ENERGIE DES BATIMENTS NORMALISEE SANS ENERGY STAR SCORE</a:t>
            </a:r>
            <a:endParaRPr kumimoji="0" lang="en-US" altLang="en-US" sz="1200" b="1" i="0" u="none" strike="noStrike" cap="none" normalizeH="0" baseline="0" dirty="0">
              <a:ln>
                <a:noFill/>
              </a:ln>
              <a:solidFill>
                <a:schemeClr val="tx1"/>
              </a:solidFill>
              <a:effectLst/>
            </a:endParaRPr>
          </a:p>
        </p:txBody>
      </p:sp>
      <p:pic>
        <p:nvPicPr>
          <p:cNvPr id="30722" name="Picture 2">
            <a:extLst>
              <a:ext uri="{FF2B5EF4-FFF2-40B4-BE49-F238E27FC236}">
                <a16:creationId xmlns:a16="http://schemas.microsoft.com/office/drawing/2014/main" id="{4B85D876-1F09-40EF-8D17-BAEDE602E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85" y="916427"/>
            <a:ext cx="5410200" cy="521970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EB9360DA-4AAB-4204-999A-D4AD7F0AA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520" y="916427"/>
            <a:ext cx="558165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042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0C0D3B5-8CB9-46CD-8219-C36144648CC8}"/>
              </a:ext>
            </a:extLst>
          </p:cNvPr>
          <p:cNvSpPr>
            <a:spLocks noGrp="1"/>
          </p:cNvSpPr>
          <p:nvPr>
            <p:ph type="title"/>
          </p:nvPr>
        </p:nvSpPr>
        <p:spPr>
          <a:xfrm>
            <a:off x="766763" y="926615"/>
            <a:ext cx="10911098" cy="2954722"/>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chemeClr val="tx2"/>
                </a:solidFill>
              </a:rPr>
              <a:t>3. </a:t>
            </a:r>
            <a:r>
              <a:rPr lang="en-US" dirty="0" err="1">
                <a:solidFill>
                  <a:schemeClr val="tx2"/>
                </a:solidFill>
              </a:rPr>
              <a:t>Séléction</a:t>
            </a:r>
            <a:r>
              <a:rPr lang="en-US" dirty="0">
                <a:solidFill>
                  <a:schemeClr val="tx2"/>
                </a:solidFill>
              </a:rPr>
              <a:t> et Extraction des variables </a:t>
            </a:r>
            <a:r>
              <a:rPr lang="en-US" dirty="0" err="1">
                <a:solidFill>
                  <a:schemeClr val="tx2"/>
                </a:solidFill>
              </a:rPr>
              <a:t>explicatives</a:t>
            </a:r>
            <a:r>
              <a:rPr lang="en-US" dirty="0">
                <a:solidFill>
                  <a:schemeClr val="tx2"/>
                </a:solidFill>
              </a:rPr>
              <a:t> (Feature Engineering and Selection)</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solidFill>
                  <a:srgbClr val="00B0F0"/>
                </a:solidFill>
              </a:rPr>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solidFill>
                  <a:srgbClr val="00B0F0"/>
                </a:solidFill>
              </a:rPr>
              <a:t>6.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br>
              <a:rPr lang="en-US" dirty="0"/>
            </a:br>
            <a:r>
              <a:rPr lang="en-US" dirty="0"/>
              <a:t>7. Conclusions et recommendations</a:t>
            </a:r>
          </a:p>
        </p:txBody>
      </p:sp>
    </p:spTree>
    <p:extLst>
      <p:ext uri="{BB962C8B-B14F-4D97-AF65-F5344CB8AC3E}">
        <p14:creationId xmlns:p14="http://schemas.microsoft.com/office/powerpoint/2010/main" val="2028422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6.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200" b="1" dirty="0">
                <a:solidFill>
                  <a:srgbClr val="000000"/>
                </a:solidFill>
              </a:rPr>
              <a:t>VARIABLE CIBLE </a:t>
            </a:r>
            <a:r>
              <a:rPr lang="fr-FR" sz="1200" b="1" u="sng" dirty="0"/>
              <a:t>EMISSION DE CO2 DES BATIMENTS SANS ENERGY STAR SCORE</a:t>
            </a:r>
            <a:endParaRPr kumimoji="0" lang="en-US" altLang="en-US" sz="1200" b="1"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33A8FF88-73A7-4DEC-90E6-EF909861B7F4}"/>
              </a:ext>
            </a:extLst>
          </p:cNvPr>
          <p:cNvSpPr txBox="1"/>
          <p:nvPr/>
        </p:nvSpPr>
        <p:spPr>
          <a:xfrm>
            <a:off x="165371" y="836579"/>
            <a:ext cx="7772400" cy="2031325"/>
          </a:xfrm>
          <a:prstGeom prst="rect">
            <a:avLst/>
          </a:prstGeom>
          <a:noFill/>
        </p:spPr>
        <p:txBody>
          <a:bodyPr wrap="square" rtlCol="0">
            <a:spAutoFit/>
          </a:bodyPr>
          <a:lstStyle/>
          <a:p>
            <a:r>
              <a:rPr lang="fr-FR" dirty="0"/>
              <a:t>L’importance des variables tente de montrer la pertinence de chaque variable vis-à-vis de la prédiction de la cible. Les détails techniques de l'importance des caractéristiques sont complexes (ils mesurent la diminution moyenne de l'impureté, ou la réduction de l'erreur due à l'inclusion de la variable), mais nous pouvons utiliser les valeurs relatives pour comparer quelles variables sont les plus pertinentes. Dans </a:t>
            </a:r>
            <a:r>
              <a:rPr lang="fr-FR" dirty="0" err="1"/>
              <a:t>Scikit-Learn</a:t>
            </a:r>
            <a:r>
              <a:rPr lang="fr-FR" dirty="0"/>
              <a:t>, nous pouvons extraire l’importance des variables de n'importe quel modèle d’apprentissage basés sur les arbres</a:t>
            </a:r>
          </a:p>
        </p:txBody>
      </p:sp>
      <p:pic>
        <p:nvPicPr>
          <p:cNvPr id="5" name="Picture 4">
            <a:extLst>
              <a:ext uri="{FF2B5EF4-FFF2-40B4-BE49-F238E27FC236}">
                <a16:creationId xmlns:a16="http://schemas.microsoft.com/office/drawing/2014/main" id="{4A9B964C-F8A6-454B-BF8D-60EDB553D0CF}"/>
              </a:ext>
            </a:extLst>
          </p:cNvPr>
          <p:cNvPicPr>
            <a:picLocks noChangeAspect="1"/>
          </p:cNvPicPr>
          <p:nvPr/>
        </p:nvPicPr>
        <p:blipFill>
          <a:blip r:embed="rId3"/>
          <a:stretch>
            <a:fillRect/>
          </a:stretch>
        </p:blipFill>
        <p:spPr>
          <a:xfrm>
            <a:off x="1622696" y="2923097"/>
            <a:ext cx="3318955" cy="2941506"/>
          </a:xfrm>
          <a:prstGeom prst="rect">
            <a:avLst/>
          </a:prstGeom>
        </p:spPr>
      </p:pic>
      <p:pic>
        <p:nvPicPr>
          <p:cNvPr id="31746" name="Picture 2">
            <a:extLst>
              <a:ext uri="{FF2B5EF4-FFF2-40B4-BE49-F238E27FC236}">
                <a16:creationId xmlns:a16="http://schemas.microsoft.com/office/drawing/2014/main" id="{92534F39-E3D6-434C-B370-56A9C346B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644" y="2757812"/>
            <a:ext cx="5930629" cy="410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939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6.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200" b="1" dirty="0">
                <a:solidFill>
                  <a:srgbClr val="000000"/>
                </a:solidFill>
              </a:rPr>
              <a:t>VARIABLE CIBLE </a:t>
            </a:r>
            <a:r>
              <a:rPr lang="fr-FR" sz="1200" b="1" u="sng" dirty="0"/>
              <a:t>CONSOMMATION D’ENERGIE DES BATIMENTS NORMALISEE SANS ENERGY STAR SCORE</a:t>
            </a:r>
            <a:endParaRPr lang="en-US" altLang="en-US" sz="1200" b="1" dirty="0">
              <a:solidFill>
                <a:srgbClr val="000000"/>
              </a:solidFill>
            </a:endParaRPr>
          </a:p>
        </p:txBody>
      </p:sp>
      <p:sp>
        <p:nvSpPr>
          <p:cNvPr id="2" name="TextBox 1">
            <a:extLst>
              <a:ext uri="{FF2B5EF4-FFF2-40B4-BE49-F238E27FC236}">
                <a16:creationId xmlns:a16="http://schemas.microsoft.com/office/drawing/2014/main" id="{33A8FF88-73A7-4DEC-90E6-EF909861B7F4}"/>
              </a:ext>
            </a:extLst>
          </p:cNvPr>
          <p:cNvSpPr txBox="1"/>
          <p:nvPr/>
        </p:nvSpPr>
        <p:spPr>
          <a:xfrm>
            <a:off x="165371" y="836579"/>
            <a:ext cx="7772400" cy="2031325"/>
          </a:xfrm>
          <a:prstGeom prst="rect">
            <a:avLst/>
          </a:prstGeom>
          <a:noFill/>
        </p:spPr>
        <p:txBody>
          <a:bodyPr wrap="square" rtlCol="0">
            <a:spAutoFit/>
          </a:bodyPr>
          <a:lstStyle/>
          <a:p>
            <a:r>
              <a:rPr lang="fr-FR" dirty="0"/>
              <a:t>L’importance des variables tente de montrer la pertinence de chaque variable vis-à-vis de la prédiction de la cible. Les détails techniques de l'importance des caractéristiques sont complexes (ils mesurent la diminution moyenne de l'impureté, ou la réduction de l'erreur due à l'inclusion de la variable), mais nous pouvons utiliser les valeurs relatives pour comparer quelles variables sont les plus pertinentes. Dans </a:t>
            </a:r>
            <a:r>
              <a:rPr lang="fr-FR" dirty="0" err="1"/>
              <a:t>Scikit-Learn</a:t>
            </a:r>
            <a:r>
              <a:rPr lang="fr-FR" dirty="0"/>
              <a:t>, nous pouvons extraire l’importance des variables de n'importe quel modèle d’apprentissage basés sur les arbres</a:t>
            </a:r>
          </a:p>
        </p:txBody>
      </p:sp>
      <p:pic>
        <p:nvPicPr>
          <p:cNvPr id="3" name="Picture 2">
            <a:extLst>
              <a:ext uri="{FF2B5EF4-FFF2-40B4-BE49-F238E27FC236}">
                <a16:creationId xmlns:a16="http://schemas.microsoft.com/office/drawing/2014/main" id="{9B8FA8C4-9544-4C5A-AC89-5C97A895E4D3}"/>
              </a:ext>
            </a:extLst>
          </p:cNvPr>
          <p:cNvPicPr>
            <a:picLocks noChangeAspect="1"/>
          </p:cNvPicPr>
          <p:nvPr/>
        </p:nvPicPr>
        <p:blipFill>
          <a:blip r:embed="rId3"/>
          <a:stretch>
            <a:fillRect/>
          </a:stretch>
        </p:blipFill>
        <p:spPr>
          <a:xfrm>
            <a:off x="1077114" y="3197932"/>
            <a:ext cx="3553252" cy="3009813"/>
          </a:xfrm>
          <a:prstGeom prst="rect">
            <a:avLst/>
          </a:prstGeom>
        </p:spPr>
      </p:pic>
      <p:pic>
        <p:nvPicPr>
          <p:cNvPr id="34818" name="Picture 2">
            <a:extLst>
              <a:ext uri="{FF2B5EF4-FFF2-40B4-BE49-F238E27FC236}">
                <a16:creationId xmlns:a16="http://schemas.microsoft.com/office/drawing/2014/main" id="{B43ED20F-13AC-4AB6-B37A-D334FE358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344" y="2644321"/>
            <a:ext cx="6094786" cy="421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46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6.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200" b="1" dirty="0">
                <a:solidFill>
                  <a:srgbClr val="000000"/>
                </a:solidFill>
              </a:rPr>
              <a:t>VARIABLE CIBLE </a:t>
            </a:r>
            <a:r>
              <a:rPr lang="fr-FR" sz="1200" b="1" u="sng" dirty="0"/>
              <a:t>EMISSION DE CO2 DES BATIMENTS SANS ENERGY STAR SCORE</a:t>
            </a:r>
            <a:endParaRPr kumimoji="0" lang="en-US" altLang="en-US" sz="1200" b="1"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33A8FF88-73A7-4DEC-90E6-EF909861B7F4}"/>
              </a:ext>
            </a:extLst>
          </p:cNvPr>
          <p:cNvSpPr txBox="1"/>
          <p:nvPr/>
        </p:nvSpPr>
        <p:spPr>
          <a:xfrm>
            <a:off x="165371" y="836579"/>
            <a:ext cx="5622586" cy="5570756"/>
          </a:xfrm>
          <a:prstGeom prst="rect">
            <a:avLst/>
          </a:prstGeom>
          <a:noFill/>
        </p:spPr>
        <p:txBody>
          <a:bodyPr wrap="square" rtlCol="0">
            <a:spAutoFit/>
          </a:bodyPr>
          <a:lstStyle/>
          <a:p>
            <a:r>
              <a:rPr lang="fr-FR" sz="1600" dirty="0"/>
              <a:t>Le dernier outil que nous explorerons pour essayer de comprendre comment notre modèle "pense" est une nouvelle librairie dans le domaine des explications du modèle. LIME </a:t>
            </a:r>
            <a:r>
              <a:rPr lang="fr-FR" sz="1600" b="1" dirty="0"/>
              <a:t>(</a:t>
            </a:r>
            <a:r>
              <a:rPr lang="en-US" sz="1600" b="1" dirty="0"/>
              <a:t>Local Interpretable Model-Agnostic Explanations</a:t>
            </a:r>
            <a:r>
              <a:rPr lang="fr-FR" sz="1600" b="1" dirty="0"/>
              <a:t>)</a:t>
            </a:r>
            <a:r>
              <a:rPr lang="fr-FR" sz="1600" dirty="0"/>
              <a:t> vise à expliquer une prédiction unique à partir de n'importe quel modèle d'apprentissage machine en créant une approximation du modèle localement près du point de données à l'aide d'un modèle simple tel que la régression linéaire.</a:t>
            </a:r>
          </a:p>
          <a:p>
            <a:r>
              <a:rPr lang="fr-FR" sz="1600" dirty="0"/>
              <a:t>Ici, nous utiliserons LIME pour examiner une prédiction sur laquelle le modèle se trompe complètement pour voir ce qu'il pourrait nous dire sur les raisons pour lesquelles le modèle fait des erreurs.</a:t>
            </a:r>
          </a:p>
          <a:p>
            <a:r>
              <a:rPr lang="fr-FR" sz="1600" dirty="0"/>
              <a:t>Nous devons d'abord trouver l'observation pour laquelle notre modèle se trompe le plus. Pour ce faire, nous formons et prédisons à l'aide du modèle et nous extrayons l'exemple sur lequel le modèle fait l’erreur la plus importante :</a:t>
            </a:r>
          </a:p>
          <a:p>
            <a:endParaRPr lang="fr-FR" sz="1600" dirty="0"/>
          </a:p>
          <a:p>
            <a:r>
              <a:rPr lang="fr-FR" sz="1600" dirty="0"/>
              <a:t>Ensuite, nous créons l'objet explicatif LIME en lui passant nos données d'entraînement, le mode, les étiquettes d'entraînement, et les noms des variables dans nos données. Enfin, nous demandons à l'objet explicatif d'expliquer la prédiction erronée, en lui passant l'observation et la fonction de prédiction.</a:t>
            </a:r>
          </a:p>
        </p:txBody>
      </p:sp>
      <p:sp>
        <p:nvSpPr>
          <p:cNvPr id="7" name="Rectangle 1">
            <a:extLst>
              <a:ext uri="{FF2B5EF4-FFF2-40B4-BE49-F238E27FC236}">
                <a16:creationId xmlns:a16="http://schemas.microsoft.com/office/drawing/2014/main" id="{0D13C9E8-42B9-464E-95B9-39F03953D9D8}"/>
              </a:ext>
            </a:extLst>
          </p:cNvPr>
          <p:cNvSpPr>
            <a:spLocks noChangeArrowheads="1"/>
          </p:cNvSpPr>
          <p:nvPr/>
        </p:nvSpPr>
        <p:spPr bwMode="auto">
          <a:xfrm>
            <a:off x="700392" y="3801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90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E4EEE2A-DB00-4650-B498-0A184564646B}"/>
              </a:ext>
            </a:extLst>
          </p:cNvPr>
          <p:cNvSpPr>
            <a:spLocks noChangeArrowheads="1"/>
          </p:cNvSpPr>
          <p:nvPr/>
        </p:nvSpPr>
        <p:spPr bwMode="auto">
          <a:xfrm>
            <a:off x="8774350" y="305309"/>
            <a:ext cx="257762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4044.3907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Actual Value: 12307.1600</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pic>
        <p:nvPicPr>
          <p:cNvPr id="35844" name="Picture 4">
            <a:extLst>
              <a:ext uri="{FF2B5EF4-FFF2-40B4-BE49-F238E27FC236}">
                <a16:creationId xmlns:a16="http://schemas.microsoft.com/office/drawing/2014/main" id="{A18A6A9C-335D-4F55-A02A-AA597286B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585" y="836578"/>
            <a:ext cx="6188704" cy="38521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D8059D7-5EDF-436E-8FE7-776AB2AC30A4}"/>
              </a:ext>
            </a:extLst>
          </p:cNvPr>
          <p:cNvPicPr>
            <a:picLocks noChangeAspect="1"/>
          </p:cNvPicPr>
          <p:nvPr/>
        </p:nvPicPr>
        <p:blipFill>
          <a:blip r:embed="rId4"/>
          <a:stretch>
            <a:fillRect/>
          </a:stretch>
        </p:blipFill>
        <p:spPr>
          <a:xfrm>
            <a:off x="5921585" y="4932936"/>
            <a:ext cx="6188704" cy="1466850"/>
          </a:xfrm>
          <a:prstGeom prst="rect">
            <a:avLst/>
          </a:prstGeom>
        </p:spPr>
      </p:pic>
    </p:spTree>
    <p:extLst>
      <p:ext uri="{BB962C8B-B14F-4D97-AF65-F5344CB8AC3E}">
        <p14:creationId xmlns:p14="http://schemas.microsoft.com/office/powerpoint/2010/main" val="221377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1843170" cy="3935723"/>
          </a:xfrm>
        </p:spPr>
        <p:txBody>
          <a:bodyPr>
            <a:normAutofit/>
          </a:bodyPr>
          <a:lstStyle/>
          <a:p>
            <a:r>
              <a:rPr lang="en-US" dirty="0">
                <a:solidFill>
                  <a:srgbClr val="00B0F0"/>
                </a:solidFill>
              </a:rPr>
              <a:t>6. Interpretation des </a:t>
            </a:r>
            <a:r>
              <a:rPr lang="en-US" dirty="0" err="1">
                <a:solidFill>
                  <a:srgbClr val="00B0F0"/>
                </a:solidFill>
              </a:rPr>
              <a:t>résultats</a:t>
            </a:r>
            <a:r>
              <a:rPr lang="en-US" dirty="0">
                <a:solidFill>
                  <a:srgbClr val="00B0F0"/>
                </a:solidFill>
              </a:rPr>
              <a:t> du </a:t>
            </a:r>
            <a:r>
              <a:rPr lang="en-US" dirty="0" err="1">
                <a:solidFill>
                  <a:srgbClr val="00B0F0"/>
                </a:solidFill>
              </a:rPr>
              <a:t>modèle</a:t>
            </a:r>
            <a:endParaRPr lang="en-US" sz="1800" b="1" i="1" dirty="0">
              <a:solidFill>
                <a:schemeClr val="accent3"/>
              </a:solidFill>
            </a:endParaRPr>
          </a:p>
        </p:txBody>
      </p:sp>
      <p:sp>
        <p:nvSpPr>
          <p:cNvPr id="6" name="Rectangle 3">
            <a:extLst>
              <a:ext uri="{FF2B5EF4-FFF2-40B4-BE49-F238E27FC236}">
                <a16:creationId xmlns:a16="http://schemas.microsoft.com/office/drawing/2014/main" id="{217B33F5-EDC9-472B-A7D2-A5267A8B2C07}"/>
              </a:ext>
            </a:extLst>
          </p:cNvPr>
          <p:cNvSpPr>
            <a:spLocks noChangeArrowheads="1"/>
          </p:cNvSpPr>
          <p:nvPr/>
        </p:nvSpPr>
        <p:spPr bwMode="auto">
          <a:xfrm>
            <a:off x="165371" y="557796"/>
            <a:ext cx="651753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200" b="1" dirty="0">
                <a:solidFill>
                  <a:srgbClr val="000000"/>
                </a:solidFill>
              </a:rPr>
              <a:t>VARIABLE CIBLE </a:t>
            </a:r>
            <a:r>
              <a:rPr lang="fr-FR" sz="1200" b="1" u="sng" dirty="0"/>
              <a:t>CONSOMMATION D’ENERGIE DES BATIMENTS NORMALISEE SANS ENERGY STAR SCORE</a:t>
            </a:r>
            <a:endParaRPr lang="en-US" altLang="en-US" sz="1200" b="1" dirty="0">
              <a:solidFill>
                <a:srgbClr val="000000"/>
              </a:solidFill>
            </a:endParaRPr>
          </a:p>
        </p:txBody>
      </p:sp>
      <p:sp>
        <p:nvSpPr>
          <p:cNvPr id="2" name="TextBox 1">
            <a:extLst>
              <a:ext uri="{FF2B5EF4-FFF2-40B4-BE49-F238E27FC236}">
                <a16:creationId xmlns:a16="http://schemas.microsoft.com/office/drawing/2014/main" id="{33A8FF88-73A7-4DEC-90E6-EF909861B7F4}"/>
              </a:ext>
            </a:extLst>
          </p:cNvPr>
          <p:cNvSpPr txBox="1"/>
          <p:nvPr/>
        </p:nvSpPr>
        <p:spPr>
          <a:xfrm>
            <a:off x="165371" y="836579"/>
            <a:ext cx="5622586" cy="5509200"/>
          </a:xfrm>
          <a:prstGeom prst="rect">
            <a:avLst/>
          </a:prstGeom>
          <a:noFill/>
        </p:spPr>
        <p:txBody>
          <a:bodyPr wrap="square" rtlCol="0">
            <a:spAutoFit/>
          </a:bodyPr>
          <a:lstStyle/>
          <a:p>
            <a:r>
              <a:rPr lang="fr-FR" sz="1600" dirty="0"/>
              <a:t>Le dernier outil que nous explorerons pour essayer de comprendre comment notre modèle "pense" est une nouvelle librairie dans le domaine des explications du modèle. LIME </a:t>
            </a:r>
            <a:r>
              <a:rPr lang="fr-FR" sz="1600" b="1" dirty="0"/>
              <a:t>(</a:t>
            </a:r>
            <a:r>
              <a:rPr lang="en-US" sz="1600" b="1" dirty="0"/>
              <a:t>Local Interpretable Model-Agnostic Explanations</a:t>
            </a:r>
            <a:r>
              <a:rPr lang="fr-FR" sz="1600" b="1" dirty="0"/>
              <a:t>)</a:t>
            </a:r>
            <a:r>
              <a:rPr lang="fr-FR" sz="1600" dirty="0"/>
              <a:t> vise à expliquer une prédiction unique à partir de n'importe quel modèle d'apprentissage machine en créant une approximation du modèle localement près du point de données à l'aide d'un modèle simple tel que la régression linéaire.</a:t>
            </a:r>
          </a:p>
          <a:p>
            <a:r>
              <a:rPr lang="fr-FR" sz="1600" dirty="0"/>
              <a:t>Ici, nous utiliserons LIME pour examiner une prédiction sur laquelle le modèle se trompe complètement pour voir ce qu'il pourrait nous dire sur les raisons pour lesquelles le modèle fait des erreurs.</a:t>
            </a:r>
          </a:p>
          <a:p>
            <a:r>
              <a:rPr lang="fr-FR" sz="1600" dirty="0"/>
              <a:t>Nous devons d'abord trouver l'observation pour laquelle notre modèle se trompe le plus. Pour ce faire, nous formons et prédisons à l'aide du modèle et nous extrayons l'exemple sur lequel le modèle fait l’erreur la plus importante :</a:t>
            </a:r>
          </a:p>
          <a:p>
            <a:endParaRPr lang="fr-FR" sz="1600" dirty="0"/>
          </a:p>
          <a:p>
            <a:r>
              <a:rPr lang="fr-FR" sz="1600" dirty="0"/>
              <a:t>Ensuite, nous créons l'objet explicatif LIME en lui passant nos données d'entraînement, le mode, les étiquettes d'entraînement, et les noms des variables dans nos données. Enfin, nous demandons à l'objet explicatif d'expliquer la prédiction erronée, en lui passant l'observation et la fonction de prédiction.</a:t>
            </a:r>
          </a:p>
        </p:txBody>
      </p:sp>
      <p:sp>
        <p:nvSpPr>
          <p:cNvPr id="7" name="Rectangle 1">
            <a:extLst>
              <a:ext uri="{FF2B5EF4-FFF2-40B4-BE49-F238E27FC236}">
                <a16:creationId xmlns:a16="http://schemas.microsoft.com/office/drawing/2014/main" id="{0D13C9E8-42B9-464E-95B9-39F03953D9D8}"/>
              </a:ext>
            </a:extLst>
          </p:cNvPr>
          <p:cNvSpPr>
            <a:spLocks noChangeArrowheads="1"/>
          </p:cNvSpPr>
          <p:nvPr/>
        </p:nvSpPr>
        <p:spPr bwMode="auto">
          <a:xfrm>
            <a:off x="700392" y="3801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90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E4EEE2A-DB00-4650-B498-0A184564646B}"/>
              </a:ext>
            </a:extLst>
          </p:cNvPr>
          <p:cNvSpPr>
            <a:spLocks noChangeArrowheads="1"/>
          </p:cNvSpPr>
          <p:nvPr/>
        </p:nvSpPr>
        <p:spPr bwMode="auto">
          <a:xfrm>
            <a:off x="8774350" y="368860"/>
            <a:ext cx="257762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C7781A-6A7B-47C8-B7AA-98999F0F2081}"/>
              </a:ext>
            </a:extLst>
          </p:cNvPr>
          <p:cNvSpPr>
            <a:spLocks noChangeArrowheads="1"/>
          </p:cNvSpPr>
          <p:nvPr/>
        </p:nvSpPr>
        <p:spPr bwMode="auto">
          <a:xfrm>
            <a:off x="8161506" y="140786"/>
            <a:ext cx="279563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Courier New" panose="02070309020205020404" pitchFamily="49" charset="0"/>
              </a:rPr>
              <a:t>Prediction: 258843956.4200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Courier New" panose="02070309020205020404" pitchFamily="49" charset="0"/>
              </a:rPr>
              <a:t>Actual Value: 54628004.0000</a:t>
            </a:r>
            <a:r>
              <a:rPr kumimoji="0" lang="en-US" altLang="en-US" b="0" i="0" u="none" strike="noStrike" cap="none" normalizeH="0" baseline="0" dirty="0">
                <a:ln>
                  <a:noFill/>
                </a:ln>
                <a:solidFill>
                  <a:schemeClr val="tx1"/>
                </a:solidFill>
                <a:effectLst/>
                <a:latin typeface="+mj-lt"/>
              </a:rPr>
              <a:t> </a:t>
            </a:r>
          </a:p>
        </p:txBody>
      </p:sp>
      <p:pic>
        <p:nvPicPr>
          <p:cNvPr id="37892" name="Picture 4">
            <a:extLst>
              <a:ext uri="{FF2B5EF4-FFF2-40B4-BE49-F238E27FC236}">
                <a16:creationId xmlns:a16="http://schemas.microsoft.com/office/drawing/2014/main" id="{EE46E3C7-1AD1-44CB-AE5C-C3CC60373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050" y="835570"/>
            <a:ext cx="5436120" cy="34314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AB6C58C-1B21-403C-B687-FFA262017CB4}"/>
              </a:ext>
            </a:extLst>
          </p:cNvPr>
          <p:cNvPicPr>
            <a:picLocks noChangeAspect="1"/>
          </p:cNvPicPr>
          <p:nvPr/>
        </p:nvPicPr>
        <p:blipFill>
          <a:blip r:embed="rId4"/>
          <a:stretch>
            <a:fillRect/>
          </a:stretch>
        </p:blipFill>
        <p:spPr>
          <a:xfrm>
            <a:off x="6404045" y="4543702"/>
            <a:ext cx="5436120" cy="1504950"/>
          </a:xfrm>
          <a:prstGeom prst="rect">
            <a:avLst/>
          </a:prstGeom>
        </p:spPr>
      </p:pic>
    </p:spTree>
    <p:extLst>
      <p:ext uri="{BB962C8B-B14F-4D97-AF65-F5344CB8AC3E}">
        <p14:creationId xmlns:p14="http://schemas.microsoft.com/office/powerpoint/2010/main" val="1020891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0C0D3B5-8CB9-46CD-8219-C36144648CC8}"/>
              </a:ext>
            </a:extLst>
          </p:cNvPr>
          <p:cNvSpPr>
            <a:spLocks noGrp="1"/>
          </p:cNvSpPr>
          <p:nvPr>
            <p:ph type="title"/>
          </p:nvPr>
        </p:nvSpPr>
        <p:spPr>
          <a:xfrm>
            <a:off x="766763" y="926615"/>
            <a:ext cx="10911098" cy="2954722"/>
          </a:xfrm>
          <a:solidFill>
            <a:schemeClr val="bg1"/>
          </a:solidFill>
          <a:effectLst>
            <a:outerShdw blurRad="63500" sx="102000" sy="102000" algn="ctr" rotWithShape="0">
              <a:prstClr val="black">
                <a:alpha val="40000"/>
              </a:prstClr>
            </a:outerShdw>
          </a:effectLst>
        </p:spPr>
        <p:txBody>
          <a:bodyPr>
            <a:normAutofit/>
          </a:bodyPr>
          <a:lstStyle/>
          <a:p>
            <a:r>
              <a:rPr lang="en-US" dirty="0">
                <a:solidFill>
                  <a:schemeClr val="tx2"/>
                </a:solidFill>
              </a:rPr>
              <a:t>1. </a:t>
            </a:r>
            <a:r>
              <a:rPr lang="en-US" dirty="0" err="1">
                <a:solidFill>
                  <a:schemeClr val="tx2"/>
                </a:solidFill>
              </a:rPr>
              <a:t>Nettoyage</a:t>
            </a:r>
            <a:r>
              <a:rPr lang="en-US" dirty="0">
                <a:solidFill>
                  <a:schemeClr val="tx2"/>
                </a:solidFill>
              </a:rPr>
              <a:t> des </a:t>
            </a:r>
            <a:r>
              <a:rPr lang="en-US" dirty="0" err="1">
                <a:solidFill>
                  <a:schemeClr val="tx2"/>
                </a:solidFill>
              </a:rPr>
              <a:t>données</a:t>
            </a:r>
            <a:r>
              <a:rPr lang="en-US" dirty="0">
                <a:solidFill>
                  <a:schemeClr val="tx2"/>
                </a:solidFill>
              </a:rPr>
              <a:t> et </a:t>
            </a:r>
            <a:r>
              <a:rPr lang="en-US" dirty="0" err="1">
                <a:solidFill>
                  <a:schemeClr val="tx2"/>
                </a:solidFill>
              </a:rPr>
              <a:t>formatage</a:t>
            </a:r>
            <a:br>
              <a:rPr lang="en-US" dirty="0"/>
            </a:br>
            <a:r>
              <a:rPr lang="en-US" dirty="0"/>
              <a:t>2. </a:t>
            </a:r>
            <a:r>
              <a:rPr lang="en-US" dirty="0" err="1"/>
              <a:t>Analyse</a:t>
            </a:r>
            <a:r>
              <a:rPr lang="en-US" dirty="0"/>
              <a:t> </a:t>
            </a:r>
            <a:r>
              <a:rPr lang="en-US" dirty="0" err="1"/>
              <a:t>Exploratoire</a:t>
            </a:r>
            <a:r>
              <a:rPr lang="en-US" dirty="0"/>
              <a:t> des </a:t>
            </a:r>
            <a:r>
              <a:rPr lang="en-US" dirty="0" err="1"/>
              <a:t>données</a:t>
            </a:r>
            <a:br>
              <a:rPr lang="en-US" dirty="0"/>
            </a:br>
            <a:r>
              <a:rPr lang="en-US" dirty="0">
                <a:solidFill>
                  <a:schemeClr val="tx2"/>
                </a:solidFill>
              </a:rPr>
              <a:t>3. </a:t>
            </a:r>
            <a:r>
              <a:rPr lang="en-US" dirty="0" err="1">
                <a:solidFill>
                  <a:schemeClr val="tx2"/>
                </a:solidFill>
              </a:rPr>
              <a:t>Séléction</a:t>
            </a:r>
            <a:r>
              <a:rPr lang="en-US" dirty="0">
                <a:solidFill>
                  <a:schemeClr val="tx2"/>
                </a:solidFill>
              </a:rPr>
              <a:t> et Extraction des variables </a:t>
            </a:r>
            <a:r>
              <a:rPr lang="en-US" dirty="0" err="1">
                <a:solidFill>
                  <a:schemeClr val="tx2"/>
                </a:solidFill>
              </a:rPr>
              <a:t>explicatives</a:t>
            </a:r>
            <a:r>
              <a:rPr lang="en-US" dirty="0">
                <a:solidFill>
                  <a:schemeClr val="tx2"/>
                </a:solidFill>
              </a:rPr>
              <a:t> (Feature Engineering and Selection)</a:t>
            </a:r>
            <a:br>
              <a:rPr lang="en-US" dirty="0"/>
            </a:br>
            <a:r>
              <a:rPr lang="en-US" dirty="0"/>
              <a:t>4. </a:t>
            </a:r>
            <a:r>
              <a:rPr lang="en-US" dirty="0" err="1"/>
              <a:t>Comparaison</a:t>
            </a:r>
            <a:r>
              <a:rPr lang="en-US" dirty="0"/>
              <a:t> de </a:t>
            </a:r>
            <a:r>
              <a:rPr lang="en-US" dirty="0" err="1"/>
              <a:t>plusieurs</a:t>
            </a:r>
            <a:r>
              <a:rPr lang="en-US" dirty="0"/>
              <a:t> </a:t>
            </a:r>
            <a:r>
              <a:rPr lang="en-US" dirty="0" err="1"/>
              <a:t>modèles</a:t>
            </a:r>
            <a:r>
              <a:rPr lang="en-US" dirty="0"/>
              <a:t> de Machine Learning </a:t>
            </a:r>
            <a:r>
              <a:rPr lang="en-US" dirty="0" err="1"/>
              <a:t>selon</a:t>
            </a:r>
            <a:r>
              <a:rPr lang="en-US" dirty="0"/>
              <a:t> </a:t>
            </a:r>
            <a:r>
              <a:rPr lang="en-US" dirty="0" err="1"/>
              <a:t>différentes</a:t>
            </a:r>
            <a:r>
              <a:rPr lang="en-US" dirty="0"/>
              <a:t> </a:t>
            </a:r>
            <a:r>
              <a:rPr lang="en-US" dirty="0" err="1"/>
              <a:t>métriques</a:t>
            </a:r>
            <a:br>
              <a:rPr lang="en-US" dirty="0">
                <a:solidFill>
                  <a:srgbClr val="00B0F0"/>
                </a:solidFill>
              </a:rPr>
            </a:br>
            <a:r>
              <a:rPr lang="en-US" dirty="0"/>
              <a:t>5. </a:t>
            </a:r>
            <a:r>
              <a:rPr lang="en-US" dirty="0" err="1"/>
              <a:t>Amélioration</a:t>
            </a:r>
            <a:r>
              <a:rPr lang="en-US" dirty="0"/>
              <a:t> des </a:t>
            </a:r>
            <a:r>
              <a:rPr lang="en-US" dirty="0" err="1"/>
              <a:t>Hyperparamètres</a:t>
            </a:r>
            <a:r>
              <a:rPr lang="en-US" dirty="0"/>
              <a:t> sur le </a:t>
            </a:r>
            <a:r>
              <a:rPr lang="en-US" dirty="0" err="1"/>
              <a:t>meilleur</a:t>
            </a:r>
            <a:r>
              <a:rPr lang="en-US" dirty="0"/>
              <a:t> </a:t>
            </a:r>
            <a:r>
              <a:rPr lang="en-US" dirty="0" err="1"/>
              <a:t>modèle</a:t>
            </a:r>
            <a:r>
              <a:rPr lang="en-US" dirty="0"/>
              <a:t>.</a:t>
            </a:r>
            <a:br>
              <a:rPr lang="en-US" dirty="0"/>
            </a:br>
            <a:r>
              <a:rPr lang="en-US" dirty="0"/>
              <a:t>6. Interpretation des </a:t>
            </a:r>
            <a:r>
              <a:rPr lang="en-US" dirty="0" err="1"/>
              <a:t>résultats</a:t>
            </a:r>
            <a:r>
              <a:rPr lang="en-US" dirty="0"/>
              <a:t> du </a:t>
            </a:r>
            <a:r>
              <a:rPr lang="en-US" dirty="0" err="1"/>
              <a:t>modèle</a:t>
            </a:r>
            <a:br>
              <a:rPr lang="en-US" dirty="0"/>
            </a:br>
            <a:r>
              <a:rPr lang="en-US" dirty="0">
                <a:solidFill>
                  <a:srgbClr val="00B0F0"/>
                </a:solidFill>
              </a:rPr>
              <a:t>7. Conclusions et recommendations</a:t>
            </a:r>
          </a:p>
        </p:txBody>
      </p:sp>
    </p:spTree>
    <p:extLst>
      <p:ext uri="{BB962C8B-B14F-4D97-AF65-F5344CB8AC3E}">
        <p14:creationId xmlns:p14="http://schemas.microsoft.com/office/powerpoint/2010/main" val="2470706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3BAD9-A4BB-40B7-9488-D7B4DEA5E62C}"/>
              </a:ext>
            </a:extLst>
          </p:cNvPr>
          <p:cNvSpPr txBox="1">
            <a:spLocks/>
          </p:cNvSpPr>
          <p:nvPr/>
        </p:nvSpPr>
        <p:spPr>
          <a:xfrm>
            <a:off x="0" y="-1"/>
            <a:ext cx="6809362" cy="1070043"/>
          </a:xfrm>
          <a:prstGeom prst="rect">
            <a:avLst/>
          </a:prstGeom>
        </p:spPr>
        <p:txBody>
          <a:bodyPr vert="horz" lIns="0" tIns="0" rIns="0" bIns="0" rtlCol="0" anchor="ctr">
            <a:normAutofit/>
          </a:bodyPr>
          <a:lstStyle>
            <a:lvl1pPr algn="ctr" defTabSz="914400" rtl="0" eaLnBrk="1" latinLnBrk="0" hangingPunct="1">
              <a:lnSpc>
                <a:spcPct val="110000"/>
              </a:lnSpc>
              <a:spcBef>
                <a:spcPct val="0"/>
              </a:spcBef>
              <a:buNone/>
              <a:defRPr sz="2800" kern="1200">
                <a:solidFill>
                  <a:schemeClr val="tx1"/>
                </a:solidFill>
                <a:latin typeface="+mj-lt"/>
                <a:ea typeface="+mj-ea"/>
                <a:cs typeface="+mj-cs"/>
              </a:defRPr>
            </a:lvl1pPr>
          </a:lstStyle>
          <a:p>
            <a:r>
              <a:rPr lang="en-US" dirty="0">
                <a:solidFill>
                  <a:srgbClr val="00B0F0"/>
                </a:solidFill>
              </a:rPr>
              <a:t>7. Conclusions et </a:t>
            </a:r>
            <a:r>
              <a:rPr lang="en-US" dirty="0" err="1">
                <a:solidFill>
                  <a:srgbClr val="00B0F0"/>
                </a:solidFill>
              </a:rPr>
              <a:t>recommandations</a:t>
            </a:r>
            <a:endParaRPr lang="en-US" dirty="0">
              <a:solidFill>
                <a:srgbClr val="00B0F0"/>
              </a:solidFill>
            </a:endParaRPr>
          </a:p>
          <a:p>
            <a:endParaRPr lang="en-US" sz="1800" b="1" i="1" dirty="0">
              <a:solidFill>
                <a:schemeClr val="accent3"/>
              </a:solidFill>
            </a:endParaRPr>
          </a:p>
        </p:txBody>
      </p:sp>
      <p:sp>
        <p:nvSpPr>
          <p:cNvPr id="5" name="TextBox 4">
            <a:extLst>
              <a:ext uri="{FF2B5EF4-FFF2-40B4-BE49-F238E27FC236}">
                <a16:creationId xmlns:a16="http://schemas.microsoft.com/office/drawing/2014/main" id="{D65124BF-B277-40EB-99C6-8BD98778E376}"/>
              </a:ext>
            </a:extLst>
          </p:cNvPr>
          <p:cNvSpPr txBox="1"/>
          <p:nvPr/>
        </p:nvSpPr>
        <p:spPr>
          <a:xfrm>
            <a:off x="787940" y="632298"/>
            <a:ext cx="9396919" cy="9787295"/>
          </a:xfrm>
          <a:prstGeom prst="rect">
            <a:avLst/>
          </a:prstGeom>
          <a:noFill/>
        </p:spPr>
        <p:txBody>
          <a:bodyPr wrap="square" rtlCol="0">
            <a:spAutoFit/>
          </a:bodyPr>
          <a:lstStyle/>
          <a:p>
            <a:r>
              <a:rPr lang="fr-FR" b="1" u="sng" dirty="0">
                <a:effectLst>
                  <a:outerShdw blurRad="38100" dist="38100" dir="2700000" algn="tl">
                    <a:srgbClr val="000000">
                      <a:alpha val="43137"/>
                    </a:srgbClr>
                  </a:outerShdw>
                </a:effectLst>
              </a:rPr>
              <a:t>CONCLUSIONS :</a:t>
            </a:r>
          </a:p>
          <a:p>
            <a:r>
              <a:rPr lang="fr-FR" dirty="0"/>
              <a:t>En utilisant les données sur l'énergie de la ville de Seattle pour 2015 et 2016, il est possible de construire un modèle permettant de prédire les émissions de gaz à effet de serre des bâtiments à +/- 60 kgCO2e/</a:t>
            </a:r>
            <a:r>
              <a:rPr lang="fr-FR" dirty="0" err="1"/>
              <a:t>ft</a:t>
            </a:r>
            <a:r>
              <a:rPr lang="fr-FR" dirty="0"/>
              <a:t>² près et la consommation d'énergie normalisée du site à +/- 1875765 kBtu unités près.</a:t>
            </a:r>
          </a:p>
          <a:p>
            <a:endParaRPr lang="fr-FR" dirty="0"/>
          </a:p>
          <a:p>
            <a:r>
              <a:rPr lang="fr-FR" dirty="0"/>
              <a:t>Les variables </a:t>
            </a:r>
            <a:r>
              <a:rPr lang="fr-FR" dirty="0" err="1"/>
              <a:t>PropertyGFATotal</a:t>
            </a:r>
            <a:r>
              <a:rPr lang="fr-FR" dirty="0"/>
              <a:t> et la latitude sont les plus importantes dans la prédiction de l’émission de gaz à effet de serre des bâtiments.</a:t>
            </a:r>
          </a:p>
          <a:p>
            <a:endParaRPr lang="fr-FR" dirty="0"/>
          </a:p>
          <a:p>
            <a:r>
              <a:rPr lang="fr-FR" dirty="0"/>
              <a:t>Les variables </a:t>
            </a:r>
            <a:r>
              <a:rPr lang="fr-FR" dirty="0" err="1"/>
              <a:t>PropertyGFATotal</a:t>
            </a:r>
            <a:r>
              <a:rPr lang="fr-FR" dirty="0"/>
              <a:t> et la latitude sont les plus importantes dans la prédiction de la consommation d'énergie normalisée du site.</a:t>
            </a:r>
          </a:p>
          <a:p>
            <a:endParaRPr lang="fr-FR" dirty="0"/>
          </a:p>
          <a:p>
            <a:r>
              <a:rPr lang="fr-FR" b="1" u="sng" dirty="0">
                <a:effectLst>
                  <a:outerShdw blurRad="38100" dist="38100" dir="2700000" algn="tl">
                    <a:srgbClr val="000000">
                      <a:alpha val="43137"/>
                    </a:srgbClr>
                  </a:outerShdw>
                </a:effectLst>
              </a:rPr>
              <a:t>RECOMMANDATIONS :</a:t>
            </a:r>
          </a:p>
          <a:p>
            <a:r>
              <a:rPr lang="fr-FR" dirty="0"/>
              <a:t>L’Energy Star Score est une variable fortement biaisée par son mode de calcul et le fait qu’elle soit basée sur l’</a:t>
            </a:r>
            <a:r>
              <a:rPr lang="fr-FR" dirty="0" err="1"/>
              <a:t>auto-déclaration</a:t>
            </a:r>
            <a:r>
              <a:rPr lang="fr-FR" dirty="0"/>
              <a:t>. Je conseillerais donc de l’écarter des variables explicatives.</a:t>
            </a:r>
          </a:p>
          <a:p>
            <a:endParaRPr lang="fr-FR" dirty="0"/>
          </a:p>
          <a:p>
            <a:r>
              <a:rPr lang="fr-FR" dirty="0"/>
              <a:t>Pour améliorer les prédictions, nous pourrions avoir des données sur plus d’années, et avoir plus de variables (autres que les données d’exploitation commerciale par exemple).</a:t>
            </a:r>
          </a:p>
          <a:p>
            <a:endParaRPr lang="fr-FR" dirty="0"/>
          </a:p>
          <a:p>
            <a:r>
              <a:rPr lang="fr-FR" dirty="0"/>
              <a:t>Le processus de prédiction par modèle en machine </a:t>
            </a:r>
            <a:r>
              <a:rPr lang="fr-FR" dirty="0" err="1"/>
              <a:t>learning</a:t>
            </a:r>
            <a:r>
              <a:rPr lang="fr-FR" dirty="0"/>
              <a:t> étant un processus itératif, il ne faut pas hésiter à reprendre n’importe quelle étape afin de tester de nouveaux modèles, de nouveaux </a:t>
            </a:r>
            <a:r>
              <a:rPr lang="fr-FR" dirty="0" err="1"/>
              <a:t>Scalers</a:t>
            </a:r>
            <a:r>
              <a:rPr lang="fr-FR" dirty="0"/>
              <a:t> ou de nouveaux hyperparamètres.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7953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3BAD9-A4BB-40B7-9488-D7B4DEA5E62C}"/>
              </a:ext>
            </a:extLst>
          </p:cNvPr>
          <p:cNvSpPr txBox="1">
            <a:spLocks/>
          </p:cNvSpPr>
          <p:nvPr/>
        </p:nvSpPr>
        <p:spPr>
          <a:xfrm>
            <a:off x="685065" y="2528218"/>
            <a:ext cx="6809362" cy="107004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chor="ctr">
            <a:normAutofit/>
          </a:bodyPr>
          <a:lstStyle>
            <a:lvl1pPr algn="ctr" defTabSz="914400" rtl="0" eaLnBrk="1" latinLnBrk="0" hangingPunct="1">
              <a:lnSpc>
                <a:spcPct val="110000"/>
              </a:lnSpc>
              <a:spcBef>
                <a:spcPct val="0"/>
              </a:spcBef>
              <a:buNone/>
              <a:defRPr sz="2800" kern="1200">
                <a:solidFill>
                  <a:schemeClr val="tx1"/>
                </a:solidFill>
                <a:latin typeface="+mj-lt"/>
                <a:ea typeface="+mj-ea"/>
                <a:cs typeface="+mj-cs"/>
              </a:defRPr>
            </a:lvl1pPr>
          </a:lstStyle>
          <a:p>
            <a:r>
              <a:rPr lang="en-US" dirty="0">
                <a:solidFill>
                  <a:schemeClr val="bg2"/>
                </a:solidFill>
              </a:rPr>
              <a:t>MERCI DE VOTRE ATTENTION</a:t>
            </a:r>
          </a:p>
          <a:p>
            <a:endParaRPr lang="en-US" sz="1800" b="1" i="1" dirty="0">
              <a:solidFill>
                <a:schemeClr val="accent3"/>
              </a:solidFill>
            </a:endParaRPr>
          </a:p>
        </p:txBody>
      </p:sp>
      <mc:AlternateContent xmlns:mc="http://schemas.openxmlformats.org/markup-compatibility/2006" xmlns:am3d="http://schemas.microsoft.com/office/drawing/2017/model3d">
        <mc:Choice Requires="am3d">
          <p:graphicFrame>
            <p:nvGraphicFramePr>
              <p:cNvPr id="2" name="3D Model 1" descr="Large Hospital">
                <a:extLst>
                  <a:ext uri="{FF2B5EF4-FFF2-40B4-BE49-F238E27FC236}">
                    <a16:creationId xmlns:a16="http://schemas.microsoft.com/office/drawing/2014/main" id="{0F06887B-72B4-4465-B5B5-E654A331C9CB}"/>
                  </a:ext>
                </a:extLst>
              </p:cNvPr>
              <p:cNvGraphicFramePr>
                <a:graphicFrameLocks noChangeAspect="1"/>
              </p:cNvGraphicFramePr>
              <p:nvPr>
                <p:extLst>
                  <p:ext uri="{D42A27DB-BD31-4B8C-83A1-F6EECF244321}">
                    <p14:modId xmlns:p14="http://schemas.microsoft.com/office/powerpoint/2010/main" val="875576868"/>
                  </p:ext>
                </p:extLst>
              </p:nvPr>
            </p:nvGraphicFramePr>
            <p:xfrm>
              <a:off x="8235570" y="1068142"/>
              <a:ext cx="3704502" cy="3990194"/>
            </p:xfrm>
            <a:graphic>
              <a:graphicData uri="http://schemas.microsoft.com/office/drawing/2017/model3d">
                <am3d:model3d r:embed="rId2">
                  <am3d:spPr>
                    <a:xfrm>
                      <a:off x="0" y="0"/>
                      <a:ext cx="3704502" cy="3990194"/>
                    </a:xfrm>
                    <a:prstGeom prst="rect">
                      <a:avLst/>
                    </a:prstGeom>
                  </am3d:spPr>
                  <am3d:camera>
                    <am3d:pos x="0" y="0" z="66535932"/>
                    <am3d:up dx="0" dy="36000000" dz="0"/>
                    <am3d:lookAt x="0" y="0" z="0"/>
                    <am3d:perspective fov="2700000"/>
                  </am3d:camera>
                  <am3d:trans>
                    <am3d:meterPerModelUnit n="135532" d="1000000"/>
                    <am3d:preTrans dx="0" dy="-13123642" dz="0"/>
                    <am3d:scale>
                      <am3d:sx n="1000000" d="1000000"/>
                      <am3d:sy n="1000000" d="1000000"/>
                      <am3d:sz n="1000000" d="1000000"/>
                    </am3d:scale>
                    <am3d:rot ax="1805017" ay="971210" az="550404"/>
                    <am3d:postTrans dx="0" dy="0" dz="0"/>
                  </am3d:trans>
                  <am3d:raster rName="Office3DRenderer" rVer="16.0.8326">
                    <am3d:blip r:embed="rId3"/>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2" name="3D Model 1" descr="Large Hospital">
                <a:extLst>
                  <a:ext uri="{FF2B5EF4-FFF2-40B4-BE49-F238E27FC236}">
                    <a16:creationId xmlns:a16="http://schemas.microsoft.com/office/drawing/2014/main" id="{0F06887B-72B4-4465-B5B5-E654A331C9CB}"/>
                  </a:ext>
                </a:extLst>
              </p:cNvPr>
              <p:cNvPicPr>
                <a:picLocks noGrp="1" noRot="1" noChangeAspect="1" noMove="1" noResize="1" noEditPoints="1" noAdjustHandles="1" noChangeArrowheads="1" noChangeShapeType="1" noCrop="1"/>
              </p:cNvPicPr>
              <p:nvPr/>
            </p:nvPicPr>
            <p:blipFill>
              <a:blip r:embed="rId4"/>
              <a:stretch>
                <a:fillRect/>
              </a:stretch>
            </p:blipFill>
            <p:spPr>
              <a:xfrm>
                <a:off x="8235570" y="1068142"/>
                <a:ext cx="3704502" cy="3990194"/>
              </a:xfrm>
              <a:prstGeom prst="rect">
                <a:avLst/>
              </a:prstGeom>
            </p:spPr>
          </p:pic>
        </mc:Fallback>
      </mc:AlternateContent>
    </p:spTree>
    <p:extLst>
      <p:ext uri="{BB962C8B-B14F-4D97-AF65-F5344CB8AC3E}">
        <p14:creationId xmlns:p14="http://schemas.microsoft.com/office/powerpoint/2010/main" val="242630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Aperçu du </a:t>
            </a:r>
            <a:r>
              <a:rPr lang="en-US" dirty="0" err="1"/>
              <a:t>jeu</a:t>
            </a:r>
            <a:r>
              <a:rPr lang="en-US" dirty="0"/>
              <a:t> de </a:t>
            </a:r>
            <a:r>
              <a:rPr lang="en-US" dirty="0" err="1"/>
              <a:t>données</a:t>
            </a:r>
            <a:r>
              <a:rPr lang="en-US" dirty="0"/>
              <a:t> </a:t>
            </a:r>
            <a:r>
              <a:rPr lang="en-US" dirty="0" err="1"/>
              <a:t>regroupé</a:t>
            </a:r>
            <a:r>
              <a:rPr lang="en-US" dirty="0"/>
              <a:t> sans le score</a:t>
            </a:r>
            <a:br>
              <a:rPr lang="en-US" dirty="0"/>
            </a:br>
            <a:br>
              <a:rPr lang="en-US" dirty="0"/>
            </a:br>
            <a:r>
              <a:rPr lang="en-US" dirty="0" err="1"/>
              <a:t>Regardons</a:t>
            </a:r>
            <a:r>
              <a:rPr lang="en-US" dirty="0"/>
              <a:t> les </a:t>
            </a:r>
            <a:r>
              <a:rPr lang="en-US" dirty="0" err="1"/>
              <a:t>données</a:t>
            </a:r>
            <a:r>
              <a:rPr lang="en-US" dirty="0"/>
              <a:t> </a:t>
            </a:r>
            <a:r>
              <a:rPr lang="en-US" dirty="0" err="1"/>
              <a:t>regroupées</a:t>
            </a:r>
            <a:r>
              <a:rPr lang="en-US" dirty="0"/>
              <a:t> </a:t>
            </a:r>
            <a:r>
              <a:rPr lang="en-US" dirty="0" err="1"/>
              <a:t>en</a:t>
            </a:r>
            <a:r>
              <a:rPr lang="en-US" dirty="0"/>
              <a:t> un </a:t>
            </a:r>
            <a:r>
              <a:rPr lang="en-US" dirty="0" err="1"/>
              <a:t>seul</a:t>
            </a:r>
            <a:r>
              <a:rPr lang="en-US" dirty="0"/>
              <a:t> </a:t>
            </a:r>
            <a:r>
              <a:rPr lang="en-US" dirty="0" err="1"/>
              <a:t>jeu</a:t>
            </a:r>
            <a:r>
              <a:rPr lang="en-US" dirty="0"/>
              <a:t> de </a:t>
            </a:r>
            <a:r>
              <a:rPr lang="en-US" dirty="0" err="1"/>
              <a:t>données</a:t>
            </a:r>
            <a:r>
              <a:rPr lang="en-US" dirty="0"/>
              <a:t> :</a:t>
            </a:r>
            <a:br>
              <a:rPr lang="en-US" dirty="0"/>
            </a:br>
            <a:r>
              <a:rPr lang="en-US" dirty="0"/>
              <a:t>	</a:t>
            </a:r>
            <a:br>
              <a:rPr lang="en-US" dirty="0"/>
            </a:b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3" name="Picture 2">
            <a:extLst>
              <a:ext uri="{FF2B5EF4-FFF2-40B4-BE49-F238E27FC236}">
                <a16:creationId xmlns:a16="http://schemas.microsoft.com/office/drawing/2014/main" id="{2896E3B3-5932-468E-8261-FE2B373DE7FA}"/>
              </a:ext>
            </a:extLst>
          </p:cNvPr>
          <p:cNvPicPr>
            <a:picLocks noChangeAspect="1"/>
          </p:cNvPicPr>
          <p:nvPr/>
        </p:nvPicPr>
        <p:blipFill>
          <a:blip r:embed="rId3"/>
          <a:stretch>
            <a:fillRect/>
          </a:stretch>
        </p:blipFill>
        <p:spPr>
          <a:xfrm>
            <a:off x="209550" y="1906719"/>
            <a:ext cx="11772900" cy="3667125"/>
          </a:xfrm>
          <a:prstGeom prst="rect">
            <a:avLst/>
          </a:prstGeom>
        </p:spPr>
      </p:pic>
      <p:sp>
        <p:nvSpPr>
          <p:cNvPr id="5" name="Rectangle 4">
            <a:extLst>
              <a:ext uri="{FF2B5EF4-FFF2-40B4-BE49-F238E27FC236}">
                <a16:creationId xmlns:a16="http://schemas.microsoft.com/office/drawing/2014/main" id="{41140CE5-EFD7-4C37-9F06-FF79BAB211CD}"/>
              </a:ext>
            </a:extLst>
          </p:cNvPr>
          <p:cNvSpPr/>
          <p:nvPr/>
        </p:nvSpPr>
        <p:spPr>
          <a:xfrm>
            <a:off x="11021438" y="2003895"/>
            <a:ext cx="844134" cy="3317132"/>
          </a:xfrm>
          <a:prstGeom prst="rect">
            <a:avLst/>
          </a:prstGeom>
          <a:solidFill>
            <a:srgbClr val="00B050">
              <a:alpha val="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593754F-CB9A-42D2-98FB-B1074CBA3879}"/>
              </a:ext>
            </a:extLst>
          </p:cNvPr>
          <p:cNvSpPr/>
          <p:nvPr/>
        </p:nvSpPr>
        <p:spPr>
          <a:xfrm>
            <a:off x="7856706" y="1971470"/>
            <a:ext cx="1579124" cy="3317132"/>
          </a:xfrm>
          <a:prstGeom prst="rect">
            <a:avLst/>
          </a:prstGeom>
          <a:solidFill>
            <a:srgbClr val="00B050">
              <a:alpha val="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2B393B55-FA1B-417C-8D34-AD2C7259808D}"/>
              </a:ext>
            </a:extLst>
          </p:cNvPr>
          <p:cNvSpPr txBox="1"/>
          <p:nvPr/>
        </p:nvSpPr>
        <p:spPr>
          <a:xfrm>
            <a:off x="7759430" y="1586810"/>
            <a:ext cx="1890408" cy="369332"/>
          </a:xfrm>
          <a:prstGeom prst="rect">
            <a:avLst/>
          </a:prstGeom>
          <a:noFill/>
        </p:spPr>
        <p:txBody>
          <a:bodyPr wrap="square" rtlCol="0">
            <a:spAutoFit/>
          </a:bodyPr>
          <a:lstStyle/>
          <a:p>
            <a:r>
              <a:rPr lang="fr-FR" dirty="0">
                <a:solidFill>
                  <a:srgbClr val="00B050"/>
                </a:solidFill>
              </a:rPr>
              <a:t>VARIABLE CIBLE 1</a:t>
            </a:r>
          </a:p>
        </p:txBody>
      </p:sp>
      <p:sp>
        <p:nvSpPr>
          <p:cNvPr id="10" name="TextBox 9">
            <a:extLst>
              <a:ext uri="{FF2B5EF4-FFF2-40B4-BE49-F238E27FC236}">
                <a16:creationId xmlns:a16="http://schemas.microsoft.com/office/drawing/2014/main" id="{12B6BC1B-AA6D-412C-A074-6CA88AD8AB10}"/>
              </a:ext>
            </a:extLst>
          </p:cNvPr>
          <p:cNvSpPr txBox="1"/>
          <p:nvPr/>
        </p:nvSpPr>
        <p:spPr>
          <a:xfrm>
            <a:off x="10301592" y="1594659"/>
            <a:ext cx="1890408" cy="369332"/>
          </a:xfrm>
          <a:prstGeom prst="rect">
            <a:avLst/>
          </a:prstGeom>
          <a:noFill/>
        </p:spPr>
        <p:txBody>
          <a:bodyPr wrap="square" rtlCol="0">
            <a:spAutoFit/>
          </a:bodyPr>
          <a:lstStyle/>
          <a:p>
            <a:r>
              <a:rPr lang="fr-FR" dirty="0">
                <a:solidFill>
                  <a:srgbClr val="00B050"/>
                </a:solidFill>
              </a:rPr>
              <a:t>VARIABLE CIBLE 2</a:t>
            </a:r>
          </a:p>
        </p:txBody>
      </p:sp>
    </p:spTree>
    <p:extLst>
      <p:ext uri="{BB962C8B-B14F-4D97-AF65-F5344CB8AC3E}">
        <p14:creationId xmlns:p14="http://schemas.microsoft.com/office/powerpoint/2010/main" val="404958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p:spPr>
        <p:txBody>
          <a:bodyPr>
            <a:normAutofit fontScale="90000"/>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Pour </a:t>
            </a:r>
            <a:r>
              <a:rPr lang="en-US" dirty="0" err="1"/>
              <a:t>l’année</a:t>
            </a:r>
            <a:r>
              <a:rPr lang="en-US" dirty="0"/>
              <a:t> 2015 la </a:t>
            </a:r>
            <a:r>
              <a:rPr lang="en-US" dirty="0" err="1"/>
              <a:t>plupart</a:t>
            </a:r>
            <a:r>
              <a:rPr lang="en-US" dirty="0"/>
              <a:t> des </a:t>
            </a:r>
            <a:r>
              <a:rPr lang="en-US" dirty="0" err="1"/>
              <a:t>données</a:t>
            </a:r>
            <a:r>
              <a:rPr lang="en-US" dirty="0"/>
              <a:t> </a:t>
            </a:r>
            <a:r>
              <a:rPr lang="en-US" dirty="0" err="1"/>
              <a:t>étaient</a:t>
            </a:r>
            <a:r>
              <a:rPr lang="en-US" dirty="0"/>
              <a:t> </a:t>
            </a:r>
            <a:r>
              <a:rPr lang="en-US" dirty="0" err="1"/>
              <a:t>regroupées</a:t>
            </a:r>
            <a:r>
              <a:rPr lang="en-US" dirty="0"/>
              <a:t> </a:t>
            </a:r>
            <a:r>
              <a:rPr lang="en-US" dirty="0" err="1"/>
              <a:t>en</a:t>
            </a:r>
            <a:r>
              <a:rPr lang="en-US" dirty="0"/>
              <a:t> un </a:t>
            </a:r>
            <a:r>
              <a:rPr lang="en-US" dirty="0" err="1"/>
              <a:t>seule</a:t>
            </a:r>
            <a:r>
              <a:rPr lang="en-US" dirty="0"/>
              <a:t> </a:t>
            </a:r>
            <a:r>
              <a:rPr lang="en-US" dirty="0" err="1"/>
              <a:t>colonne</a:t>
            </a:r>
            <a:r>
              <a:rPr lang="en-US" dirty="0"/>
              <a:t> et au format JSON , </a:t>
            </a:r>
            <a:r>
              <a:rPr lang="en-US" dirty="0" err="1"/>
              <a:t>j’ai</a:t>
            </a:r>
            <a:r>
              <a:rPr lang="en-US" dirty="0"/>
              <a:t> </a:t>
            </a:r>
            <a:r>
              <a:rPr lang="en-US" dirty="0" err="1"/>
              <a:t>donc</a:t>
            </a:r>
            <a:r>
              <a:rPr lang="en-US" dirty="0"/>
              <a:t> </a:t>
            </a:r>
            <a:r>
              <a:rPr lang="en-US" dirty="0" err="1"/>
              <a:t>dû</a:t>
            </a:r>
            <a:r>
              <a:rPr lang="en-US" dirty="0"/>
              <a:t> “parser” </a:t>
            </a:r>
            <a:r>
              <a:rPr lang="en-US" dirty="0" err="1"/>
              <a:t>cette</a:t>
            </a:r>
            <a:r>
              <a:rPr lang="en-US" dirty="0"/>
              <a:t> </a:t>
            </a:r>
            <a:r>
              <a:rPr lang="en-US" dirty="0" err="1"/>
              <a:t>colonne</a:t>
            </a:r>
            <a:r>
              <a:rPr lang="en-US" dirty="0"/>
              <a:t> </a:t>
            </a:r>
            <a:r>
              <a:rPr lang="en-US" dirty="0" err="1"/>
              <a:t>afin</a:t>
            </a:r>
            <a:r>
              <a:rPr lang="en-US" dirty="0"/>
              <a:t> </a:t>
            </a:r>
            <a:r>
              <a:rPr lang="en-US" dirty="0" err="1"/>
              <a:t>d’y</a:t>
            </a:r>
            <a:r>
              <a:rPr lang="en-US" dirty="0"/>
              <a:t> </a:t>
            </a:r>
            <a:r>
              <a:rPr lang="en-US" dirty="0" err="1"/>
              <a:t>récupérer</a:t>
            </a:r>
            <a:r>
              <a:rPr lang="en-US" dirty="0"/>
              <a:t> les </a:t>
            </a:r>
            <a:r>
              <a:rPr lang="en-US" dirty="0" err="1"/>
              <a:t>données</a:t>
            </a:r>
            <a:r>
              <a:rPr lang="en-US" dirty="0"/>
              <a:t> dans les </a:t>
            </a:r>
            <a:r>
              <a:rPr lang="en-US" dirty="0" err="1"/>
              <a:t>autres</a:t>
            </a:r>
            <a:r>
              <a:rPr lang="en-US" dirty="0"/>
              <a:t> </a:t>
            </a:r>
            <a:r>
              <a:rPr lang="en-US" dirty="0" err="1"/>
              <a:t>colonnes</a:t>
            </a:r>
            <a:r>
              <a:rPr lang="en-US" dirty="0"/>
              <a:t> pour 2016</a:t>
            </a:r>
            <a:br>
              <a:rPr lang="en-US" dirty="0"/>
            </a:br>
            <a:br>
              <a:rPr lang="en-US" dirty="0"/>
            </a:br>
            <a:r>
              <a:rPr lang="en-US" dirty="0"/>
              <a:t>	</a:t>
            </a:r>
            <a:br>
              <a:rPr lang="en-US" dirty="0"/>
            </a:b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2" name="Picture 1">
            <a:extLst>
              <a:ext uri="{FF2B5EF4-FFF2-40B4-BE49-F238E27FC236}">
                <a16:creationId xmlns:a16="http://schemas.microsoft.com/office/drawing/2014/main" id="{01FCCADD-C1F4-4168-9961-6CBDFCD63429}"/>
              </a:ext>
            </a:extLst>
          </p:cNvPr>
          <p:cNvPicPr>
            <a:picLocks noChangeAspect="1"/>
          </p:cNvPicPr>
          <p:nvPr/>
        </p:nvPicPr>
        <p:blipFill>
          <a:blip r:embed="rId3"/>
          <a:stretch>
            <a:fillRect/>
          </a:stretch>
        </p:blipFill>
        <p:spPr>
          <a:xfrm>
            <a:off x="4215715" y="2259631"/>
            <a:ext cx="7055468" cy="4494384"/>
          </a:xfrm>
          <a:prstGeom prst="rect">
            <a:avLst/>
          </a:prstGeom>
        </p:spPr>
      </p:pic>
    </p:spTree>
    <p:extLst>
      <p:ext uri="{BB962C8B-B14F-4D97-AF65-F5344CB8AC3E}">
        <p14:creationId xmlns:p14="http://schemas.microsoft.com/office/powerpoint/2010/main" val="71330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3227097"/>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err="1"/>
              <a:t>Regroupement</a:t>
            </a:r>
            <a:r>
              <a:rPr lang="en-US" dirty="0"/>
              <a:t> des deux </a:t>
            </a:r>
            <a:r>
              <a:rPr lang="en-US" dirty="0" err="1"/>
              <a:t>dataframes</a:t>
            </a:r>
            <a:r>
              <a:rPr lang="en-US" dirty="0"/>
              <a:t> pour 2015 et 2016</a:t>
            </a:r>
            <a:br>
              <a:rPr lang="en-US" dirty="0"/>
            </a:br>
            <a:r>
              <a:rPr lang="en-US" dirty="0"/>
              <a:t>	</a:t>
            </a: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1D103896-4E83-462D-A8EC-427529135F95}"/>
              </a:ext>
            </a:extLst>
          </p:cNvPr>
          <p:cNvPicPr>
            <a:picLocks noChangeAspect="1"/>
          </p:cNvPicPr>
          <p:nvPr/>
        </p:nvPicPr>
        <p:blipFill>
          <a:blip r:embed="rId3"/>
          <a:stretch>
            <a:fillRect/>
          </a:stretch>
        </p:blipFill>
        <p:spPr>
          <a:xfrm>
            <a:off x="1159644" y="1983633"/>
            <a:ext cx="9410700" cy="3943350"/>
          </a:xfrm>
          <a:prstGeom prst="rect">
            <a:avLst/>
          </a:prstGeom>
        </p:spPr>
      </p:pic>
    </p:spTree>
    <p:extLst>
      <p:ext uri="{BB962C8B-B14F-4D97-AF65-F5344CB8AC3E}">
        <p14:creationId xmlns:p14="http://schemas.microsoft.com/office/powerpoint/2010/main" val="2155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b="1" u="sng" dirty="0" err="1"/>
              <a:t>Valeurs</a:t>
            </a:r>
            <a:r>
              <a:rPr lang="en-US" b="1" u="sng" dirty="0"/>
              <a:t> </a:t>
            </a:r>
            <a:r>
              <a:rPr lang="en-US" b="1" u="sng" dirty="0" err="1"/>
              <a:t>abérrantes</a:t>
            </a:r>
            <a:r>
              <a:rPr lang="en-US" b="1" u="sng" dirty="0"/>
              <a:t> :</a:t>
            </a:r>
            <a:br>
              <a:rPr lang="en-US" dirty="0"/>
            </a:br>
            <a:r>
              <a:rPr lang="en-US" dirty="0"/>
              <a:t>Grace au module pandas profiling et à </a:t>
            </a:r>
            <a:r>
              <a:rPr lang="en-US" dirty="0" err="1"/>
              <a:t>l’analyse</a:t>
            </a:r>
            <a:r>
              <a:rPr lang="en-US" dirty="0"/>
              <a:t> des </a:t>
            </a:r>
            <a:r>
              <a:rPr lang="en-US" dirty="0" err="1"/>
              <a:t>résultats</a:t>
            </a:r>
            <a:r>
              <a:rPr lang="en-US" dirty="0"/>
              <a:t> </a:t>
            </a:r>
            <a:r>
              <a:rPr lang="en-US" dirty="0" err="1"/>
              <a:t>fournis</a:t>
            </a:r>
            <a:r>
              <a:rPr lang="en-US" dirty="0"/>
              <a:t> </a:t>
            </a:r>
            <a:r>
              <a:rPr lang="en-US" dirty="0" err="1"/>
              <a:t>il</a:t>
            </a:r>
            <a:r>
              <a:rPr lang="en-US" dirty="0"/>
              <a:t> a </a:t>
            </a:r>
            <a:r>
              <a:rPr lang="en-US" dirty="0" err="1"/>
              <a:t>été</a:t>
            </a:r>
            <a:r>
              <a:rPr lang="en-US" dirty="0"/>
              <a:t> possible de </a:t>
            </a:r>
            <a:r>
              <a:rPr lang="en-US" dirty="0" err="1"/>
              <a:t>constater</a:t>
            </a:r>
            <a:r>
              <a:rPr lang="en-US" dirty="0"/>
              <a:t> </a:t>
            </a:r>
            <a:r>
              <a:rPr lang="en-US" dirty="0" err="1"/>
              <a:t>qu’il</a:t>
            </a:r>
            <a:r>
              <a:rPr lang="en-US" dirty="0"/>
              <a:t> </a:t>
            </a:r>
            <a:r>
              <a:rPr lang="en-US" dirty="0" err="1"/>
              <a:t>n’y</a:t>
            </a:r>
            <a:r>
              <a:rPr lang="en-US" dirty="0"/>
              <a:t> </a:t>
            </a:r>
            <a:r>
              <a:rPr lang="en-US" dirty="0" err="1"/>
              <a:t>avait</a:t>
            </a:r>
            <a:r>
              <a:rPr lang="en-US" dirty="0"/>
              <a:t> pas de </a:t>
            </a:r>
            <a:r>
              <a:rPr lang="en-US" dirty="0" err="1"/>
              <a:t>valeurs</a:t>
            </a:r>
            <a:r>
              <a:rPr lang="en-US" dirty="0"/>
              <a:t> </a:t>
            </a:r>
            <a:r>
              <a:rPr lang="en-US" dirty="0" err="1"/>
              <a:t>abérrantes</a:t>
            </a:r>
            <a:r>
              <a:rPr lang="en-US" dirty="0"/>
              <a:t> dans les variables </a:t>
            </a:r>
            <a:r>
              <a:rPr lang="en-US" dirty="0" err="1"/>
              <a:t>explicatives</a:t>
            </a:r>
            <a:r>
              <a:rPr lang="en-US" dirty="0"/>
              <a:t> </a:t>
            </a:r>
            <a:r>
              <a:rPr lang="en-US" dirty="0" err="1"/>
              <a:t>retenues</a:t>
            </a:r>
            <a:r>
              <a:rPr lang="en-US" dirty="0"/>
              <a:t> pour la mise </a:t>
            </a:r>
            <a:r>
              <a:rPr lang="en-US" dirty="0" err="1"/>
              <a:t>en</a:t>
            </a:r>
            <a:r>
              <a:rPr lang="en-US" dirty="0"/>
              <a:t> place de </a:t>
            </a:r>
            <a:r>
              <a:rPr lang="en-US" dirty="0" err="1"/>
              <a:t>nos</a:t>
            </a:r>
            <a:r>
              <a:rPr lang="en-US" dirty="0"/>
              <a:t> </a:t>
            </a:r>
            <a:r>
              <a:rPr lang="en-US" dirty="0" err="1"/>
              <a:t>modèles</a:t>
            </a:r>
            <a:r>
              <a:rPr lang="en-US" dirty="0"/>
              <a:t> (</a:t>
            </a:r>
            <a:r>
              <a:rPr lang="en-US" dirty="0" err="1"/>
              <a:t>cf</a:t>
            </a:r>
            <a:r>
              <a:rPr lang="en-US" dirty="0"/>
              <a:t> </a:t>
            </a:r>
            <a:r>
              <a:rPr lang="en-US" dirty="0" err="1"/>
              <a:t>fichier</a:t>
            </a:r>
            <a:r>
              <a:rPr lang="en-US" dirty="0"/>
              <a:t> output.html </a:t>
            </a:r>
            <a:r>
              <a:rPr lang="en-US" dirty="0" err="1"/>
              <a:t>fourni</a:t>
            </a:r>
            <a:r>
              <a:rPr lang="en-US" dirty="0"/>
              <a:t>)</a:t>
            </a: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pic>
        <p:nvPicPr>
          <p:cNvPr id="5" name="Picture 4">
            <a:extLst>
              <a:ext uri="{FF2B5EF4-FFF2-40B4-BE49-F238E27FC236}">
                <a16:creationId xmlns:a16="http://schemas.microsoft.com/office/drawing/2014/main" id="{AD5C1DF0-B0D7-4FF7-8A04-336DF6FD3F21}"/>
              </a:ext>
            </a:extLst>
          </p:cNvPr>
          <p:cNvPicPr>
            <a:picLocks noChangeAspect="1"/>
          </p:cNvPicPr>
          <p:nvPr/>
        </p:nvPicPr>
        <p:blipFill>
          <a:blip r:embed="rId3"/>
          <a:stretch>
            <a:fillRect/>
          </a:stretch>
        </p:blipFill>
        <p:spPr>
          <a:xfrm>
            <a:off x="2548646" y="2971800"/>
            <a:ext cx="6766506" cy="3818106"/>
          </a:xfrm>
          <a:prstGeom prst="rect">
            <a:avLst/>
          </a:prstGeom>
        </p:spPr>
      </p:pic>
    </p:spTree>
    <p:extLst>
      <p:ext uri="{BB962C8B-B14F-4D97-AF65-F5344CB8AC3E}">
        <p14:creationId xmlns:p14="http://schemas.microsoft.com/office/powerpoint/2010/main" val="34265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6763" y="926614"/>
            <a:ext cx="10911098" cy="5065624"/>
          </a:xfrm>
        </p:spPr>
        <p:txBody>
          <a:bodyPr>
            <a:normAutofit fontScale="90000"/>
          </a:bodyPr>
          <a:lstStyle/>
          <a:p>
            <a:r>
              <a:rPr lang="en-US" dirty="0">
                <a:solidFill>
                  <a:srgbClr val="00B0F0"/>
                </a:solidFill>
              </a:rPr>
              <a:t>1. </a:t>
            </a:r>
            <a:r>
              <a:rPr lang="en-US" dirty="0" err="1">
                <a:solidFill>
                  <a:srgbClr val="00B0F0"/>
                </a:solidFill>
              </a:rPr>
              <a:t>Nettoyage</a:t>
            </a:r>
            <a:r>
              <a:rPr lang="en-US" dirty="0">
                <a:solidFill>
                  <a:srgbClr val="00B0F0"/>
                </a:solidFill>
              </a:rPr>
              <a:t> des </a:t>
            </a:r>
            <a:r>
              <a:rPr lang="en-US" dirty="0" err="1">
                <a:solidFill>
                  <a:srgbClr val="00B0F0"/>
                </a:solidFill>
              </a:rPr>
              <a:t>données</a:t>
            </a:r>
            <a:r>
              <a:rPr lang="en-US" dirty="0">
                <a:solidFill>
                  <a:srgbClr val="00B0F0"/>
                </a:solidFill>
              </a:rPr>
              <a:t> et </a:t>
            </a:r>
            <a:r>
              <a:rPr lang="en-US" dirty="0" err="1">
                <a:solidFill>
                  <a:srgbClr val="00B0F0"/>
                </a:solidFill>
              </a:rPr>
              <a:t>formatage</a:t>
            </a:r>
            <a:br>
              <a:rPr lang="en-US" dirty="0"/>
            </a:br>
            <a:r>
              <a:rPr lang="en-US" dirty="0"/>
              <a:t>La mention ‘Not Available’ dans le </a:t>
            </a:r>
            <a:r>
              <a:rPr lang="en-US" dirty="0" err="1"/>
              <a:t>jeu</a:t>
            </a:r>
            <a:r>
              <a:rPr lang="en-US" dirty="0"/>
              <a:t> de </a:t>
            </a:r>
            <a:r>
              <a:rPr lang="en-US" dirty="0" err="1"/>
              <a:t>données</a:t>
            </a:r>
            <a:r>
              <a:rPr lang="en-US" dirty="0"/>
              <a:t> sera </a:t>
            </a:r>
            <a:r>
              <a:rPr lang="en-US" dirty="0" err="1"/>
              <a:t>remplacée</a:t>
            </a:r>
            <a:r>
              <a:rPr lang="en-US" dirty="0"/>
              <a:t> par des </a:t>
            </a:r>
            <a:r>
              <a:rPr lang="en-US" dirty="0" err="1"/>
              <a:t>NaN</a:t>
            </a:r>
            <a:r>
              <a:rPr lang="en-US" dirty="0"/>
              <a:t> :</a:t>
            </a:r>
            <a:br>
              <a:rPr lang="en-US" dirty="0"/>
            </a:br>
            <a:br>
              <a:rPr lang="en-US" dirty="0"/>
            </a:br>
            <a:r>
              <a:rPr lang="en-US" dirty="0"/>
              <a:t># Replace all occurrences of Not Available with </a:t>
            </a:r>
            <a:r>
              <a:rPr lang="en-US" dirty="0" err="1"/>
              <a:t>numpy</a:t>
            </a:r>
            <a:r>
              <a:rPr lang="en-US" dirty="0"/>
              <a:t> not a number</a:t>
            </a:r>
            <a:br>
              <a:rPr lang="en-US" dirty="0"/>
            </a:br>
            <a:r>
              <a:rPr lang="en-US" dirty="0"/>
              <a:t>data = </a:t>
            </a:r>
            <a:r>
              <a:rPr lang="en-US" dirty="0" err="1"/>
              <a:t>data.replace</a:t>
            </a:r>
            <a:r>
              <a:rPr lang="en-US" dirty="0"/>
              <a:t>({'Not Available': </a:t>
            </a:r>
            <a:r>
              <a:rPr lang="en-US" dirty="0" err="1"/>
              <a:t>np.nan</a:t>
            </a:r>
            <a:r>
              <a:rPr lang="en-US" dirty="0"/>
              <a:t>})</a:t>
            </a:r>
            <a:br>
              <a:rPr lang="en-US" dirty="0"/>
            </a:br>
            <a:br>
              <a:rPr lang="en-US" dirty="0"/>
            </a:br>
            <a:r>
              <a:rPr lang="en-US" dirty="0"/>
              <a:t># Iterate through the columns</a:t>
            </a:r>
            <a:br>
              <a:rPr lang="en-US" dirty="0"/>
            </a:br>
            <a:r>
              <a:rPr lang="en-US" dirty="0"/>
              <a:t>for col in list(</a:t>
            </a:r>
            <a:r>
              <a:rPr lang="en-US" dirty="0" err="1"/>
              <a:t>data.columns</a:t>
            </a:r>
            <a:r>
              <a:rPr lang="en-US" dirty="0"/>
              <a:t>):</a:t>
            </a:r>
            <a:br>
              <a:rPr lang="en-US" dirty="0"/>
            </a:br>
            <a:r>
              <a:rPr lang="en-US" dirty="0"/>
              <a:t>    # Select columns that should be numeric</a:t>
            </a:r>
            <a:br>
              <a:rPr lang="en-US" dirty="0"/>
            </a:br>
            <a:r>
              <a:rPr lang="en-US" dirty="0"/>
              <a:t>    if ('ft²' in col or '</a:t>
            </a:r>
            <a:r>
              <a:rPr lang="en-US" dirty="0" err="1"/>
              <a:t>kBtu</a:t>
            </a:r>
            <a:r>
              <a:rPr lang="en-US" dirty="0"/>
              <a:t>' in col or 'Metric Tons CO2e' in col or 'kWh' in </a:t>
            </a:r>
            <a:br>
              <a:rPr lang="en-US" dirty="0"/>
            </a:br>
            <a:r>
              <a:rPr lang="en-US" dirty="0"/>
              <a:t>        col or '</a:t>
            </a:r>
            <a:r>
              <a:rPr lang="en-US" dirty="0" err="1"/>
              <a:t>therms</a:t>
            </a:r>
            <a:r>
              <a:rPr lang="en-US" dirty="0"/>
              <a:t>' in col or 'gal' in col or 'Score' in col):</a:t>
            </a:r>
            <a:br>
              <a:rPr lang="en-US" dirty="0"/>
            </a:br>
            <a:r>
              <a:rPr lang="en-US" dirty="0"/>
              <a:t>        # Convert the data type to float</a:t>
            </a:r>
            <a:br>
              <a:rPr lang="en-US" dirty="0"/>
            </a:br>
            <a:r>
              <a:rPr lang="en-US" dirty="0"/>
              <a:t>        data[col] = data[col].</a:t>
            </a:r>
            <a:r>
              <a:rPr lang="en-US" dirty="0" err="1"/>
              <a:t>astype</a:t>
            </a:r>
            <a:r>
              <a:rPr lang="en-US" dirty="0"/>
              <a:t>(float)</a:t>
            </a:r>
            <a:br>
              <a:rPr lang="en-US" dirty="0"/>
            </a:br>
            <a:br>
              <a:rPr lang="en-US" dirty="0"/>
            </a:br>
            <a:r>
              <a:rPr lang="en-US" dirty="0"/>
              <a:t>	</a:t>
            </a:r>
            <a:br>
              <a:rPr lang="en-US" dirty="0"/>
            </a:br>
            <a:br>
              <a:rPr lang="en-US" dirty="0"/>
            </a:br>
            <a:br>
              <a:rPr lang="en-US" dirty="0"/>
            </a:br>
            <a:endParaRPr lang="en-US" dirty="0"/>
          </a:p>
        </p:txBody>
      </p:sp>
      <p:sp>
        <p:nvSpPr>
          <p:cNvPr id="8" name="TextBox 7"/>
          <p:cNvSpPr txBox="1"/>
          <p:nvPr/>
        </p:nvSpPr>
        <p:spPr>
          <a:xfrm>
            <a:off x="766763" y="750768"/>
            <a:ext cx="577081" cy="138499"/>
          </a:xfrm>
          <a:prstGeom prst="rect">
            <a:avLst/>
          </a:prstGeom>
          <a:noFill/>
        </p:spPr>
        <p:txBody>
          <a:bodyPr wrap="none" lIns="0" tIns="0" rIns="0" bIns="0" rtlCol="0">
            <a:spAutoFit/>
          </a:bodyPr>
          <a:lstStyle/>
          <a:p>
            <a:r>
              <a:rPr lang="en-US" sz="900" b="1" i="0" spc="200" baseline="0">
                <a:solidFill>
                  <a:schemeClr val="bg1"/>
                </a:solidFill>
                <a:latin typeface="Open Sans" charset="0"/>
                <a:ea typeface="Open Sans" charset="0"/>
                <a:cs typeface="Open Sans" charset="0"/>
              </a:rPr>
              <a:t>CROWN</a:t>
            </a:r>
          </a:p>
        </p:txBody>
      </p:sp>
    </p:spTree>
    <p:extLst>
      <p:ext uri="{BB962C8B-B14F-4D97-AF65-F5344CB8AC3E}">
        <p14:creationId xmlns:p14="http://schemas.microsoft.com/office/powerpoint/2010/main" val="1458230462"/>
      </p:ext>
    </p:extLst>
  </p:cSld>
  <p:clrMapOvr>
    <a:masterClrMapping/>
  </p:clrMapOvr>
</p:sld>
</file>

<file path=ppt/theme/theme1.xml><?xml version="1.0" encoding="utf-8"?>
<a:theme xmlns:a="http://schemas.openxmlformats.org/drawingml/2006/main" name="Crown Powerpoint Template">
  <a:themeElements>
    <a:clrScheme name="Kula Color 1">
      <a:dk1>
        <a:srgbClr val="000000"/>
      </a:dk1>
      <a:lt1>
        <a:srgbClr val="FFFFFF"/>
      </a:lt1>
      <a:dk2>
        <a:srgbClr val="000000"/>
      </a:dk2>
      <a:lt2>
        <a:srgbClr val="FEFC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Source Sans Pro Bold and Regular">
      <a:majorFont>
        <a:latin typeface="OpenSans-Regular"/>
        <a:ea typeface=""/>
        <a:cs typeface=""/>
      </a:majorFont>
      <a:minorFont>
        <a:latin typeface="OpenSans-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alpha val="2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4604</TotalTime>
  <Words>5279</Words>
  <Application>Microsoft Office PowerPoint</Application>
  <PresentationFormat>Widescreen</PresentationFormat>
  <Paragraphs>317</Paragraphs>
  <Slides>49</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Courier New</vt:lpstr>
      <vt:lpstr>Open Sans</vt:lpstr>
      <vt:lpstr>OpenSans-Light</vt:lpstr>
      <vt:lpstr>OpenSans-Regular</vt:lpstr>
      <vt:lpstr>Crown Powerpoint Template</vt:lpstr>
      <vt:lpstr> Objectif : Tenter de prédire les émissions de CO2 et la consommation totale d’énergie de bâtiments pour lesquels elles n’ont pas encore été mesurées… Emissions de C0² : Émissions totales de gaz à effet de serre divisées par la superficie au sol brute de la propriété, mesurée en kilogrammes d'équivalent en dioxyde de carbone par pied carré. Ce calcul utilise un facteur d'émissions de gaz à effet de serre provenant du portefeuille de ressources de production de Seattle Consommation totale d’énergie de bâtiments : La quantité annuelle d'énergie consommée par la propriété, toutes sources confondues, ajustée à ce que la propriété aurait consommé sous des conditions météorologiques moyennes sur 30 ans.  </vt:lpstr>
      <vt:lpstr>PowerPoint Presentation</vt:lpstr>
      <vt:lpstr>1. Nettoyage des données et formatage 2. Analyse Exploratoire des données 3. Sélection et Extraction des variables explicatives (Feature Engineering) 4. Comparaison de plusieurs modèles de Machine Learning selon différentes métriques 5. Amélioration des Hyperparamètres sur le meilleur modèle. 6. Interpretation des résultats du modèle 7. Conclusions et recommendations</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1. Nettoyage des données et formatage Aperçu du jeu de données regroupé sans le score  Regardons les données regroupées en un seul jeu de données :     </vt:lpstr>
      <vt:lpstr>1. Nettoyage des données et formatage Pour l’année 2015 la plupart des données étaient regroupées en un seule colonne et au format JSON , j’ai donc dû “parser” cette colonne afin d’y récupérer les données dans les autres colonnes pour 2016      </vt:lpstr>
      <vt:lpstr>1. Nettoyage des données et formatage Regroupement des deux dataframes pour 2015 et 2016     </vt:lpstr>
      <vt:lpstr>1. Nettoyage des données et formatage Valeurs abérrantes : Grace au module pandas profiling et à l’analyse des résultats fournis il a été possible de constater qu’il n’y avait pas de valeurs abérrantes dans les variables explicatives retenues pour la mise en place de nos modèles (cf fichier output.html fourni) </vt:lpstr>
      <vt:lpstr>1. Nettoyage des données et formatage La mention ‘Not Available’ dans le jeu de données sera remplacée par des NaN :  # Replace all occurrences of Not Available with numpy not a number data = data.replace({'Not Available': np.nan})  # Iterate through the columns for col in list(data.columns):     # Select columns that should be numeric     if ('ft²' in col or 'kBtu' in col or 'Metric Tons CO2e' in col or 'kWh' in          col or 'therms' in col or 'gal' in col or 'Score' in col):         # Convert the data type to float         data[col] = data[col].astype(float)      </vt:lpstr>
      <vt:lpstr>1. Nettoyage des données et formatage Suppression des variables ne répondant pas à l’énoncer du problème (données exploitation commerciale) ou avec beaucoup de données manquantes     </vt:lpstr>
      <vt:lpstr>1. Nettoyage des données et formatage Les valeurs manquantes sont un problème commun dans la preparation des données. Ici il a été décidé de ne garder les colonnes qu’avec moins de 50% de données manquants. Par chance c’est déjà le cas.   </vt:lpstr>
      <vt:lpstr>1. Nettoyage des données et formatage Colinéarité: </vt:lpstr>
      <vt:lpstr>1. Nettoyage des données et formatage Le but étant de ne garder que les données relatives à l’exploitation commerciale du bâtiment (avec ou sans le score) il ne sera donc gardé que les variables explicatives suivantes : -   Ainsi que les variables cibles   </vt:lpstr>
      <vt:lpstr>1. Nettoyage des données et formatage 2. Analyse Exploratoire des données 3. Séléction et Extraction des variables explicatives (Feature Engineering) 4. Comparaison de plusieurs modèles de Machine Learning selon différentes métriques 5. Amélioration des Hyperparamètres sur le meilleur modèle. 6 . Interpretation des résultats du modèle 7. Conclusions et recommendations</vt:lpstr>
      <vt:lpstr>2. Analyse Exploratoire des données Histogramme variables unitaires : ENERGY STAR SCORE </vt:lpstr>
      <vt:lpstr>2. Analyse Exploratoire des données Histogramme variables unitaires : VARIABLE CIBLE 1 – CONSOMMATION D’ENERGIE DES BATIMENTS NORMALISEE </vt:lpstr>
      <vt:lpstr>2. Analyse Exploratoire des données Histogramme variables unitaires : VARIABLE CIBLE 2 – EMISSION DE CO2  DES BATIMENTS </vt:lpstr>
      <vt:lpstr>2. Analyse Exploratoire des données Corrélations: VARIABLE CIBLE 1 - CONSOMMATION D’ENERGIE DES BATIMENTS NORMALISEE </vt:lpstr>
      <vt:lpstr>2. Analyse Exploratoire des données Corrélations: VARIABLE CIBLE 2 – EMISSION DE CO2  DES BATIMENTS </vt:lpstr>
      <vt:lpstr>2. Analyse Exploratoire des données Scatter Plot à deux variables: VARIABLE CIBLE 1 - CONSOMMATION D’ENERGIE DES BATIMENTS NORMALISEE vs PROPERTYGFATOTAL  + LARGESTPROPERTYUSETYPE</vt:lpstr>
      <vt:lpstr>2. Analyse Exploratoire des données Pair Plot Multivariables: </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3. Séléction et Extraction des variables explicatives (Feature Engineering and Selection) Ingénierie des variables explicatives : Le processus de manipulation de données brutes et d'extraction ou de création de nouvelles variables explicatives. Il peut s'agir de transformations de variables, telles qu'un logarithme naturel et une racine carrée, ou d'un codage à chaud (one hot encoding) de variables catégorielles pour qu'elles puissent être utilisées dans un modèle. En général, l’on peut considérer le « feature engineering » comme la création de variables explicatives supplémentaires à partir des données brutes.  Sélection des variables explicatives : Il s’agit du processus de sélection des variables les plus pertinentes dans les données. Dans la sélection des variables explicatives , nous supprimons des variables pour aider le modèle à mieux généraliser les nouvelles données et à créer un modèle plus interprétable. En général, l’on peut considérer le « feature selection » comme une façon de retirer des variables, de sorte qu'il ne nous reste plus que celles qui sont les plus importantes.</vt:lpstr>
      <vt:lpstr>3. Séléction et Extraction des variables explicatives (Feature Engineering and Selection) Établissement d'une base de référence Nous avons maintenant terminé le nettoyage des données, l'analyse exploratoire des données et le « feature engineering ». La dernière étape à franchir avant de commencer la modélisation consiste à établir une base de référence naïve. Il s'agit essentiellement d'une supposition par rapport à laquelle nous pouvons comparer nos résultats. Si les modèles d'apprentissage machine ne dépassent pas cette hypothèse, nous devrons peut-être conclure que l'apprentissage machine n'est pas acceptable pour cette tâche ou nous devrons peut-être essayer une approche différente. Pour les problèmes de régression, une base de référence naïve raisonnable consiste à deviner la valeur médiane de la cible sur le jeu de données d’entrainement pour toutes les données du jeu de données de tests. Ceci établit une barre relativement basse afin de juger de la performance de nos modèles. La métrique que nous utiliserons est l'erreur absolue moyenne (mae) qui mesure l'erreur absolue moyenne sur les prédictions. </vt:lpstr>
      <vt:lpstr>3. Séléction et Extraction des variables explicatives (Feature Engineering and Selection) Mais avant de calculer la base de référence, nous devons diviser nos données en un jeu de données d’entrainement et un jeu de données de tests : L'ensemble des données et variables d’entrainement est ce que nous fournissons à notre modèle pendant l’entrainement ainsi que les valeurs à prédire. L'objectif est que le modèle apprenne à établir une correspondance entre les variables explicatives et la variable cible. L'ensemble des données et variables de test est utilisé pour évaluer le modèle construit. Le modèle n'est pas autorisé à voir les valeurs pour le jeu de données de test et doit faire des prédictions en utilisant uniquement les variables explicatives. Nous connaissons les valeurs réelles pour le jeu de données de tests afin de pouvoir comparer les prédictions sur le jeu de données de tests aux valeurs réelles.  Nous allons séparer les données à 70% du jeu de données d’origine dans le jeu d’entrainement et à 30% du jeu de données d’origine dans le jeu de tests.  </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4. Comparaison de plusieurs modèles de Machine Learning selon différentes métriques En général, c'est une bonne idée de commencer avec des modèles simples et interprétables comme la régression linéaire, et si la performance n'est pas adéquate, passer à des méthodes plus complexes, mais habituellement plus précises. Le graphique suivant montre une version (très peu scientifique) du compromis entre précision du modèle et son interprétabilité :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4. Comparaison de plusieurs modèles de Machine Learning selon différentes métriques  </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5. Amélioration des Hyperparamètres sur le meilleur modèle.</vt:lpstr>
      <vt:lpstr>5. Amélioration des Hyperparamètres sur le meilleur modèle.</vt:lpstr>
      <vt:lpstr>5. Amélioration des Hyperparamètres sur le meilleur modèle.</vt:lpstr>
      <vt:lpstr>5. Amélioration des Hyperparamètres sur le meilleur modèle.</vt:lpstr>
      <vt:lpstr>5. Amélioration des Hyperparamètres sur le meilleur modèle.</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6. Interpretation des résultats du modèle</vt:lpstr>
      <vt:lpstr>6. Interpretation des résultats du modèle</vt:lpstr>
      <vt:lpstr>6. Interpretation des résultats du modèle</vt:lpstr>
      <vt:lpstr>6. Interpretation des résultats du modèle</vt:lpstr>
      <vt:lpstr>1. Nettoyage des données et formatage 2. Analyse Exploratoire des données 3. Séléction et Extraction des variables explicatives (Feature Engineering and Selection) 4. Comparaison de plusieurs modèles de Machine Learning selon différentes métriques 5. Amélioration des Hyperparamètres sur le meilleur modèle. 6. Interpretation des résultats du modèle 7. Conclusions et 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Mehdi Doubiani</cp:lastModifiedBy>
  <cp:revision>80</cp:revision>
  <dcterms:created xsi:type="dcterms:W3CDTF">2017-09-02T02:38:11Z</dcterms:created>
  <dcterms:modified xsi:type="dcterms:W3CDTF">2019-12-07T17:54:37Z</dcterms:modified>
</cp:coreProperties>
</file>