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>
        <p:scale>
          <a:sx n="120" d="100"/>
          <a:sy n="120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oubiani" userId="fafca2bd117dfea3" providerId="LiveId" clId="{B601649C-6039-4FBC-B3A0-FF4AB53CDB54}"/>
    <pc:docChg chg="undo custSel modSld">
      <pc:chgData name="Mehdi Doubiani" userId="fafca2bd117dfea3" providerId="LiveId" clId="{B601649C-6039-4FBC-B3A0-FF4AB53CDB54}" dt="2020-03-19T19:47:39.609" v="967" actId="20577"/>
      <pc:docMkLst>
        <pc:docMk/>
      </pc:docMkLst>
      <pc:sldChg chg="modSp mod">
        <pc:chgData name="Mehdi Doubiani" userId="fafca2bd117dfea3" providerId="LiveId" clId="{B601649C-6039-4FBC-B3A0-FF4AB53CDB54}" dt="2020-03-19T15:15:02.696" v="51" actId="20577"/>
        <pc:sldMkLst>
          <pc:docMk/>
          <pc:sldMk cId="338928716" sldId="256"/>
        </pc:sldMkLst>
        <pc:spChg chg="mod">
          <ac:chgData name="Mehdi Doubiani" userId="fafca2bd117dfea3" providerId="LiveId" clId="{B601649C-6039-4FBC-B3A0-FF4AB53CDB54}" dt="2020-03-19T15:14:51.417" v="24" actId="20577"/>
          <ac:spMkLst>
            <pc:docMk/>
            <pc:sldMk cId="338928716" sldId="256"/>
            <ac:spMk id="3" creationId="{70ADAC1D-1FEB-4718-A4C6-6526E6C7571D}"/>
          </ac:spMkLst>
        </pc:spChg>
        <pc:spChg chg="mod">
          <ac:chgData name="Mehdi Doubiani" userId="fafca2bd117dfea3" providerId="LiveId" clId="{B601649C-6039-4FBC-B3A0-FF4AB53CDB54}" dt="2020-03-19T15:15:02.696" v="51" actId="20577"/>
          <ac:spMkLst>
            <pc:docMk/>
            <pc:sldMk cId="338928716" sldId="256"/>
            <ac:spMk id="4" creationId="{17E18691-A472-4646-A5C7-DDCCBC1D2382}"/>
          </ac:spMkLst>
        </pc:spChg>
      </pc:sldChg>
      <pc:sldChg chg="modSp mod">
        <pc:chgData name="Mehdi Doubiani" userId="fafca2bd117dfea3" providerId="LiveId" clId="{B601649C-6039-4FBC-B3A0-FF4AB53CDB54}" dt="2020-03-19T15:42:27.121" v="154" actId="20577"/>
        <pc:sldMkLst>
          <pc:docMk/>
          <pc:sldMk cId="1646537083" sldId="257"/>
        </pc:sldMkLst>
        <pc:spChg chg="mod">
          <ac:chgData name="Mehdi Doubiani" userId="fafca2bd117dfea3" providerId="LiveId" clId="{B601649C-6039-4FBC-B3A0-FF4AB53CDB54}" dt="2020-03-19T15:42:27.121" v="154" actId="20577"/>
          <ac:spMkLst>
            <pc:docMk/>
            <pc:sldMk cId="1646537083" sldId="257"/>
            <ac:spMk id="7" creationId="{831CF964-DECC-4E3F-841B-0918B663E232}"/>
          </ac:spMkLst>
        </pc:spChg>
      </pc:sldChg>
      <pc:sldChg chg="addSp delSp modSp mod">
        <pc:chgData name="Mehdi Doubiani" userId="fafca2bd117dfea3" providerId="LiveId" clId="{B601649C-6039-4FBC-B3A0-FF4AB53CDB54}" dt="2020-03-19T16:19:49.484" v="278" actId="14100"/>
        <pc:sldMkLst>
          <pc:docMk/>
          <pc:sldMk cId="2995226313" sldId="345"/>
        </pc:sldMkLst>
        <pc:spChg chg="del">
          <ac:chgData name="Mehdi Doubiani" userId="fafca2bd117dfea3" providerId="LiveId" clId="{B601649C-6039-4FBC-B3A0-FF4AB53CDB54}" dt="2020-03-19T16:16:53.282" v="239" actId="478"/>
          <ac:spMkLst>
            <pc:docMk/>
            <pc:sldMk cId="2995226313" sldId="345"/>
            <ac:spMk id="4" creationId="{BC95515B-93C6-41B1-A25F-963D703F9885}"/>
          </ac:spMkLst>
        </pc:spChg>
        <pc:spChg chg="mod">
          <ac:chgData name="Mehdi Doubiani" userId="fafca2bd117dfea3" providerId="LiveId" clId="{B601649C-6039-4FBC-B3A0-FF4AB53CDB54}" dt="2020-03-19T16:18:28.181" v="262" actId="1076"/>
          <ac:spMkLst>
            <pc:docMk/>
            <pc:sldMk cId="2995226313" sldId="345"/>
            <ac:spMk id="7" creationId="{831CF964-DECC-4E3F-841B-0918B663E232}"/>
          </ac:spMkLst>
        </pc:spChg>
        <pc:spChg chg="del">
          <ac:chgData name="Mehdi Doubiani" userId="fafca2bd117dfea3" providerId="LiveId" clId="{B601649C-6039-4FBC-B3A0-FF4AB53CDB54}" dt="2020-03-19T16:16:45.058" v="235" actId="478"/>
          <ac:spMkLst>
            <pc:docMk/>
            <pc:sldMk cId="2995226313" sldId="345"/>
            <ac:spMk id="13" creationId="{50603198-B4C3-4114-8C1A-8552477D234E}"/>
          </ac:spMkLst>
        </pc:spChg>
        <pc:spChg chg="mod">
          <ac:chgData name="Mehdi Doubiani" userId="fafca2bd117dfea3" providerId="LiveId" clId="{B601649C-6039-4FBC-B3A0-FF4AB53CDB54}" dt="2020-03-19T16:19:40.172" v="277" actId="14100"/>
          <ac:spMkLst>
            <pc:docMk/>
            <pc:sldMk cId="2995226313" sldId="345"/>
            <ac:spMk id="14" creationId="{AADEF175-DF04-441D-AE3A-1474D8D9F8A9}"/>
          </ac:spMkLst>
        </pc:spChg>
        <pc:spChg chg="mod">
          <ac:chgData name="Mehdi Doubiani" userId="fafca2bd117dfea3" providerId="LiveId" clId="{B601649C-6039-4FBC-B3A0-FF4AB53CDB54}" dt="2020-03-19T16:19:11.945" v="271" actId="1076"/>
          <ac:spMkLst>
            <pc:docMk/>
            <pc:sldMk cId="2995226313" sldId="345"/>
            <ac:spMk id="25" creationId="{09BB1CD8-54A9-4026-AB11-CCFCA53C218D}"/>
          </ac:spMkLst>
        </pc:spChg>
        <pc:picChg chg="del">
          <ac:chgData name="Mehdi Doubiani" userId="fafca2bd117dfea3" providerId="LiveId" clId="{B601649C-6039-4FBC-B3A0-FF4AB53CDB54}" dt="2020-03-19T16:16:16.510" v="228" actId="478"/>
          <ac:picMkLst>
            <pc:docMk/>
            <pc:sldMk cId="2995226313" sldId="345"/>
            <ac:picMk id="6" creationId="{6F3F085C-2CA0-492A-8C46-168B054058F9}"/>
          </ac:picMkLst>
        </pc:picChg>
        <pc:picChg chg="del">
          <ac:chgData name="Mehdi Doubiani" userId="fafca2bd117dfea3" providerId="LiveId" clId="{B601649C-6039-4FBC-B3A0-FF4AB53CDB54}" dt="2020-03-19T16:17:54.681" v="255" actId="478"/>
          <ac:picMkLst>
            <pc:docMk/>
            <pc:sldMk cId="2995226313" sldId="345"/>
            <ac:picMk id="8" creationId="{D8B3E360-0A00-4021-862A-5B22E7C399A2}"/>
          </ac:picMkLst>
        </pc:picChg>
        <pc:picChg chg="add mod">
          <ac:chgData name="Mehdi Doubiani" userId="fafca2bd117dfea3" providerId="LiveId" clId="{B601649C-6039-4FBC-B3A0-FF4AB53CDB54}" dt="2020-03-19T16:18:31.972" v="263" actId="1076"/>
          <ac:picMkLst>
            <pc:docMk/>
            <pc:sldMk cId="2995226313" sldId="345"/>
            <ac:picMk id="12" creationId="{452667E3-93B3-4C78-AB83-4563F5A862D4}"/>
          </ac:picMkLst>
        </pc:picChg>
        <pc:picChg chg="add mod ord">
          <ac:chgData name="Mehdi Doubiani" userId="fafca2bd117dfea3" providerId="LiveId" clId="{B601649C-6039-4FBC-B3A0-FF4AB53CDB54}" dt="2020-03-19T16:19:21.051" v="272" actId="167"/>
          <ac:picMkLst>
            <pc:docMk/>
            <pc:sldMk cId="2995226313" sldId="345"/>
            <ac:picMk id="15" creationId="{85DC104E-2B08-497E-AED4-67287D4E3E6C}"/>
          </ac:picMkLst>
        </pc:picChg>
        <pc:cxnChg chg="del mod">
          <ac:chgData name="Mehdi Doubiani" userId="fafca2bd117dfea3" providerId="LiveId" clId="{B601649C-6039-4FBC-B3A0-FF4AB53CDB54}" dt="2020-03-19T16:16:46.379" v="236" actId="478"/>
          <ac:cxnSpMkLst>
            <pc:docMk/>
            <pc:sldMk cId="2995226313" sldId="345"/>
            <ac:cxnSpMk id="10" creationId="{4A356DAB-EE57-4BD8-9091-8A3A446B3DEE}"/>
          </ac:cxnSpMkLst>
        </pc:cxnChg>
        <pc:cxnChg chg="mod">
          <ac:chgData name="Mehdi Doubiani" userId="fafca2bd117dfea3" providerId="LiveId" clId="{B601649C-6039-4FBC-B3A0-FF4AB53CDB54}" dt="2020-03-19T16:19:49.484" v="278" actId="14100"/>
          <ac:cxnSpMkLst>
            <pc:docMk/>
            <pc:sldMk cId="2995226313" sldId="345"/>
            <ac:cxnSpMk id="24" creationId="{17DF047F-F0FB-408F-9DE7-EE37FD87F7FC}"/>
          </ac:cxnSpMkLst>
        </pc:cxnChg>
      </pc:sldChg>
      <pc:sldChg chg="addSp delSp modSp mod">
        <pc:chgData name="Mehdi Doubiani" userId="fafca2bd117dfea3" providerId="LiveId" clId="{B601649C-6039-4FBC-B3A0-FF4AB53CDB54}" dt="2020-03-19T19:45:42.439" v="931" actId="20577"/>
        <pc:sldMkLst>
          <pc:docMk/>
          <pc:sldMk cId="825955166" sldId="346"/>
        </pc:sldMkLst>
        <pc:spChg chg="mod">
          <ac:chgData name="Mehdi Doubiani" userId="fafca2bd117dfea3" providerId="LiveId" clId="{B601649C-6039-4FBC-B3A0-FF4AB53CDB54}" dt="2020-03-19T15:43:46.561" v="164" actId="20577"/>
          <ac:spMkLst>
            <pc:docMk/>
            <pc:sldMk cId="825955166" sldId="346"/>
            <ac:spMk id="2" creationId="{9EE1274A-0D4E-4745-B3AD-6D906F3C24AD}"/>
          </ac:spMkLst>
        </pc:spChg>
        <pc:spChg chg="mod">
          <ac:chgData name="Mehdi Doubiani" userId="fafca2bd117dfea3" providerId="LiveId" clId="{B601649C-6039-4FBC-B3A0-FF4AB53CDB54}" dt="2020-03-19T19:45:42.439" v="931" actId="20577"/>
          <ac:spMkLst>
            <pc:docMk/>
            <pc:sldMk cId="825955166" sldId="346"/>
            <ac:spMk id="7" creationId="{831CF964-DECC-4E3F-841B-0918B663E232}"/>
          </ac:spMkLst>
        </pc:spChg>
        <pc:graphicFrameChg chg="del">
          <ac:chgData name="Mehdi Doubiani" userId="fafca2bd117dfea3" providerId="LiveId" clId="{B601649C-6039-4FBC-B3A0-FF4AB53CDB54}" dt="2020-03-19T15:44:01.609" v="165" actId="478"/>
          <ac:graphicFrameMkLst>
            <pc:docMk/>
            <pc:sldMk cId="825955166" sldId="346"/>
            <ac:graphicFrameMk id="3" creationId="{CA98272A-2ADE-4D2E-B442-71EF695A4AB9}"/>
          </ac:graphicFrameMkLst>
        </pc:graphicFrameChg>
        <pc:graphicFrameChg chg="add mod modGraphic">
          <ac:chgData name="Mehdi Doubiani" userId="fafca2bd117dfea3" providerId="LiveId" clId="{B601649C-6039-4FBC-B3A0-FF4AB53CDB54}" dt="2020-03-19T15:44:19.696" v="172" actId="1076"/>
          <ac:graphicFrameMkLst>
            <pc:docMk/>
            <pc:sldMk cId="825955166" sldId="346"/>
            <ac:graphicFrameMk id="4" creationId="{EE579672-3F21-46C2-8C43-C826ECC5E08B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6:28:43.712" v="404" actId="14100"/>
        <pc:sldMkLst>
          <pc:docMk/>
          <pc:sldMk cId="4233662697" sldId="347"/>
        </pc:sldMkLst>
        <pc:spChg chg="del">
          <ac:chgData name="Mehdi Doubiani" userId="fafca2bd117dfea3" providerId="LiveId" clId="{B601649C-6039-4FBC-B3A0-FF4AB53CDB54}" dt="2020-03-19T16:27:15.202" v="282" actId="478"/>
          <ac:spMkLst>
            <pc:docMk/>
            <pc:sldMk cId="4233662697" sldId="347"/>
            <ac:spMk id="2" creationId="{2D418075-2F51-4D98-BCAF-EC918C528FCA}"/>
          </ac:spMkLst>
        </pc:spChg>
        <pc:spChg chg="del">
          <ac:chgData name="Mehdi Doubiani" userId="fafca2bd117dfea3" providerId="LiveId" clId="{B601649C-6039-4FBC-B3A0-FF4AB53CDB54}" dt="2020-03-19T16:27:24.610" v="287" actId="478"/>
          <ac:spMkLst>
            <pc:docMk/>
            <pc:sldMk cId="4233662697" sldId="347"/>
            <ac:spMk id="3" creationId="{B89FBCDB-B58E-4A0C-BAC9-8ABA1BBCAED7}"/>
          </ac:spMkLst>
        </pc:spChg>
        <pc:spChg chg="mod">
          <ac:chgData name="Mehdi Doubiani" userId="fafca2bd117dfea3" providerId="LiveId" clId="{B601649C-6039-4FBC-B3A0-FF4AB53CDB54}" dt="2020-03-19T16:28:43.712" v="404" actId="14100"/>
          <ac:spMkLst>
            <pc:docMk/>
            <pc:sldMk cId="4233662697" sldId="347"/>
            <ac:spMk id="7" creationId="{831CF964-DECC-4E3F-841B-0918B663E232}"/>
          </ac:spMkLst>
        </pc:spChg>
        <pc:spChg chg="del mod">
          <ac:chgData name="Mehdi Doubiani" userId="fafca2bd117dfea3" providerId="LiveId" clId="{B601649C-6039-4FBC-B3A0-FF4AB53CDB54}" dt="2020-03-19T16:28:09.730" v="294" actId="478"/>
          <ac:spMkLst>
            <pc:docMk/>
            <pc:sldMk cId="4233662697" sldId="347"/>
            <ac:spMk id="16" creationId="{74D51B0B-C7C1-4937-BE2D-9FE8F7839ADE}"/>
          </ac:spMkLst>
        </pc:spChg>
        <pc:spChg chg="del mod">
          <ac:chgData name="Mehdi Doubiani" userId="fafca2bd117dfea3" providerId="LiveId" clId="{B601649C-6039-4FBC-B3A0-FF4AB53CDB54}" dt="2020-03-19T16:27:16.395" v="284" actId="478"/>
          <ac:spMkLst>
            <pc:docMk/>
            <pc:sldMk cId="4233662697" sldId="347"/>
            <ac:spMk id="17" creationId="{B2D5F299-B817-4597-A5AF-C56387DD266A}"/>
          </ac:spMkLst>
        </pc:spChg>
        <pc:picChg chg="add mod">
          <ac:chgData name="Mehdi Doubiani" userId="fafca2bd117dfea3" providerId="LiveId" clId="{B601649C-6039-4FBC-B3A0-FF4AB53CDB54}" dt="2020-03-19T16:27:38.601" v="291" actId="1076"/>
          <ac:picMkLst>
            <pc:docMk/>
            <pc:sldMk cId="4233662697" sldId="347"/>
            <ac:picMk id="10" creationId="{82649ED8-2381-432D-8930-BE6A1837C06C}"/>
          </ac:picMkLst>
        </pc:picChg>
        <pc:picChg chg="add mod">
          <ac:chgData name="Mehdi Doubiani" userId="fafca2bd117dfea3" providerId="LiveId" clId="{B601649C-6039-4FBC-B3A0-FF4AB53CDB54}" dt="2020-03-19T16:27:36.377" v="290" actId="1076"/>
          <ac:picMkLst>
            <pc:docMk/>
            <pc:sldMk cId="4233662697" sldId="347"/>
            <ac:picMk id="11" creationId="{BEBAD51A-0FBE-441A-A99E-ED894204E9BC}"/>
          </ac:picMkLst>
        </pc:picChg>
        <pc:picChg chg="del">
          <ac:chgData name="Mehdi Doubiani" userId="fafca2bd117dfea3" providerId="LiveId" clId="{B601649C-6039-4FBC-B3A0-FF4AB53CDB54}" dt="2020-03-19T16:27:09.162" v="279" actId="478"/>
          <ac:picMkLst>
            <pc:docMk/>
            <pc:sldMk cId="4233662697" sldId="347"/>
            <ac:picMk id="12" creationId="{40D2ED99-B2BD-4578-BFAF-4414E1F88187}"/>
          </ac:picMkLst>
        </pc:picChg>
        <pc:picChg chg="del">
          <ac:chgData name="Mehdi Doubiani" userId="fafca2bd117dfea3" providerId="LiveId" clId="{B601649C-6039-4FBC-B3A0-FF4AB53CDB54}" dt="2020-03-19T16:27:22.138" v="286" actId="478"/>
          <ac:picMkLst>
            <pc:docMk/>
            <pc:sldMk cId="4233662697" sldId="347"/>
            <ac:picMk id="15" creationId="{CF88402E-8553-40AE-B8C4-C9625B70C2CB}"/>
          </ac:picMkLst>
        </pc:picChg>
      </pc:sldChg>
      <pc:sldChg chg="modSp mod">
        <pc:chgData name="Mehdi Doubiani" userId="fafca2bd117dfea3" providerId="LiveId" clId="{B601649C-6039-4FBC-B3A0-FF4AB53CDB54}" dt="2020-03-19T16:30:33.265" v="509" actId="1076"/>
        <pc:sldMkLst>
          <pc:docMk/>
          <pc:sldMk cId="206963207" sldId="348"/>
        </pc:sldMkLst>
        <pc:spChg chg="mod">
          <ac:chgData name="Mehdi Doubiani" userId="fafca2bd117dfea3" providerId="LiveId" clId="{B601649C-6039-4FBC-B3A0-FF4AB53CDB54}" dt="2020-03-19T16:29:54.651" v="502" actId="20577"/>
          <ac:spMkLst>
            <pc:docMk/>
            <pc:sldMk cId="206963207" sldId="348"/>
            <ac:spMk id="7" creationId="{831CF964-DECC-4E3F-841B-0918B663E232}"/>
          </ac:spMkLst>
        </pc:spChg>
        <pc:spChg chg="mod">
          <ac:chgData name="Mehdi Doubiani" userId="fafca2bd117dfea3" providerId="LiveId" clId="{B601649C-6039-4FBC-B3A0-FF4AB53CDB54}" dt="2020-03-19T16:30:14.952" v="503" actId="6549"/>
          <ac:spMkLst>
            <pc:docMk/>
            <pc:sldMk cId="206963207" sldId="348"/>
            <ac:spMk id="12" creationId="{6FAA44A9-0CCA-4EB2-BE5B-E83B3EAF8AB7}"/>
          </ac:spMkLst>
        </pc:spChg>
        <pc:spChg chg="mod">
          <ac:chgData name="Mehdi Doubiani" userId="fafca2bd117dfea3" providerId="LiveId" clId="{B601649C-6039-4FBC-B3A0-FF4AB53CDB54}" dt="2020-03-19T16:30:33.265" v="509" actId="1076"/>
          <ac:spMkLst>
            <pc:docMk/>
            <pc:sldMk cId="206963207" sldId="348"/>
            <ac:spMk id="13" creationId="{CCC6B13E-F0CF-450A-AA4B-80CE38CFF4CC}"/>
          </ac:spMkLst>
        </pc:spChg>
      </pc:sldChg>
      <pc:sldChg chg="addSp delSp modSp mod">
        <pc:chgData name="Mehdi Doubiani" userId="fafca2bd117dfea3" providerId="LiveId" clId="{B601649C-6039-4FBC-B3A0-FF4AB53CDB54}" dt="2020-03-19T18:14:37.183" v="586" actId="113"/>
        <pc:sldMkLst>
          <pc:docMk/>
          <pc:sldMk cId="1720291085" sldId="349"/>
        </pc:sldMkLst>
        <pc:spChg chg="mod">
          <ac:chgData name="Mehdi Doubiani" userId="fafca2bd117dfea3" providerId="LiveId" clId="{B601649C-6039-4FBC-B3A0-FF4AB53CDB54}" dt="2020-03-19T18:14:37.183" v="586" actId="113"/>
          <ac:spMkLst>
            <pc:docMk/>
            <pc:sldMk cId="1720291085" sldId="349"/>
            <ac:spMk id="3" creationId="{6D61D3FE-8C1C-4AD2-AB63-1A4CF82C2DA3}"/>
          </ac:spMkLst>
        </pc:spChg>
        <pc:spChg chg="mod">
          <ac:chgData name="Mehdi Doubiani" userId="fafca2bd117dfea3" providerId="LiveId" clId="{B601649C-6039-4FBC-B3A0-FF4AB53CDB54}" dt="2020-03-19T18:04:20.052" v="528" actId="14100"/>
          <ac:spMkLst>
            <pc:docMk/>
            <pc:sldMk cId="1720291085" sldId="349"/>
            <ac:spMk id="7" creationId="{831CF964-DECC-4E3F-841B-0918B663E232}"/>
          </ac:spMkLst>
        </pc:spChg>
        <pc:spChg chg="mod">
          <ac:chgData name="Mehdi Doubiani" userId="fafca2bd117dfea3" providerId="LiveId" clId="{B601649C-6039-4FBC-B3A0-FF4AB53CDB54}" dt="2020-03-19T18:04:24.276" v="529" actId="1076"/>
          <ac:spMkLst>
            <pc:docMk/>
            <pc:sldMk cId="1720291085" sldId="349"/>
            <ac:spMk id="9" creationId="{417C8BE4-2931-4F71-ABC5-B3F99814F589}"/>
          </ac:spMkLst>
        </pc:spChg>
        <pc:spChg chg="mod">
          <ac:chgData name="Mehdi Doubiani" userId="fafca2bd117dfea3" providerId="LiveId" clId="{B601649C-6039-4FBC-B3A0-FF4AB53CDB54}" dt="2020-03-19T18:04:28.317" v="530" actId="1076"/>
          <ac:spMkLst>
            <pc:docMk/>
            <pc:sldMk cId="1720291085" sldId="349"/>
            <ac:spMk id="10" creationId="{7CBA05C4-9976-4E71-B995-F2F9E19C33D7}"/>
          </ac:spMkLst>
        </pc:spChg>
        <pc:spChg chg="mod">
          <ac:chgData name="Mehdi Doubiani" userId="fafca2bd117dfea3" providerId="LiveId" clId="{B601649C-6039-4FBC-B3A0-FF4AB53CDB54}" dt="2020-03-19T18:04:33.692" v="531" actId="1076"/>
          <ac:spMkLst>
            <pc:docMk/>
            <pc:sldMk cId="1720291085" sldId="349"/>
            <ac:spMk id="11" creationId="{EDCD41AD-AC6C-4F0D-A6FD-C1F6B4A72868}"/>
          </ac:spMkLst>
        </pc:spChg>
        <pc:picChg chg="add mod">
          <ac:chgData name="Mehdi Doubiani" userId="fafca2bd117dfea3" providerId="LiveId" clId="{B601649C-6039-4FBC-B3A0-FF4AB53CDB54}" dt="2020-03-19T18:04:41.859" v="533" actId="1076"/>
          <ac:picMkLst>
            <pc:docMk/>
            <pc:sldMk cId="1720291085" sldId="349"/>
            <ac:picMk id="12" creationId="{D62E2835-93A8-4925-AD3C-F9042E9A1822}"/>
          </ac:picMkLst>
        </pc:picChg>
        <pc:picChg chg="del">
          <ac:chgData name="Mehdi Doubiani" userId="fafca2bd117dfea3" providerId="LiveId" clId="{B601649C-6039-4FBC-B3A0-FF4AB53CDB54}" dt="2020-03-19T18:03:48.948" v="512" actId="478"/>
          <ac:picMkLst>
            <pc:docMk/>
            <pc:sldMk cId="1720291085" sldId="349"/>
            <ac:picMk id="14" creationId="{8F40CA63-8841-4A75-853D-D2C6049F05FB}"/>
          </ac:picMkLst>
        </pc:picChg>
      </pc:sldChg>
      <pc:sldChg chg="modSp mod">
        <pc:chgData name="Mehdi Doubiani" userId="fafca2bd117dfea3" providerId="LiveId" clId="{B601649C-6039-4FBC-B3A0-FF4AB53CDB54}" dt="2020-03-19T19:20:13.390" v="823" actId="20577"/>
        <pc:sldMkLst>
          <pc:docMk/>
          <pc:sldMk cId="3867603728" sldId="350"/>
        </pc:sldMkLst>
        <pc:spChg chg="mod">
          <ac:chgData name="Mehdi Doubiani" userId="fafca2bd117dfea3" providerId="LiveId" clId="{B601649C-6039-4FBC-B3A0-FF4AB53CDB54}" dt="2020-03-19T19:20:13.390" v="823" actId="20577"/>
          <ac:spMkLst>
            <pc:docMk/>
            <pc:sldMk cId="3867603728" sldId="350"/>
            <ac:spMk id="18" creationId="{400BF251-6451-4FA6-9E2D-76ED3E31E1A4}"/>
          </ac:spMkLst>
        </pc:spChg>
      </pc:sldChg>
      <pc:sldChg chg="addSp delSp modSp mod">
        <pc:chgData name="Mehdi Doubiani" userId="fafca2bd117dfea3" providerId="LiveId" clId="{B601649C-6039-4FBC-B3A0-FF4AB53CDB54}" dt="2020-03-19T19:47:39.609" v="967" actId="20577"/>
        <pc:sldMkLst>
          <pc:docMk/>
          <pc:sldMk cId="1644649076" sldId="351"/>
        </pc:sldMkLst>
        <pc:spChg chg="mod">
          <ac:chgData name="Mehdi Doubiani" userId="fafca2bd117dfea3" providerId="LiveId" clId="{B601649C-6039-4FBC-B3A0-FF4AB53CDB54}" dt="2020-03-19T19:47:39.609" v="967" actId="20577"/>
          <ac:spMkLst>
            <pc:docMk/>
            <pc:sldMk cId="1644649076" sldId="351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8:27:03.562" v="595" actId="478"/>
          <ac:picMkLst>
            <pc:docMk/>
            <pc:sldMk cId="1644649076" sldId="351"/>
            <ac:picMk id="6" creationId="{3F6B7034-4774-416D-B55A-94342BC4BCB0}"/>
          </ac:picMkLst>
        </pc:picChg>
        <pc:picChg chg="del mod">
          <ac:chgData name="Mehdi Doubiani" userId="fafca2bd117dfea3" providerId="LiveId" clId="{B601649C-6039-4FBC-B3A0-FF4AB53CDB54}" dt="2020-03-19T18:27:09.757" v="601" actId="478"/>
          <ac:picMkLst>
            <pc:docMk/>
            <pc:sldMk cId="1644649076" sldId="351"/>
            <ac:picMk id="7" creationId="{E38130FC-97C4-4840-B4AB-18D4F4CAD298}"/>
          </ac:picMkLst>
        </pc:picChg>
        <pc:picChg chg="add mod">
          <ac:chgData name="Mehdi Doubiani" userId="fafca2bd117dfea3" providerId="LiveId" clId="{B601649C-6039-4FBC-B3A0-FF4AB53CDB54}" dt="2020-03-19T18:29:41.332" v="663" actId="14100"/>
          <ac:picMkLst>
            <pc:docMk/>
            <pc:sldMk cId="1644649076" sldId="351"/>
            <ac:picMk id="8" creationId="{D317A11D-2A9B-414A-A75B-83354BC10AC6}"/>
          </ac:picMkLst>
        </pc:picChg>
        <pc:picChg chg="add mod">
          <ac:chgData name="Mehdi Doubiani" userId="fafca2bd117dfea3" providerId="LiveId" clId="{B601649C-6039-4FBC-B3A0-FF4AB53CDB54}" dt="2020-03-19T18:29:35.976" v="662" actId="14100"/>
          <ac:picMkLst>
            <pc:docMk/>
            <pc:sldMk cId="1644649076" sldId="351"/>
            <ac:picMk id="9" creationId="{6264E118-B916-4ED6-8BC2-8ECED0D71EF0}"/>
          </ac:picMkLst>
        </pc:picChg>
      </pc:sldChg>
      <pc:sldChg chg="modSp mod">
        <pc:chgData name="Mehdi Doubiani" userId="fafca2bd117dfea3" providerId="LiveId" clId="{B601649C-6039-4FBC-B3A0-FF4AB53CDB54}" dt="2020-03-19T19:29:04.317" v="837" actId="20577"/>
        <pc:sldMkLst>
          <pc:docMk/>
          <pc:sldMk cId="2930904829" sldId="352"/>
        </pc:sldMkLst>
        <pc:spChg chg="mod">
          <ac:chgData name="Mehdi Doubiani" userId="fafca2bd117dfea3" providerId="LiveId" clId="{B601649C-6039-4FBC-B3A0-FF4AB53CDB54}" dt="2020-03-19T19:29:04.317" v="837" actId="20577"/>
          <ac:spMkLst>
            <pc:docMk/>
            <pc:sldMk cId="2930904829" sldId="352"/>
            <ac:spMk id="18" creationId="{400BF251-6451-4FA6-9E2D-76ED3E31E1A4}"/>
          </ac:spMkLst>
        </pc:spChg>
      </pc:sldChg>
      <pc:sldChg chg="addSp delSp modSp mod">
        <pc:chgData name="Mehdi Doubiani" userId="fafca2bd117dfea3" providerId="LiveId" clId="{B601649C-6039-4FBC-B3A0-FF4AB53CDB54}" dt="2020-03-19T18:36:39.981" v="708" actId="20577"/>
        <pc:sldMkLst>
          <pc:docMk/>
          <pc:sldMk cId="1723743065" sldId="353"/>
        </pc:sldMkLst>
        <pc:spChg chg="mod">
          <ac:chgData name="Mehdi Doubiani" userId="fafca2bd117dfea3" providerId="LiveId" clId="{B601649C-6039-4FBC-B3A0-FF4AB53CDB54}" dt="2020-03-19T18:36:39.981" v="708" actId="20577"/>
          <ac:spMkLst>
            <pc:docMk/>
            <pc:sldMk cId="1723743065" sldId="353"/>
            <ac:spMk id="18" creationId="{400BF251-6451-4FA6-9E2D-76ED3E31E1A4}"/>
          </ac:spMkLst>
        </pc:spChg>
        <pc:picChg chg="add mod">
          <ac:chgData name="Mehdi Doubiani" userId="fafca2bd117dfea3" providerId="LiveId" clId="{B601649C-6039-4FBC-B3A0-FF4AB53CDB54}" dt="2020-03-19T18:36:37.148" v="704" actId="1076"/>
          <ac:picMkLst>
            <pc:docMk/>
            <pc:sldMk cId="1723743065" sldId="353"/>
            <ac:picMk id="6" creationId="{C85D006D-C2AC-4F49-A0F6-815864831063}"/>
          </ac:picMkLst>
        </pc:picChg>
        <pc:picChg chg="del">
          <ac:chgData name="Mehdi Doubiani" userId="fafca2bd117dfea3" providerId="LiveId" clId="{B601649C-6039-4FBC-B3A0-FF4AB53CDB54}" dt="2020-03-19T18:36:29.157" v="700" actId="478"/>
          <ac:picMkLst>
            <pc:docMk/>
            <pc:sldMk cId="1723743065" sldId="353"/>
            <ac:picMk id="7" creationId="{1BDAE545-3CD8-42A2-8EE1-9091F20D4A29}"/>
          </ac:picMkLst>
        </pc:picChg>
      </pc:sldChg>
      <pc:sldChg chg="addSp delSp modSp mod">
        <pc:chgData name="Mehdi Doubiani" userId="fafca2bd117dfea3" providerId="LiveId" clId="{B601649C-6039-4FBC-B3A0-FF4AB53CDB54}" dt="2020-03-19T18:37:20.271" v="714" actId="255"/>
        <pc:sldMkLst>
          <pc:docMk/>
          <pc:sldMk cId="1943951014" sldId="354"/>
        </pc:sldMkLst>
        <pc:graphicFrameChg chg="add mod modGraphic">
          <ac:chgData name="Mehdi Doubiani" userId="fafca2bd117dfea3" providerId="LiveId" clId="{B601649C-6039-4FBC-B3A0-FF4AB53CDB54}" dt="2020-03-19T18:37:20.271" v="714" actId="255"/>
          <ac:graphicFrameMkLst>
            <pc:docMk/>
            <pc:sldMk cId="1943951014" sldId="354"/>
            <ac:graphicFrameMk id="2" creationId="{7621D6CF-CFD5-414C-B3C3-C6EA90BDD438}"/>
          </ac:graphicFrameMkLst>
        </pc:graphicFrameChg>
        <pc:graphicFrameChg chg="del">
          <ac:chgData name="Mehdi Doubiani" userId="fafca2bd117dfea3" providerId="LiveId" clId="{B601649C-6039-4FBC-B3A0-FF4AB53CDB54}" dt="2020-03-19T18:37:05.120" v="709" actId="478"/>
          <ac:graphicFrameMkLst>
            <pc:docMk/>
            <pc:sldMk cId="1943951014" sldId="354"/>
            <ac:graphicFrameMk id="3" creationId="{4CD969C9-83F0-4EC9-9726-80E4C344ED06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10:23.765" v="791" actId="14100"/>
        <pc:sldMkLst>
          <pc:docMk/>
          <pc:sldMk cId="156107838" sldId="355"/>
        </pc:sldMkLst>
        <pc:spChg chg="add del">
          <ac:chgData name="Mehdi Doubiani" userId="fafca2bd117dfea3" providerId="LiveId" clId="{B601649C-6039-4FBC-B3A0-FF4AB53CDB54}" dt="2020-03-19T18:46:10.899" v="722"/>
          <ac:spMkLst>
            <pc:docMk/>
            <pc:sldMk cId="156107838" sldId="355"/>
            <ac:spMk id="6" creationId="{F55D8AA1-FA4F-448E-AD83-DD68861E9F9A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9" creationId="{9B263ED6-C6F3-4EF7-8244-1EE02BCED6A7}"/>
          </ac:spMkLst>
        </pc:spChg>
        <pc:spChg chg="add mod">
          <ac:chgData name="Mehdi Doubiani" userId="fafca2bd117dfea3" providerId="LiveId" clId="{B601649C-6039-4FBC-B3A0-FF4AB53CDB54}" dt="2020-03-19T18:46:59.205" v="731" actId="1076"/>
          <ac:spMkLst>
            <pc:docMk/>
            <pc:sldMk cId="156107838" sldId="355"/>
            <ac:spMk id="10" creationId="{30952F14-1AA9-4618-B173-94AE1AEFF16C}"/>
          </ac:spMkLst>
        </pc:spChg>
        <pc:spChg chg="add mod">
          <ac:chgData name="Mehdi Doubiani" userId="fafca2bd117dfea3" providerId="LiveId" clId="{B601649C-6039-4FBC-B3A0-FF4AB53CDB54}" dt="2020-03-19T18:47:59.633" v="744" actId="1076"/>
          <ac:spMkLst>
            <pc:docMk/>
            <pc:sldMk cId="156107838" sldId="355"/>
            <ac:spMk id="11" creationId="{9FC9B1ED-9A7B-4AE0-853F-314FD5C2BC72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2" creationId="{A949C0C9-F17D-47FA-B3C8-07FF38DD99F4}"/>
          </ac:spMkLst>
        </pc:spChg>
        <pc:spChg chg="add mod">
          <ac:chgData name="Mehdi Doubiani" userId="fafca2bd117dfea3" providerId="LiveId" clId="{B601649C-6039-4FBC-B3A0-FF4AB53CDB54}" dt="2020-03-19T18:49:06.184" v="753" actId="1076"/>
          <ac:spMkLst>
            <pc:docMk/>
            <pc:sldMk cId="156107838" sldId="355"/>
            <ac:spMk id="13" creationId="{E272682F-DDC8-4D5F-A1D5-10844A432B0E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4" creationId="{30512FCF-BA54-4691-9A3D-D45E6970B84E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5" creationId="{3936DA5C-B057-4462-8FF2-2B4A666B3E81}"/>
          </ac:spMkLst>
        </pc:spChg>
        <pc:spChg chg="add mod">
          <ac:chgData name="Mehdi Doubiani" userId="fafca2bd117dfea3" providerId="LiveId" clId="{B601649C-6039-4FBC-B3A0-FF4AB53CDB54}" dt="2020-03-19T18:54:41.576" v="759" actId="1076"/>
          <ac:spMkLst>
            <pc:docMk/>
            <pc:sldMk cId="156107838" sldId="355"/>
            <ac:spMk id="16" creationId="{3203AEE4-91EC-4220-B4F4-01E8CD535901}"/>
          </ac:spMkLst>
        </pc:spChg>
        <pc:spChg chg="add mod">
          <ac:chgData name="Mehdi Doubiani" userId="fafca2bd117dfea3" providerId="LiveId" clId="{B601649C-6039-4FBC-B3A0-FF4AB53CDB54}" dt="2020-03-19T19:05:24.707" v="773" actId="1076"/>
          <ac:spMkLst>
            <pc:docMk/>
            <pc:sldMk cId="156107838" sldId="355"/>
            <ac:spMk id="19" creationId="{9F09B2A7-AB7D-47F6-A2F9-3B61A7B03382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20" creationId="{C1C2B3F1-1A94-4D99-BD65-DD309A15AFA3}"/>
          </ac:spMkLst>
        </pc:spChg>
        <pc:spChg chg="add mod">
          <ac:chgData name="Mehdi Doubiani" userId="fafca2bd117dfea3" providerId="LiveId" clId="{B601649C-6039-4FBC-B3A0-FF4AB53CDB54}" dt="2020-03-19T19:06:52.673" v="787" actId="1076"/>
          <ac:spMkLst>
            <pc:docMk/>
            <pc:sldMk cId="156107838" sldId="355"/>
            <ac:spMk id="21" creationId="{C18EF029-E87F-45C4-B70D-32B5BEEE196A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22" creationId="{3161E608-B31B-471F-9701-24156CA6EE89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50" creationId="{E303EEB2-5FB7-4713-B482-CB5B5BE0A55E}"/>
          </ac:spMkLst>
        </pc:spChg>
        <pc:graphicFrameChg chg="add del">
          <ac:chgData name="Mehdi Doubiani" userId="fafca2bd117dfea3" providerId="LiveId" clId="{B601649C-6039-4FBC-B3A0-FF4AB53CDB54}" dt="2020-03-19T18:46:10.899" v="722"/>
          <ac:graphicFrameMkLst>
            <pc:docMk/>
            <pc:sldMk cId="156107838" sldId="355"/>
            <ac:graphicFrameMk id="3" creationId="{8EE145AE-082A-49EE-B439-03F5F26D074F}"/>
          </ac:graphicFrameMkLst>
        </pc:graphicFrameChg>
        <pc:graphicFrameChg chg="add del mod">
          <ac:chgData name="Mehdi Doubiani" userId="fafca2bd117dfea3" providerId="LiveId" clId="{B601649C-6039-4FBC-B3A0-FF4AB53CDB54}" dt="2020-03-19T18:46:32.096" v="726"/>
          <ac:graphicFrameMkLst>
            <pc:docMk/>
            <pc:sldMk cId="156107838" sldId="355"/>
            <ac:graphicFrameMk id="7" creationId="{85362226-362E-487D-9DE2-D4DD64EF7C52}"/>
          </ac:graphicFrameMkLst>
        </pc:graphicFrameChg>
        <pc:graphicFrameChg chg="add del">
          <ac:chgData name="Mehdi Doubiani" userId="fafca2bd117dfea3" providerId="LiveId" clId="{B601649C-6039-4FBC-B3A0-FF4AB53CDB54}" dt="2020-03-19T18:46:43.077" v="728"/>
          <ac:graphicFrameMkLst>
            <pc:docMk/>
            <pc:sldMk cId="156107838" sldId="355"/>
            <ac:graphicFrameMk id="8" creationId="{1D684A1A-7F71-419D-8BBD-1E1ED95278F7}"/>
          </ac:graphicFrameMkLst>
        </pc:graphicFrameChg>
        <pc:graphicFrameChg chg="add del">
          <ac:chgData name="Mehdi Doubiani" userId="fafca2bd117dfea3" providerId="LiveId" clId="{B601649C-6039-4FBC-B3A0-FF4AB53CDB54}" dt="2020-03-19T19:04:50.447" v="765"/>
          <ac:graphicFrameMkLst>
            <pc:docMk/>
            <pc:sldMk cId="156107838" sldId="355"/>
            <ac:graphicFrameMk id="17" creationId="{5A4E995B-D5BE-4893-92FA-FA6632A65387}"/>
          </ac:graphicFrameMkLst>
        </pc:graphicFrameChg>
        <pc:graphicFrameChg chg="add del mod">
          <ac:chgData name="Mehdi Doubiani" userId="fafca2bd117dfea3" providerId="LiveId" clId="{B601649C-6039-4FBC-B3A0-FF4AB53CDB54}" dt="2020-03-19T19:05:14.374" v="771"/>
          <ac:graphicFrameMkLst>
            <pc:docMk/>
            <pc:sldMk cId="156107838" sldId="355"/>
            <ac:graphicFrameMk id="18" creationId="{B0959737-BA9D-4316-A198-8140BA871D9F}"/>
          </ac:graphicFrameMkLst>
        </pc:graphicFrameChg>
        <pc:picChg chg="del">
          <ac:chgData name="Mehdi Doubiani" userId="fafca2bd117dfea3" providerId="LiveId" clId="{B601649C-6039-4FBC-B3A0-FF4AB53CDB54}" dt="2020-03-19T18:46:05.565" v="720" actId="478"/>
          <ac:picMkLst>
            <pc:docMk/>
            <pc:sldMk cId="156107838" sldId="355"/>
            <ac:picMk id="2" creationId="{35554919-AF0C-40A4-9083-E22D4D627BB5}"/>
          </ac:picMkLst>
        </pc:picChg>
        <pc:picChg chg="del">
          <ac:chgData name="Mehdi Doubiani" userId="fafca2bd117dfea3" providerId="LiveId" clId="{B601649C-6039-4FBC-B3A0-FF4AB53CDB54}" dt="2020-03-19T18:46:03.608" v="719" actId="478"/>
          <ac:picMkLst>
            <pc:docMk/>
            <pc:sldMk cId="156107838" sldId="355"/>
            <ac:picMk id="4" creationId="{BA020089-F82D-4150-A205-26125E5DC5A9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3" creationId="{CA8B8D69-8048-4F72-8C66-1E1D69D8D285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4" creationId="{2A104A4E-6CD2-46E1-8F49-BEDA73F136CE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5" creationId="{B6448F77-9E05-4584-A233-3BE4C2C3C11F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6" creationId="{FF4FDEAE-9FDD-421B-B6F0-66E14C4F0B90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7" creationId="{A5D9C3D9-2D11-475A-A52C-0163B3B17EC3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8" creationId="{249886F9-2F4F-4C2F-9E33-0B4BEB0DCEBA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9" creationId="{162E4DD6-2006-443E-8BFD-834B60F3E7FA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80" creationId="{92277D49-070E-4172-85AC-83B6A1A841C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2" creationId="{2A11ACD8-1512-407B-8E92-1D28DBDE901D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3" creationId="{E360818C-7673-46BF-B2C7-DFD799F5395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4" creationId="{7EE323FF-3566-49E0-91FA-7D4B627B747D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5" creationId="{C8ED1613-9608-47B9-B648-59A3B64C75E4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6" creationId="{0EE353C4-A1F5-406F-95D0-6022487F4C57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7" creationId="{9DBC6168-2595-47D7-B3B3-DA6EF8AE3B3F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8" creationId="{A8A88B53-A2B5-4A2F-B783-74188017ADC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9" creationId="{49A1CF1C-3B2A-4A77-8595-045FE32B29D2}"/>
          </ac:picMkLst>
        </pc:picChg>
        <pc:picChg chg="add del">
          <ac:chgData name="Mehdi Doubiani" userId="fafca2bd117dfea3" providerId="LiveId" clId="{B601649C-6039-4FBC-B3A0-FF4AB53CDB54}" dt="2020-03-19T18:46:43.077" v="728"/>
          <ac:picMkLst>
            <pc:docMk/>
            <pc:sldMk cId="156107838" sldId="355"/>
            <ac:picMk id="3090" creationId="{D3E1D87A-FA2B-4A00-BDCF-4FCCF99F020E}"/>
          </ac:picMkLst>
        </pc:picChg>
        <pc:picChg chg="add del">
          <ac:chgData name="Mehdi Doubiani" userId="fafca2bd117dfea3" providerId="LiveId" clId="{B601649C-6039-4FBC-B3A0-FF4AB53CDB54}" dt="2020-03-19T18:46:43.077" v="728"/>
          <ac:picMkLst>
            <pc:docMk/>
            <pc:sldMk cId="156107838" sldId="355"/>
            <ac:picMk id="3091" creationId="{8C62F554-C05A-4B42-8DF5-565C83BD4879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2" creationId="{2B05E2E1-F85E-437B-9516-472931D442B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5" creationId="{AD536056-2675-4070-A2EF-41EA5FAE7E2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8" creationId="{AEB27FDD-2A90-4973-991D-4F34DFE50D4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1" creationId="{CB11876A-B6D6-42B2-BB0F-CBF7E71FCABB}"/>
          </ac:picMkLst>
        </pc:picChg>
        <pc:picChg chg="add del">
          <ac:chgData name="Mehdi Doubiani" userId="fafca2bd117dfea3" providerId="LiveId" clId="{B601649C-6039-4FBC-B3A0-FF4AB53CDB54}" dt="2020-03-19T19:04:50.447" v="765"/>
          <ac:picMkLst>
            <pc:docMk/>
            <pc:sldMk cId="156107838" sldId="355"/>
            <ac:picMk id="3104" creationId="{813E6BF2-5104-4A3C-9FF2-814463876B1F}"/>
          </ac:picMkLst>
        </pc:picChg>
        <pc:picChg chg="add del mod">
          <ac:chgData name="Mehdi Doubiani" userId="fafca2bd117dfea3" providerId="LiveId" clId="{B601649C-6039-4FBC-B3A0-FF4AB53CDB54}" dt="2020-03-19T19:05:14.374" v="771"/>
          <ac:picMkLst>
            <pc:docMk/>
            <pc:sldMk cId="156107838" sldId="355"/>
            <ac:picMk id="3105" creationId="{C24D9400-BC31-42B6-9DF7-0A3CE20C0BF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6" creationId="{39386AE8-6F04-46BD-8FDA-B78E511CB1F4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9" creationId="{CAB709A9-2AC6-4EA2-BC40-D63C3C9B14FB}"/>
          </ac:picMkLst>
        </pc:picChg>
        <pc:picChg chg="del">
          <ac:chgData name="Mehdi Doubiani" userId="fafca2bd117dfea3" providerId="LiveId" clId="{B601649C-6039-4FBC-B3A0-FF4AB53CDB54}" dt="2020-03-19T18:45:39.743" v="715" actId="478"/>
          <ac:picMkLst>
            <pc:docMk/>
            <pc:sldMk cId="156107838" sldId="355"/>
            <ac:picMk id="14343" creationId="{E7D8AC3E-11BE-412D-BE1F-7D2B78428A79}"/>
          </ac:picMkLst>
        </pc:picChg>
        <pc:picChg chg="del">
          <ac:chgData name="Mehdi Doubiani" userId="fafca2bd117dfea3" providerId="LiveId" clId="{B601649C-6039-4FBC-B3A0-FF4AB53CDB54}" dt="2020-03-19T18:45:40.349" v="716" actId="478"/>
          <ac:picMkLst>
            <pc:docMk/>
            <pc:sldMk cId="156107838" sldId="355"/>
            <ac:picMk id="14344" creationId="{0504C0AE-6789-44CD-A0EF-508876BCB438}"/>
          </ac:picMkLst>
        </pc:picChg>
        <pc:picChg chg="del">
          <ac:chgData name="Mehdi Doubiani" userId="fafca2bd117dfea3" providerId="LiveId" clId="{B601649C-6039-4FBC-B3A0-FF4AB53CDB54}" dt="2020-03-19T18:45:40.837" v="717" actId="478"/>
          <ac:picMkLst>
            <pc:docMk/>
            <pc:sldMk cId="156107838" sldId="355"/>
            <ac:picMk id="14345" creationId="{154A73EB-C437-429C-B6E8-BABF48CDFB2A}"/>
          </ac:picMkLst>
        </pc:picChg>
        <pc:picChg chg="del">
          <ac:chgData name="Mehdi Doubiani" userId="fafca2bd117dfea3" providerId="LiveId" clId="{B601649C-6039-4FBC-B3A0-FF4AB53CDB54}" dt="2020-03-19T18:45:41.862" v="718" actId="478"/>
          <ac:picMkLst>
            <pc:docMk/>
            <pc:sldMk cId="156107838" sldId="355"/>
            <ac:picMk id="14346" creationId="{01429F22-A3C7-4EB2-A7DD-46A4E81EAA43}"/>
          </ac:picMkLst>
        </pc:picChg>
      </pc:sldChg>
      <pc:sldChg chg="modSp mod">
        <pc:chgData name="Mehdi Doubiani" userId="fafca2bd117dfea3" providerId="LiveId" clId="{B601649C-6039-4FBC-B3A0-FF4AB53CDB54}" dt="2020-03-19T19:11:04.004" v="795" actId="20577"/>
        <pc:sldMkLst>
          <pc:docMk/>
          <pc:sldMk cId="123212503" sldId="356"/>
        </pc:sldMkLst>
        <pc:graphicFrameChg chg="modGraphic">
          <ac:chgData name="Mehdi Doubiani" userId="fafca2bd117dfea3" providerId="LiveId" clId="{B601649C-6039-4FBC-B3A0-FF4AB53CDB54}" dt="2020-03-19T19:11:04.004" v="795" actId="20577"/>
          <ac:graphicFrameMkLst>
            <pc:docMk/>
            <pc:sldMk cId="123212503" sldId="356"/>
            <ac:graphicFrameMk id="2" creationId="{2F42854A-F36C-4346-8AE1-C938A1594134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35:02.667" v="893" actId="207"/>
        <pc:sldMkLst>
          <pc:docMk/>
          <pc:sldMk cId="1163764014" sldId="359"/>
        </pc:sldMkLst>
        <pc:spChg chg="add del mod">
          <ac:chgData name="Mehdi Doubiani" userId="fafca2bd117dfea3" providerId="LiveId" clId="{B601649C-6039-4FBC-B3A0-FF4AB53CDB54}" dt="2020-03-19T19:33:21.681" v="876"/>
          <ac:spMkLst>
            <pc:docMk/>
            <pc:sldMk cId="1163764014" sldId="359"/>
            <ac:spMk id="3" creationId="{E129751B-43C5-433D-A695-A3385D66AC0F}"/>
          </ac:spMkLst>
        </pc:spChg>
        <pc:spChg chg="add mod">
          <ac:chgData name="Mehdi Doubiani" userId="fafca2bd117dfea3" providerId="LiveId" clId="{B601649C-6039-4FBC-B3A0-FF4AB53CDB54}" dt="2020-03-19T19:34:51.844" v="891" actId="207"/>
          <ac:spMkLst>
            <pc:docMk/>
            <pc:sldMk cId="1163764014" sldId="359"/>
            <ac:spMk id="4" creationId="{AE1265DA-33FA-45A0-9FF8-70956DE9E0C3}"/>
          </ac:spMkLst>
        </pc:spChg>
        <pc:spChg chg="mod">
          <ac:chgData name="Mehdi Doubiani" userId="fafca2bd117dfea3" providerId="LiveId" clId="{B601649C-6039-4FBC-B3A0-FF4AB53CDB54}" dt="2020-03-19T19:33:56.010" v="883" actId="1076"/>
          <ac:spMkLst>
            <pc:docMk/>
            <pc:sldMk cId="1163764014" sldId="359"/>
            <ac:spMk id="5" creationId="{2FC5F7A8-24D3-4AA5-89FD-6F875CB4DB97}"/>
          </ac:spMkLst>
        </pc:spChg>
        <pc:spChg chg="del">
          <ac:chgData name="Mehdi Doubiani" userId="fafca2bd117dfea3" providerId="LiveId" clId="{B601649C-6039-4FBC-B3A0-FF4AB53CDB54}" dt="2020-03-19T19:31:45.503" v="860" actId="478"/>
          <ac:spMkLst>
            <pc:docMk/>
            <pc:sldMk cId="1163764014" sldId="359"/>
            <ac:spMk id="7" creationId="{38B49929-2636-4611-8906-F4048E151A7D}"/>
          </ac:spMkLst>
        </pc:spChg>
        <pc:spChg chg="add del mod">
          <ac:chgData name="Mehdi Doubiani" userId="fafca2bd117dfea3" providerId="LiveId" clId="{B601649C-6039-4FBC-B3A0-FF4AB53CDB54}" dt="2020-03-19T19:33:29.639" v="877" actId="478"/>
          <ac:spMkLst>
            <pc:docMk/>
            <pc:sldMk cId="1163764014" sldId="359"/>
            <ac:spMk id="8" creationId="{2BD96D07-E86B-4517-A5EA-171B76D8A93B}"/>
          </ac:spMkLst>
        </pc:spChg>
        <pc:spChg chg="del mod">
          <ac:chgData name="Mehdi Doubiani" userId="fafca2bd117dfea3" providerId="LiveId" clId="{B601649C-6039-4FBC-B3A0-FF4AB53CDB54}" dt="2020-03-19T19:31:48.646" v="862" actId="478"/>
          <ac:spMkLst>
            <pc:docMk/>
            <pc:sldMk cId="1163764014" sldId="359"/>
            <ac:spMk id="11" creationId="{5C8D122B-CD7B-4062-AD81-2D1F350BDDA7}"/>
          </ac:spMkLst>
        </pc:spChg>
        <pc:spChg chg="add mod">
          <ac:chgData name="Mehdi Doubiani" userId="fafca2bd117dfea3" providerId="LiveId" clId="{B601649C-6039-4FBC-B3A0-FF4AB53CDB54}" dt="2020-03-19T19:34:35.147" v="890" actId="1076"/>
          <ac:spMkLst>
            <pc:docMk/>
            <pc:sldMk cId="1163764014" sldId="359"/>
            <ac:spMk id="13" creationId="{A1FEF681-582D-44E8-AF22-BBDC2BB1D57D}"/>
          </ac:spMkLst>
        </pc:spChg>
        <pc:graphicFrameChg chg="add del">
          <ac:chgData name="Mehdi Doubiani" userId="fafca2bd117dfea3" providerId="LiveId" clId="{B601649C-6039-4FBC-B3A0-FF4AB53CDB54}" dt="2020-03-19T19:33:21.681" v="876"/>
          <ac:graphicFrameMkLst>
            <pc:docMk/>
            <pc:sldMk cId="1163764014" sldId="359"/>
            <ac:graphicFrameMk id="2" creationId="{9193535B-3BED-4881-AAF8-48F0A3592D5D}"/>
          </ac:graphicFrameMkLst>
        </pc:graphicFrameChg>
        <pc:graphicFrameChg chg="add mod modGraphic">
          <ac:chgData name="Mehdi Doubiani" userId="fafca2bd117dfea3" providerId="LiveId" clId="{B601649C-6039-4FBC-B3A0-FF4AB53CDB54}" dt="2020-03-19T19:35:02.667" v="893" actId="207"/>
          <ac:graphicFrameMkLst>
            <pc:docMk/>
            <pc:sldMk cId="1163764014" sldId="359"/>
            <ac:graphicFrameMk id="6" creationId="{AABAD78F-C313-4487-86FE-5EE1B4F30AD3}"/>
          </ac:graphicFrameMkLst>
        </pc:graphicFrameChg>
        <pc:graphicFrameChg chg="del modGraphic">
          <ac:chgData name="Mehdi Doubiani" userId="fafca2bd117dfea3" providerId="LiveId" clId="{B601649C-6039-4FBC-B3A0-FF4AB53CDB54}" dt="2020-03-19T19:31:51.122" v="863" actId="478"/>
          <ac:graphicFrameMkLst>
            <pc:docMk/>
            <pc:sldMk cId="1163764014" sldId="359"/>
            <ac:graphicFrameMk id="9" creationId="{F4033A29-F669-47D6-B15A-3B971739A257}"/>
          </ac:graphicFrameMkLst>
        </pc:graphicFrameChg>
        <pc:graphicFrameChg chg="del">
          <ac:chgData name="Mehdi Doubiani" userId="fafca2bd117dfea3" providerId="LiveId" clId="{B601649C-6039-4FBC-B3A0-FF4AB53CDB54}" dt="2020-03-19T19:31:51.122" v="863" actId="478"/>
          <ac:graphicFrameMkLst>
            <pc:docMk/>
            <pc:sldMk cId="1163764014" sldId="359"/>
            <ac:graphicFrameMk id="10" creationId="{944AFB3A-3360-436B-9095-67E945031B3D}"/>
          </ac:graphicFrameMkLst>
        </pc:graphicFrameChg>
        <pc:graphicFrameChg chg="del mod modGraphic">
          <ac:chgData name="Mehdi Doubiani" userId="fafca2bd117dfea3" providerId="LiveId" clId="{B601649C-6039-4FBC-B3A0-FF4AB53CDB54}" dt="2020-03-19T19:32:28.727" v="867" actId="478"/>
          <ac:graphicFrameMkLst>
            <pc:docMk/>
            <pc:sldMk cId="1163764014" sldId="359"/>
            <ac:graphicFrameMk id="12" creationId="{8A42752A-62A8-405E-918D-A6985D07BE65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35:50.542" v="904" actId="1076"/>
        <pc:sldMkLst>
          <pc:docMk/>
          <pc:sldMk cId="1855958438" sldId="360"/>
        </pc:sldMkLst>
        <pc:spChg chg="mod">
          <ac:chgData name="Mehdi Doubiani" userId="fafca2bd117dfea3" providerId="LiveId" clId="{B601649C-6039-4FBC-B3A0-FF4AB53CDB54}" dt="2020-03-19T19:35:50.542" v="904" actId="1076"/>
          <ac:spMkLst>
            <pc:docMk/>
            <pc:sldMk cId="1855958438" sldId="360"/>
            <ac:spMk id="3" creationId="{9A232D7F-27DE-4605-B73A-910AF1AA323F}"/>
          </ac:spMkLst>
        </pc:spChg>
        <pc:spChg chg="mod">
          <ac:chgData name="Mehdi Doubiani" userId="fafca2bd117dfea3" providerId="LiveId" clId="{B601649C-6039-4FBC-B3A0-FF4AB53CDB54}" dt="2020-03-19T19:35:31.901" v="900" actId="1076"/>
          <ac:spMkLst>
            <pc:docMk/>
            <pc:sldMk cId="1855958438" sldId="360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9:35:34.342" v="901" actId="478"/>
          <ac:picMkLst>
            <pc:docMk/>
            <pc:sldMk cId="1855958438" sldId="360"/>
            <ac:picMk id="2" creationId="{31DCC41D-B22A-445C-BDEE-8CC194D1B721}"/>
          </ac:picMkLst>
        </pc:picChg>
        <pc:picChg chg="add mod">
          <ac:chgData name="Mehdi Doubiani" userId="fafca2bd117dfea3" providerId="LiveId" clId="{B601649C-6039-4FBC-B3A0-FF4AB53CDB54}" dt="2020-03-19T19:35:26.926" v="899" actId="1076"/>
          <ac:picMkLst>
            <pc:docMk/>
            <pc:sldMk cId="1855958438" sldId="360"/>
            <ac:picMk id="7" creationId="{3409A381-9F78-403F-B298-4796A18E54DC}"/>
          </ac:picMkLst>
        </pc:picChg>
        <pc:picChg chg="del">
          <ac:chgData name="Mehdi Doubiani" userId="fafca2bd117dfea3" providerId="LiveId" clId="{B601649C-6039-4FBC-B3A0-FF4AB53CDB54}" dt="2020-03-19T19:35:10.061" v="894" actId="478"/>
          <ac:picMkLst>
            <pc:docMk/>
            <pc:sldMk cId="1855958438" sldId="360"/>
            <ac:picMk id="8" creationId="{6D9FE2A4-30A8-46C5-91CD-A920C40CBA2D}"/>
          </ac:picMkLst>
        </pc:picChg>
        <pc:picChg chg="add mod">
          <ac:chgData name="Mehdi Doubiani" userId="fafca2bd117dfea3" providerId="LiveId" clId="{B601649C-6039-4FBC-B3A0-FF4AB53CDB54}" dt="2020-03-19T19:35:47.398" v="903" actId="1076"/>
          <ac:picMkLst>
            <pc:docMk/>
            <pc:sldMk cId="1855958438" sldId="360"/>
            <ac:picMk id="9" creationId="{500E9269-0CEF-401F-A6F1-1127522A9508}"/>
          </ac:picMkLst>
        </pc:picChg>
      </pc:sldChg>
      <pc:sldChg chg="addSp delSp modSp mod">
        <pc:chgData name="Mehdi Doubiani" userId="fafca2bd117dfea3" providerId="LiveId" clId="{B601649C-6039-4FBC-B3A0-FF4AB53CDB54}" dt="2020-03-19T19:38:06.878" v="924" actId="1076"/>
        <pc:sldMkLst>
          <pc:docMk/>
          <pc:sldMk cId="1960500904" sldId="361"/>
        </pc:sldMkLst>
        <pc:spChg chg="mod">
          <ac:chgData name="Mehdi Doubiani" userId="fafca2bd117dfea3" providerId="LiveId" clId="{B601649C-6039-4FBC-B3A0-FF4AB53CDB54}" dt="2020-03-19T19:37:16.154" v="919" actId="20577"/>
          <ac:spMkLst>
            <pc:docMk/>
            <pc:sldMk cId="1960500904" sldId="361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9:37:44.398" v="920" actId="478"/>
          <ac:picMkLst>
            <pc:docMk/>
            <pc:sldMk cId="1960500904" sldId="361"/>
            <ac:picMk id="2" creationId="{1DFE8A64-648F-4A30-B827-6BC66D3B5365}"/>
          </ac:picMkLst>
        </pc:picChg>
        <pc:picChg chg="add mod">
          <ac:chgData name="Mehdi Doubiani" userId="fafca2bd117dfea3" providerId="LiveId" clId="{B601649C-6039-4FBC-B3A0-FF4AB53CDB54}" dt="2020-03-19T19:38:06.878" v="924" actId="1076"/>
          <ac:picMkLst>
            <pc:docMk/>
            <pc:sldMk cId="1960500904" sldId="361"/>
            <ac:picMk id="6" creationId="{55CFEEC5-9B04-49F5-8646-9E88CF57F706}"/>
          </ac:picMkLst>
        </pc:picChg>
      </pc:sldChg>
      <pc:sldChg chg="modSp mod">
        <pc:chgData name="Mehdi Doubiani" userId="fafca2bd117dfea3" providerId="LiveId" clId="{B601649C-6039-4FBC-B3A0-FF4AB53CDB54}" dt="2020-03-19T19:36:50.794" v="917" actId="1076"/>
        <pc:sldMkLst>
          <pc:docMk/>
          <pc:sldMk cId="2957103544" sldId="362"/>
        </pc:sldMkLst>
        <pc:spChg chg="mod">
          <ac:chgData name="Mehdi Doubiani" userId="fafca2bd117dfea3" providerId="LiveId" clId="{B601649C-6039-4FBC-B3A0-FF4AB53CDB54}" dt="2020-03-19T19:36:50.794" v="917" actId="1076"/>
          <ac:spMkLst>
            <pc:docMk/>
            <pc:sldMk cId="2957103544" sldId="362"/>
            <ac:spMk id="18" creationId="{400BF251-6451-4FA6-9E2D-76ED3E31E1A4}"/>
          </ac:spMkLst>
        </pc:spChg>
      </pc:sldChg>
      <pc:sldChg chg="modSp mod">
        <pc:chgData name="Mehdi Doubiani" userId="fafca2bd117dfea3" providerId="LiveId" clId="{B601649C-6039-4FBC-B3A0-FF4AB53CDB54}" dt="2020-03-19T19:47:11.992" v="948" actId="20577"/>
        <pc:sldMkLst>
          <pc:docMk/>
          <pc:sldMk cId="3285361109" sldId="363"/>
        </pc:sldMkLst>
        <pc:spChg chg="mod">
          <ac:chgData name="Mehdi Doubiani" userId="fafca2bd117dfea3" providerId="LiveId" clId="{B601649C-6039-4FBC-B3A0-FF4AB53CDB54}" dt="2020-03-19T19:47:11.992" v="948" actId="20577"/>
          <ac:spMkLst>
            <pc:docMk/>
            <pc:sldMk cId="3285361109" sldId="363"/>
            <ac:spMk id="18" creationId="{400BF251-6451-4FA6-9E2D-76ED3E31E1A4}"/>
          </ac:spMkLst>
        </pc:spChg>
        <pc:picChg chg="mod">
          <ac:chgData name="Mehdi Doubiani" userId="fafca2bd117dfea3" providerId="LiveId" clId="{B601649C-6039-4FBC-B3A0-FF4AB53CDB54}" dt="2020-03-19T18:34:44.286" v="665" actId="1076"/>
          <ac:picMkLst>
            <pc:docMk/>
            <pc:sldMk cId="3285361109" sldId="363"/>
            <ac:picMk id="17412" creationId="{219A56D8-7F82-4686-B204-53DC350B00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Machine Learning </a:t>
            </a:r>
            <a:r>
              <a:rPr lang="fr-FR" dirty="0" err="1"/>
              <a:t>Engineer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Doubiani Mehdi, Mars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 err="1"/>
              <a:t>Text</a:t>
            </a:r>
            <a:r>
              <a:rPr lang="fr-FR" sz="2000" i="1" dirty="0"/>
              <a:t> (</a:t>
            </a:r>
            <a:r>
              <a:rPr lang="fr-FR" sz="2000" i="1" dirty="0" err="1"/>
              <a:t>Body+Title</a:t>
            </a:r>
            <a:r>
              <a:rPr lang="fr-FR" sz="2000" i="1" dirty="0"/>
              <a:t>)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en-US" b="1" dirty="0"/>
              <a:t>term frequency–inverse document frequency</a:t>
            </a:r>
            <a:r>
              <a:rPr lang="fr-FR" sz="2000" dirty="0"/>
              <a:t>) des mots dans le corpus à l’aide de la méthode </a:t>
            </a:r>
            <a:r>
              <a:rPr lang="fr-FR" sz="2000" i="1" dirty="0" err="1"/>
              <a:t>TfIdfVectorizer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0.001</a:t>
            </a:r>
            <a:r>
              <a:rPr lang="fr-FR" sz="2000" dirty="0"/>
              <a:t> ce qui permet de réduire mon vocabulaire à 1816 mots, soit une matrice d’entraînement de dimension </a:t>
            </a:r>
            <a:r>
              <a:rPr lang="fr-FR" sz="2000" b="1" dirty="0"/>
              <a:t>15 556 x 1816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5" y="2492848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140775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15</a:t>
            </a: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006D-C2AC-4F49-A0F6-8158648310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22" y="2531344"/>
            <a:ext cx="7431156" cy="293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21D6CF-CFD5-414C-B3C3-C6EA90BD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954"/>
              </p:ext>
            </p:extLst>
          </p:nvPr>
        </p:nvGraphicFramePr>
        <p:xfrm>
          <a:off x="691762" y="1129084"/>
          <a:ext cx="11107512" cy="547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252">
                  <a:extLst>
                    <a:ext uri="{9D8B030D-6E8A-4147-A177-3AD203B41FA5}">
                      <a16:colId xmlns:a16="http://schemas.microsoft.com/office/drawing/2014/main" val="156415292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2763004345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357760342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114390459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666902780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3212580100"/>
                    </a:ext>
                  </a:extLst>
                </a:gridCol>
              </a:tblGrid>
              <a:tr h="3424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en-US" sz="12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extLst>
                  <a:ext uri="{0D108BD9-81ED-4DB2-BD59-A6C34878D82A}">
                    <a16:rowId xmlns:a16="http://schemas.microsoft.com/office/drawing/2014/main" val="2843344282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text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input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html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jquery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37796168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repository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mysql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commit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github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421800841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image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docker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install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container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path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4121049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branch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directory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master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scope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62401696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array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exception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element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xml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299813845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php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vim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random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11096914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6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json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request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xcode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http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api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56479075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android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table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column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sql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database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86705626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8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project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error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import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build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application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97628807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9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python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algorithm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plot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pip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992306002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difference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object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22715893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javascript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jquery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browser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element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309202603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bar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foo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interface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value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22958568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commit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net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asp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87877175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static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memory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programming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53712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B263ED6-C6F3-4EF7-8244-1EE02BCE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65590"/>
            <a:ext cx="23622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0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2" name="Picture 9">
            <a:extLst>
              <a:ext uri="{FF2B5EF4-FFF2-40B4-BE49-F238E27FC236}">
                <a16:creationId xmlns:a16="http://schemas.microsoft.com/office/drawing/2014/main" id="{2B05E2E1-F85E-437B-9516-472931D4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57" y="1755470"/>
            <a:ext cx="2362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30952F14-1AA9-4618-B173-94AE1AEF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2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web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9FC9B1ED-9A7B-4AE0-853F-314FD5C2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1515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5" name="Picture 27">
            <a:extLst>
              <a:ext uri="{FF2B5EF4-FFF2-40B4-BE49-F238E27FC236}">
                <a16:creationId xmlns:a16="http://schemas.microsoft.com/office/drawing/2014/main" id="{AD536056-2675-4070-A2EF-41EA5FAE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1700432"/>
            <a:ext cx="2464904" cy="13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5">
            <a:extLst>
              <a:ext uri="{FF2B5EF4-FFF2-40B4-BE49-F238E27FC236}">
                <a16:creationId xmlns:a16="http://schemas.microsoft.com/office/drawing/2014/main" id="{A949C0C9-F17D-47FA-B3C8-07FF38DD9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3089989"/>
            <a:ext cx="29419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virtualisation, cloud et système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E272682F-DDC8-4D5F-A1D5-10844A43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669" y="1506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3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8" name="Picture 20">
            <a:extLst>
              <a:ext uri="{FF2B5EF4-FFF2-40B4-BE49-F238E27FC236}">
                <a16:creationId xmlns:a16="http://schemas.microsoft.com/office/drawing/2014/main" id="{AEB27FDD-2A90-4973-991D-4F34DFE5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69" y="1715477"/>
            <a:ext cx="222756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8">
            <a:extLst>
              <a:ext uri="{FF2B5EF4-FFF2-40B4-BE49-F238E27FC236}">
                <a16:creationId xmlns:a16="http://schemas.microsoft.com/office/drawing/2014/main" id="{30512FCF-BA54-4691-9A3D-D45E6970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3096651"/>
            <a:ext cx="30472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développement et gestion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3936DA5C-B057-4462-8FF2-2B4A666B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7067"/>
            <a:ext cx="10654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11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01" name="Picture 29">
            <a:extLst>
              <a:ext uri="{FF2B5EF4-FFF2-40B4-BE49-F238E27FC236}">
                <a16:creationId xmlns:a16="http://schemas.microsoft.com/office/drawing/2014/main" id="{CB11876A-B6D6-42B2-BB0F-CBF7E71F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3787166"/>
            <a:ext cx="2391645" cy="14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1">
            <a:extLst>
              <a:ext uri="{FF2B5EF4-FFF2-40B4-BE49-F238E27FC236}">
                <a16:creationId xmlns:a16="http://schemas.microsoft.com/office/drawing/2014/main" id="{3203AEE4-91EC-4220-B4F4-01E8CD53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75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développement web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9F09B2A7-AB7D-47F6-A2F9-3B61A7B0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3369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106" name="Picture 31">
            <a:extLst>
              <a:ext uri="{FF2B5EF4-FFF2-40B4-BE49-F238E27FC236}">
                <a16:creationId xmlns:a16="http://schemas.microsoft.com/office/drawing/2014/main" id="{39386AE8-6F04-46BD-8FDA-B78E511C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34" y="3843811"/>
            <a:ext cx="2524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6">
            <a:extLst>
              <a:ext uri="{FF2B5EF4-FFF2-40B4-BE49-F238E27FC236}">
                <a16:creationId xmlns:a16="http://schemas.microsoft.com/office/drawing/2014/main" id="{C1C2B3F1-1A94-4D99-BD65-DD309A15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5" y="5211860"/>
            <a:ext cx="24649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data science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303EEB2-5FB7-4713-B482-CB5B5BE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334" y="3517861"/>
            <a:ext cx="10654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fr-FR" altLang="en-US" sz="1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C18EF029-E87F-45C4-B70D-32B5BEEE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36273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14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09" name="Picture 30">
            <a:extLst>
              <a:ext uri="{FF2B5EF4-FFF2-40B4-BE49-F238E27FC236}">
                <a16:creationId xmlns:a16="http://schemas.microsoft.com/office/drawing/2014/main" id="{CAB709A9-2AC6-4EA2-BC40-D63C3C9B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09" y="3887384"/>
            <a:ext cx="2295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9">
            <a:extLst>
              <a:ext uri="{FF2B5EF4-FFF2-40B4-BE49-F238E27FC236}">
                <a16:creationId xmlns:a16="http://schemas.microsoft.com/office/drawing/2014/main" id="{3161E608-B31B-471F-9701-24156CA6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5187093"/>
            <a:ext cx="22955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langage objet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31532"/>
              </p:ext>
            </p:extLst>
          </p:nvPr>
        </p:nvGraphicFramePr>
        <p:xfrm>
          <a:off x="1064284" y="3886990"/>
          <a:ext cx="10092735" cy="2648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7190527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Tags proposés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Cleaned</a:t>
                      </a:r>
                      <a:r>
                        <a:rPr lang="fr-FR" sz="1600" dirty="0">
                          <a:effectLst/>
                        </a:rPr>
                        <a:t> Body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44492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c++, c, c#, </a:t>
                      </a:r>
                      <a:r>
                        <a:rPr lang="fr-FR" sz="1600" dirty="0" err="1">
                          <a:effectLst/>
                        </a:rPr>
                        <a:t>array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function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 c++ loop statement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7894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javascript, html, </a:t>
                      </a:r>
                      <a:r>
                        <a:rPr lang="fr-FR" sz="1600" dirty="0" err="1">
                          <a:effectLst/>
                        </a:rPr>
                        <a:t>event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button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form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host </a:t>
                      </a:r>
                      <a:r>
                        <a:rPr lang="fr-FR" sz="1600" dirty="0" err="1">
                          <a:effectLst/>
                        </a:rPr>
                        <a:t>load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access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childusercontrol</a:t>
                      </a:r>
                      <a:r>
                        <a:rPr lang="fr-FR" sz="1600" dirty="0">
                          <a:effectLst/>
                        </a:rPr>
                        <a:t> time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parent control </a:t>
                      </a:r>
                      <a:r>
                        <a:rPr lang="fr-FR" sz="1600" dirty="0" err="1">
                          <a:effectLst/>
                        </a:rPr>
                        <a:t>child</a:t>
                      </a:r>
                      <a:r>
                        <a:rPr lang="fr-FR" sz="1600" dirty="0">
                          <a:effectLst/>
                        </a:rPr>
                        <a:t> control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36398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exception, studio, collection, </a:t>
                      </a:r>
                      <a:r>
                        <a:rPr lang="fr-FR" sz="1600" dirty="0" err="1">
                          <a:effectLst/>
                        </a:rPr>
                        <a:t>language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 asset class </a:t>
                      </a:r>
                      <a:r>
                        <a:rPr lang="fr-FR" sz="1600" dirty="0" err="1">
                          <a:effectLst/>
                        </a:rPr>
                        <a:t>class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</a:t>
                      </a:r>
                      <a:r>
                        <a:rPr lang="fr-FR" sz="1600" dirty="0">
                          <a:effectLst/>
                        </a:rPr>
                        <a:t> class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getdefinitionbyname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17197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collection, class, c#, </a:t>
                      </a:r>
                      <a:r>
                        <a:rPr lang="fr-FR" sz="1600" dirty="0" err="1">
                          <a:effectLst/>
                        </a:rPr>
                        <a:t>iphone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 </a:t>
                      </a:r>
                      <a:r>
                        <a:rPr lang="fr-FR" sz="1600" dirty="0" err="1">
                          <a:effectLst/>
                        </a:rPr>
                        <a:t>effect</a:t>
                      </a:r>
                      <a:r>
                        <a:rPr lang="fr-FR" sz="1600" dirty="0">
                          <a:effectLst/>
                        </a:rPr>
                        <a:t> point </a:t>
                      </a:r>
                      <a:r>
                        <a:rPr lang="fr-FR" sz="1600" dirty="0" err="1">
                          <a:effectLst/>
                        </a:rPr>
                        <a:t>operation</a:t>
                      </a:r>
                      <a:r>
                        <a:rPr lang="fr-FR" sz="1600" dirty="0">
                          <a:effectLst/>
                        </a:rPr>
                        <a:t> java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64422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eclipse, wpf, service, property, server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 </a:t>
                      </a:r>
                      <a:r>
                        <a:rPr lang="fr-FR" sz="1600" dirty="0" err="1">
                          <a:effectLst/>
                        </a:rPr>
                        <a:t>predispatch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uri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store session zend </a:t>
                      </a:r>
                      <a:r>
                        <a:rPr lang="fr-FR" sz="1600" dirty="0" err="1">
                          <a:effectLst/>
                        </a:rPr>
                        <a:t>request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object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thought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zend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=0.001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=2000</a:t>
            </a:r>
            <a:r>
              <a:rPr lang="fr-FR" sz="2000" dirty="0"/>
              <a:t>, ce qui porte mon vocabulaire à 1 816 mots, soit une matrice d’entraînement de dimension </a:t>
            </a:r>
            <a:r>
              <a:rPr lang="fr-FR" sz="2000" b="1" dirty="0"/>
              <a:t>15 556x 1816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7" y="0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265DA-33FA-45A0-9FF8-70956DE9E0C3}"/>
              </a:ext>
            </a:extLst>
          </p:cNvPr>
          <p:cNvSpPr/>
          <p:nvPr/>
        </p:nvSpPr>
        <p:spPr>
          <a:xfrm>
            <a:off x="0" y="855182"/>
            <a:ext cx="11860696" cy="536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J’ai procédé à une comparaison exhaustive des modèles suivants avec leur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weighted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% respectifs 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DummyClassifier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1.62%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SGDClassifier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36.45 %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LogisticRegression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28.45%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MultinomialNB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13.06%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LinearSVC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39.78%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Perceptron : 35.41%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PassiveAggressiveClassifier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39.95%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38.71%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40.45%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KNeighborsClassifier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20.33%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32.45%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8950" algn="just"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déjà constater que 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arrive déjà en tête en matière de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et ceci sans aucune optimisation d’hyperparamètres.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mise en place d’une optimisation d’hyperparamètres exhaustives pour tous les modèles cités, il s’avère que c’est la régression logistique qui offre le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plus élevé.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BAD78F-C313-4487-86FE-5EE1B4F3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2996"/>
              </p:ext>
            </p:extLst>
          </p:nvPr>
        </p:nvGraphicFramePr>
        <p:xfrm>
          <a:off x="4435365" y="1866773"/>
          <a:ext cx="5754370" cy="865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4143535168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663093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Paramètres testés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penalty : ['l1', 'l2']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 : [0.1, 1, 10, 100, 1000]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92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Meilleurs paramètres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penalty : l1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 :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6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Jaccard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  <a:effectLst/>
                        </a:rPr>
                        <a:t>weighted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 Test %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41.04%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70612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A1FEF681-582D-44E8-AF22-BBDC2BB1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48" y="1257091"/>
            <a:ext cx="6588663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err="1">
                <a:ln>
                  <a:noFill/>
                </a:ln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fr-FR" altLang="en-US" sz="1200" b="0" i="0" u="none" strike="noStrike" cap="none" normalizeH="0" baseline="0" dirty="0" err="1" bmk="">
                <a:ln>
                  <a:noFill/>
                </a:ln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ogisticRegression</a:t>
            </a:r>
            <a:endParaRPr kumimoji="0" lang="fr-FR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Avec la régression logistique, la performance s’améliore mais le sur-apprentissage existe malgré la pénalisation.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C’est le modèle que je vais retenir pour l’API.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0" y="1120471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88076" y="4340349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9A381-9F78-403F-B298-4796A18E54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89" y="1593107"/>
            <a:ext cx="7550048" cy="26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E9269-0CEF-401F-A6F1-1127522A95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68" y="4111859"/>
            <a:ext cx="5752465" cy="25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5 prédits)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FEEC5-9B04-49F5-8646-9E88CF57F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3" y="1994555"/>
            <a:ext cx="7105154" cy="2868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proposer une classifications préliminaire et automatique leurs questions afin de gagner du temps et ainsi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</a:t>
            </a:r>
            <a:r>
              <a:rPr lang="fr-FR" sz="2000" dirty="0" err="1"/>
              <a:t>StackOverflow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points d'améliorations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961445"/>
            <a:ext cx="11377245" cy="524021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supprimer les mots les plus fréquents par topic pourrait permettre d’amener un peu plus de spécificité. Je pourrais peut-être aussi gagner en spécificité en intégrant des n-grams ou en utilisant des techniques de plongements de mots.  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le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ou langage concernée par la question tandis qu’un autre classifieur se concentrerait plutôt à décrire la nature du problème.</a:t>
            </a:r>
          </a:p>
          <a:p>
            <a:pPr algn="l"/>
            <a:endParaRPr lang="fr-FR" sz="2100" dirty="0"/>
          </a:p>
          <a:p>
            <a:pPr marL="342900" indent="-342900" algn="l">
              <a:buFontTx/>
              <a:buChar char="-"/>
            </a:pPr>
            <a:r>
              <a:rPr lang="fr-FR" sz="2100" dirty="0"/>
              <a:t>Utiliser les dernières techniques issues du </a:t>
            </a:r>
            <a:r>
              <a:rPr lang="fr-FR" sz="2100" dirty="0" err="1"/>
              <a:t>deep</a:t>
            </a:r>
            <a:r>
              <a:rPr lang="fr-FR" sz="2100" dirty="0"/>
              <a:t> </a:t>
            </a:r>
            <a:r>
              <a:rPr lang="fr-FR" sz="2100" dirty="0" err="1"/>
              <a:t>learning</a:t>
            </a:r>
            <a:r>
              <a:rPr lang="fr-FR" sz="2100" dirty="0"/>
              <a:t> comme BERT ou </a:t>
            </a:r>
            <a:r>
              <a:rPr lang="fr-FR" sz="2100" dirty="0" err="1"/>
              <a:t>ELMo</a:t>
            </a:r>
            <a:endParaRPr lang="en-US" sz="21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20 028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r>
              <a:rPr lang="fr-FR" sz="2000" i="1" dirty="0"/>
              <a:t> </a:t>
            </a:r>
            <a:r>
              <a:rPr lang="fr-FR" sz="2000" dirty="0"/>
              <a:t>dans une colonne appelée </a:t>
            </a:r>
            <a:r>
              <a:rPr lang="fr-FR" sz="2000" i="1" dirty="0" err="1"/>
              <a:t>Text</a:t>
            </a:r>
            <a:endParaRPr lang="fr-FR" sz="20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body, title, tags </a:t>
            </a:r>
          </a:p>
          <a:p>
            <a:r>
              <a:rPr lang="en-US" dirty="0"/>
              <a:t>FROM posts </a:t>
            </a:r>
          </a:p>
          <a:p>
            <a:r>
              <a:rPr lang="en-US" dirty="0"/>
              <a:t>WHERE title is not null and body is not null and tags is not null </a:t>
            </a:r>
          </a:p>
          <a:p>
            <a:r>
              <a:rPr lang="en-US" dirty="0"/>
              <a:t>AND </a:t>
            </a:r>
            <a:r>
              <a:rPr lang="en-US" dirty="0" err="1"/>
              <a:t>FavoriteCount</a:t>
            </a:r>
            <a:r>
              <a:rPr lang="en-US" dirty="0"/>
              <a:t>&gt;50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579672-3F21-46C2-8C43-C826ECC5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74979"/>
              </p:ext>
            </p:extLst>
          </p:nvPr>
        </p:nvGraphicFramePr>
        <p:xfrm>
          <a:off x="6711886" y="1661563"/>
          <a:ext cx="5087389" cy="2253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78">
                  <a:extLst>
                    <a:ext uri="{9D8B030D-6E8A-4147-A177-3AD203B41FA5}">
                      <a16:colId xmlns:a16="http://schemas.microsoft.com/office/drawing/2014/main" val="380056130"/>
                    </a:ext>
                  </a:extLst>
                </a:gridCol>
                <a:gridCol w="4634611">
                  <a:extLst>
                    <a:ext uri="{9D8B030D-6E8A-4147-A177-3AD203B41FA5}">
                      <a16:colId xmlns:a16="http://schemas.microsoft.com/office/drawing/2014/main" val="4198743515"/>
                    </a:ext>
                  </a:extLst>
                </a:gridCol>
              </a:tblGrid>
              <a:tr h="277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19142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095078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Quality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846610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Body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&lt;p&gt;How can I request a random row (or as close...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239862"/>
                  </a:ext>
                </a:extLst>
              </a:tr>
              <a:tr h="312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How to request a random row in SQL?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131851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Tags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&lt;</a:t>
                      </a:r>
                      <a:r>
                        <a:rPr lang="fr-FR" sz="900" dirty="0" err="1">
                          <a:effectLst/>
                        </a:rPr>
                        <a:t>sql</a:t>
                      </a:r>
                      <a:r>
                        <a:rPr lang="fr-FR" sz="900" dirty="0">
                          <a:effectLst/>
                        </a:rPr>
                        <a:t>&gt;&lt;</a:t>
                      </a:r>
                      <a:r>
                        <a:rPr lang="fr-FR" sz="900" dirty="0" err="1">
                          <a:effectLst/>
                        </a:rPr>
                        <a:t>random</a:t>
                      </a:r>
                      <a:r>
                        <a:rPr lang="fr-FR" sz="900" dirty="0">
                          <a:effectLst/>
                        </a:rPr>
                        <a:t>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8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DC104E-2B08-497E-AED4-67287D4E3E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24" y="4436828"/>
            <a:ext cx="4950350" cy="23832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7" y="1043354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6997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400 tags les plus fréquents me permet de m’affranchir en partie du fléau de la dimension tout en restant suffisamment exhaustif (</a:t>
            </a:r>
            <a:r>
              <a:rPr lang="fr-FR" sz="2000" b="1" dirty="0"/>
              <a:t>20 028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5359179" y="4617864"/>
            <a:ext cx="373711" cy="219937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732890" y="5392382"/>
            <a:ext cx="564906" cy="0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6297796" y="5136323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97% des documents possèdent un tag du top 100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667E3-93B3-4C78-AB83-4563F5A862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77" y="1440270"/>
            <a:ext cx="4561561" cy="2383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1824322"/>
          </a:xfrm>
        </p:spPr>
        <p:txBody>
          <a:bodyPr>
            <a:noAutofit/>
          </a:bodyPr>
          <a:lstStyle/>
          <a:p>
            <a:pPr algn="l"/>
            <a:r>
              <a:rPr lang="fr-FR" dirty="0"/>
              <a:t>Peu de documents ont plus de 3 tags.</a:t>
            </a:r>
          </a:p>
          <a:p>
            <a:pPr algn="l"/>
            <a:r>
              <a:rPr lang="fr-FR" dirty="0"/>
              <a:t>Cependant du fait que de la réduction de dimensionalité , j’ai décider de garder tous les tags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649ED8-2381-432D-8930-BE6A1837C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" y="3990826"/>
            <a:ext cx="5760720" cy="209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AD51A-0FBE-441A-A99E-ED894204E9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" y="1471245"/>
            <a:ext cx="5760720" cy="209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n’est pas en lien avec la question posée.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5609919"/>
            <a:ext cx="11376347" cy="477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5" y="411138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tag.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19 446 </a:t>
            </a:r>
            <a:r>
              <a:rPr lang="fr-FR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16788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Suppression des </a:t>
            </a:r>
            <a:r>
              <a:rPr lang="fr-FR" sz="1400" dirty="0" err="1">
                <a:solidFill>
                  <a:schemeClr val="accent6"/>
                </a:solidFill>
              </a:rPr>
              <a:t>stopwords</a:t>
            </a:r>
            <a:r>
              <a:rPr lang="fr-FR" sz="14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1400" dirty="0" err="1">
                <a:solidFill>
                  <a:schemeClr val="accent6"/>
                </a:solidFill>
              </a:rPr>
              <a:t>Spacy</a:t>
            </a:r>
            <a:r>
              <a:rPr lang="fr-FR" sz="14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1400" dirty="0" err="1">
                <a:solidFill>
                  <a:schemeClr val="accent6"/>
                </a:solidFill>
              </a:rPr>
              <a:t>tagging</a:t>
            </a:r>
            <a:r>
              <a:rPr lang="fr-FR" sz="14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308221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8" y="2569831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8" y="3240399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2E2835-93A8-4925-AD3C-F9042E9A18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98" y="3990838"/>
            <a:ext cx="6317974" cy="287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(questions x tags) soit </a:t>
            </a:r>
            <a:r>
              <a:rPr lang="fr-FR" sz="2000" b="1" dirty="0"/>
              <a:t>(19 446x 400)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1101255"/>
            <a:ext cx="11377245" cy="59276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dirty="0"/>
              <a:t>Je sépare le jeux de données </a:t>
            </a:r>
            <a:r>
              <a:rPr lang="fr-FR" i="1" dirty="0" err="1"/>
              <a:t>Text</a:t>
            </a:r>
            <a:r>
              <a:rPr lang="fr-FR" i="1" dirty="0"/>
              <a:t> (</a:t>
            </a:r>
            <a:r>
              <a:rPr lang="fr-FR" i="1" dirty="0" err="1"/>
              <a:t>Body+Title</a:t>
            </a:r>
            <a:r>
              <a:rPr lang="fr-FR" i="1"/>
              <a:t>) </a:t>
            </a:r>
            <a:r>
              <a:rPr lang="fr-FR"/>
              <a:t>en </a:t>
            </a:r>
            <a:r>
              <a:rPr lang="fr-FR" dirty="0"/>
              <a:t>jeux d’entraînement (80% soit </a:t>
            </a:r>
            <a:r>
              <a:rPr lang="fr-FR" b="1" dirty="0"/>
              <a:t>15 556 </a:t>
            </a:r>
            <a:r>
              <a:rPr lang="fr-FR" b="1" dirty="0" err="1"/>
              <a:t>posts</a:t>
            </a:r>
            <a:r>
              <a:rPr lang="fr-FR" dirty="0"/>
              <a:t>) et validation (20% soit </a:t>
            </a:r>
            <a:r>
              <a:rPr lang="fr-FR" b="1" dirty="0"/>
              <a:t>3 890 </a:t>
            </a:r>
            <a:r>
              <a:rPr lang="fr-FR" b="1" dirty="0" err="1"/>
              <a:t>posts</a:t>
            </a:r>
            <a:r>
              <a:rPr lang="fr-FR" dirty="0"/>
              <a:t>). 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dirty="0"/>
              <a:t>La fréquences des tags oscille dans un intervalle de fréquence entre 0.5 et 1%. </a:t>
            </a:r>
          </a:p>
          <a:p>
            <a:r>
              <a:rPr lang="fr-FR" dirty="0"/>
              <a:t>Les jeux de données sont donc à peu de choses près, bien équilibrés. 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7A11D-2A9B-414A-A75B-83354BC10A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3" y="2266121"/>
            <a:ext cx="5637278" cy="31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4E118-B916-4ED6-8BC2-8ECED0D71E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61" y="2266121"/>
            <a:ext cx="6087586" cy="3108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11256</TotalTime>
  <Words>2450</Words>
  <Application>Microsoft Office PowerPoint</Application>
  <PresentationFormat>Widescreen</PresentationFormat>
  <Paragraphs>346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Mehdi Doubiani</cp:lastModifiedBy>
  <cp:revision>824</cp:revision>
  <dcterms:created xsi:type="dcterms:W3CDTF">2019-01-13T20:42:16Z</dcterms:created>
  <dcterms:modified xsi:type="dcterms:W3CDTF">2020-03-19T19:47:42Z</dcterms:modified>
</cp:coreProperties>
</file>