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46" r:id="rId4"/>
    <p:sldId id="345" r:id="rId5"/>
    <p:sldId id="347" r:id="rId6"/>
    <p:sldId id="348" r:id="rId7"/>
    <p:sldId id="349" r:id="rId8"/>
    <p:sldId id="350" r:id="rId9"/>
    <p:sldId id="351" r:id="rId10"/>
    <p:sldId id="363" r:id="rId11"/>
    <p:sldId id="353" r:id="rId12"/>
    <p:sldId id="354" r:id="rId13"/>
    <p:sldId id="355" r:id="rId14"/>
    <p:sldId id="356" r:id="rId15"/>
    <p:sldId id="352" r:id="rId16"/>
    <p:sldId id="357" r:id="rId17"/>
    <p:sldId id="359" r:id="rId18"/>
    <p:sldId id="360" r:id="rId19"/>
    <p:sldId id="361" r:id="rId20"/>
    <p:sldId id="362" r:id="rId21"/>
    <p:sldId id="40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BE5D6"/>
    <a:srgbClr val="4472C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65523" autoAdjust="0"/>
  </p:normalViewPr>
  <p:slideViewPr>
    <p:cSldViewPr snapToGrid="0">
      <p:cViewPr varScale="1">
        <p:scale>
          <a:sx n="116" d="100"/>
          <a:sy n="116" d="100"/>
        </p:scale>
        <p:origin x="20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oubiani" userId="fafca2bd117dfea3" providerId="LiveId" clId="{1F3749FA-06BB-4E8E-8D10-F7919F18F03B}"/>
    <pc:docChg chg="undo custSel addSld delSld modSld">
      <pc:chgData name="Mehdi Doubiani" userId="fafca2bd117dfea3" providerId="LiveId" clId="{1F3749FA-06BB-4E8E-8D10-F7919F18F03B}" dt="2020-03-28T09:31:10.918" v="43" actId="20577"/>
      <pc:docMkLst>
        <pc:docMk/>
      </pc:docMkLst>
      <pc:sldChg chg="addSp delSp modSp">
        <pc:chgData name="Mehdi Doubiani" userId="fafca2bd117dfea3" providerId="LiveId" clId="{1F3749FA-06BB-4E8E-8D10-F7919F18F03B}" dt="2020-03-28T09:31:10.918" v="43" actId="20577"/>
        <pc:sldMkLst>
          <pc:docMk/>
          <pc:sldMk cId="338928716" sldId="256"/>
        </pc:sldMkLst>
        <pc:spChg chg="mod">
          <ac:chgData name="Mehdi Doubiani" userId="fafca2bd117dfea3" providerId="LiveId" clId="{1F3749FA-06BB-4E8E-8D10-F7919F18F03B}" dt="2020-03-28T09:31:10.918" v="43" actId="20577"/>
          <ac:spMkLst>
            <pc:docMk/>
            <pc:sldMk cId="338928716" sldId="256"/>
            <ac:spMk id="3" creationId="{70ADAC1D-1FEB-4718-A4C6-6526E6C7571D}"/>
          </ac:spMkLst>
        </pc:spChg>
        <pc:spChg chg="del mod">
          <ac:chgData name="Mehdi Doubiani" userId="fafca2bd117dfea3" providerId="LiveId" clId="{1F3749FA-06BB-4E8E-8D10-F7919F18F03B}" dt="2020-03-26T09:01:13.810" v="5" actId="478"/>
          <ac:spMkLst>
            <pc:docMk/>
            <pc:sldMk cId="338928716" sldId="256"/>
            <ac:spMk id="5" creationId="{159E2FCF-9839-44B7-AA04-5E6EFCBDC154}"/>
          </ac:spMkLst>
        </pc:spChg>
        <pc:spChg chg="add mod">
          <ac:chgData name="Mehdi Doubiani" userId="fafca2bd117dfea3" providerId="LiveId" clId="{1F3749FA-06BB-4E8E-8D10-F7919F18F03B}" dt="2020-03-26T09:01:44.463" v="8" actId="1076"/>
          <ac:spMkLst>
            <pc:docMk/>
            <pc:sldMk cId="338928716" sldId="256"/>
            <ac:spMk id="8" creationId="{6887739F-7E71-406F-A5AE-D39D2F13520F}"/>
          </ac:spMkLst>
        </pc:spChg>
        <pc:picChg chg="add mod">
          <ac:chgData name="Mehdi Doubiani" userId="fafca2bd117dfea3" providerId="LiveId" clId="{1F3749FA-06BB-4E8E-8D10-F7919F18F03B}" dt="2020-03-26T09:01:44.463" v="8" actId="1076"/>
          <ac:picMkLst>
            <pc:docMk/>
            <pc:sldMk cId="338928716" sldId="256"/>
            <ac:picMk id="7" creationId="{D3B9541E-5E29-4005-8A11-5E5908616189}"/>
          </ac:picMkLst>
        </pc:picChg>
        <pc:picChg chg="add mod">
          <ac:chgData name="Mehdi Doubiani" userId="fafca2bd117dfea3" providerId="LiveId" clId="{1F3749FA-06BB-4E8E-8D10-F7919F18F03B}" dt="2020-03-26T09:01:47.919" v="9" actId="1076"/>
          <ac:picMkLst>
            <pc:docMk/>
            <pc:sldMk cId="338928716" sldId="256"/>
            <ac:picMk id="1026" creationId="{9C359B30-36FA-4E93-BD64-F7BD337A7E88}"/>
          </ac:picMkLst>
        </pc:picChg>
      </pc:sldChg>
      <pc:sldChg chg="modSp">
        <pc:chgData name="Mehdi Doubiani" userId="fafca2bd117dfea3" providerId="LiveId" clId="{1F3749FA-06BB-4E8E-8D10-F7919F18F03B}" dt="2020-03-27T07:36:14.312" v="15" actId="20577"/>
        <pc:sldMkLst>
          <pc:docMk/>
          <pc:sldMk cId="1646537083" sldId="257"/>
        </pc:sldMkLst>
        <pc:spChg chg="mod">
          <ac:chgData name="Mehdi Doubiani" userId="fafca2bd117dfea3" providerId="LiveId" clId="{1F3749FA-06BB-4E8E-8D10-F7919F18F03B}" dt="2020-03-27T07:36:14.312" v="15" actId="20577"/>
          <ac:spMkLst>
            <pc:docMk/>
            <pc:sldMk cId="1646537083" sldId="257"/>
            <ac:spMk id="7" creationId="{831CF964-DECC-4E3F-841B-0918B663E232}"/>
          </ac:spMkLst>
        </pc:spChg>
      </pc:sldChg>
      <pc:sldChg chg="modSp">
        <pc:chgData name="Mehdi Doubiani" userId="fafca2bd117dfea3" providerId="LiveId" clId="{1F3749FA-06BB-4E8E-8D10-F7919F18F03B}" dt="2020-03-27T07:53:30.114" v="22" actId="20577"/>
        <pc:sldMkLst>
          <pc:docMk/>
          <pc:sldMk cId="1720291085" sldId="349"/>
        </pc:sldMkLst>
        <pc:spChg chg="mod">
          <ac:chgData name="Mehdi Doubiani" userId="fafca2bd117dfea3" providerId="LiveId" clId="{1F3749FA-06BB-4E8E-8D10-F7919F18F03B}" dt="2020-03-27T07:53:30.114" v="22" actId="20577"/>
          <ac:spMkLst>
            <pc:docMk/>
            <pc:sldMk cId="1720291085" sldId="349"/>
            <ac:spMk id="7" creationId="{831CF964-DECC-4E3F-841B-0918B663E232}"/>
          </ac:spMkLst>
        </pc:spChg>
      </pc:sldChg>
      <pc:sldChg chg="modSp">
        <pc:chgData name="Mehdi Doubiani" userId="fafca2bd117dfea3" providerId="LiveId" clId="{1F3749FA-06BB-4E8E-8D10-F7919F18F03B}" dt="2020-03-27T10:52:36.406" v="41" actId="20577"/>
        <pc:sldMkLst>
          <pc:docMk/>
          <pc:sldMk cId="2677517930" sldId="357"/>
        </pc:sldMkLst>
        <pc:spChg chg="mod">
          <ac:chgData name="Mehdi Doubiani" userId="fafca2bd117dfea3" providerId="LiveId" clId="{1F3749FA-06BB-4E8E-8D10-F7919F18F03B}" dt="2020-03-27T10:52:36.406" v="41" actId="20577"/>
          <ac:spMkLst>
            <pc:docMk/>
            <pc:sldMk cId="2677517930" sldId="357"/>
            <ac:spMk id="3" creationId="{65BA5B72-A315-4F12-93A2-92544BFB5CE4}"/>
          </ac:spMkLst>
        </pc:spChg>
      </pc:sldChg>
      <pc:sldChg chg="modSp">
        <pc:chgData name="Mehdi Doubiani" userId="fafca2bd117dfea3" providerId="LiveId" clId="{1F3749FA-06BB-4E8E-8D10-F7919F18F03B}" dt="2020-03-27T08:37:24.643" v="31" actId="6549"/>
        <pc:sldMkLst>
          <pc:docMk/>
          <pc:sldMk cId="1960500904" sldId="361"/>
        </pc:sldMkLst>
        <pc:spChg chg="mod">
          <ac:chgData name="Mehdi Doubiani" userId="fafca2bd117dfea3" providerId="LiveId" clId="{1F3749FA-06BB-4E8E-8D10-F7919F18F03B}" dt="2020-03-27T08:37:24.643" v="31" actId="6549"/>
          <ac:spMkLst>
            <pc:docMk/>
            <pc:sldMk cId="1960500904" sldId="361"/>
            <ac:spMk id="18" creationId="{400BF251-6451-4FA6-9E2D-76ED3E31E1A4}"/>
          </ac:spMkLst>
        </pc:spChg>
      </pc:sldChg>
      <pc:sldChg chg="modSp">
        <pc:chgData name="Mehdi Doubiani" userId="fafca2bd117dfea3" providerId="LiveId" clId="{1F3749FA-06BB-4E8E-8D10-F7919F18F03B}" dt="2020-03-27T08:38:17.399" v="33" actId="20577"/>
        <pc:sldMkLst>
          <pc:docMk/>
          <pc:sldMk cId="2957103544" sldId="362"/>
        </pc:sldMkLst>
        <pc:spChg chg="mod">
          <ac:chgData name="Mehdi Doubiani" userId="fafca2bd117dfea3" providerId="LiveId" clId="{1F3749FA-06BB-4E8E-8D10-F7919F18F03B}" dt="2020-03-27T08:38:17.399" v="33" actId="20577"/>
          <ac:spMkLst>
            <pc:docMk/>
            <pc:sldMk cId="2957103544" sldId="362"/>
            <ac:spMk id="18" creationId="{400BF251-6451-4FA6-9E2D-76ED3E31E1A4}"/>
          </ac:spMkLst>
        </pc:spChg>
      </pc:sldChg>
      <pc:sldChg chg="modSp">
        <pc:chgData name="Mehdi Doubiani" userId="fafca2bd117dfea3" providerId="LiveId" clId="{1F3749FA-06BB-4E8E-8D10-F7919F18F03B}" dt="2020-03-27T08:13:45.616" v="30" actId="1076"/>
        <pc:sldMkLst>
          <pc:docMk/>
          <pc:sldMk cId="3285361109" sldId="363"/>
        </pc:sldMkLst>
        <pc:spChg chg="mod">
          <ac:chgData name="Mehdi Doubiani" userId="fafca2bd117dfea3" providerId="LiveId" clId="{1F3749FA-06BB-4E8E-8D10-F7919F18F03B}" dt="2020-03-27T08:13:45.616" v="30" actId="1076"/>
          <ac:spMkLst>
            <pc:docMk/>
            <pc:sldMk cId="3285361109" sldId="363"/>
            <ac:spMk id="2" creationId="{9A6264D0-063C-4F72-8F5B-572985C7F5B3}"/>
          </ac:spMkLst>
        </pc:spChg>
      </pc:sldChg>
      <pc:sldChg chg="add del">
        <pc:chgData name="Mehdi Doubiani" userId="fafca2bd117dfea3" providerId="LiveId" clId="{1F3749FA-06BB-4E8E-8D10-F7919F18F03B}" dt="2020-03-27T08:40:02.197" v="40" actId="47"/>
        <pc:sldMkLst>
          <pc:docMk/>
          <pc:sldMk cId="460982839" sldId="364"/>
        </pc:sldMkLst>
      </pc:sldChg>
      <pc:sldChg chg="addSp delSp modSp">
        <pc:chgData name="Mehdi Doubiani" userId="fafca2bd117dfea3" providerId="LiveId" clId="{1F3749FA-06BB-4E8E-8D10-F7919F18F03B}" dt="2020-03-27T08:39:58.430" v="39" actId="1076"/>
        <pc:sldMkLst>
          <pc:docMk/>
          <pc:sldMk cId="2426305548" sldId="408"/>
        </pc:sldMkLst>
        <pc:picChg chg="del">
          <ac:chgData name="Mehdi Doubiani" userId="fafca2bd117dfea3" providerId="LiveId" clId="{1F3749FA-06BB-4E8E-8D10-F7919F18F03B}" dt="2020-03-27T08:39:39.245" v="35" actId="478"/>
          <ac:picMkLst>
            <pc:docMk/>
            <pc:sldMk cId="2426305548" sldId="408"/>
            <ac:picMk id="5" creationId="{9B4761ED-72C6-4508-BE78-0BE286526E4A}"/>
          </ac:picMkLst>
        </pc:picChg>
        <pc:picChg chg="add mod">
          <ac:chgData name="Mehdi Doubiani" userId="fafca2bd117dfea3" providerId="LiveId" clId="{1F3749FA-06BB-4E8E-8D10-F7919F18F03B}" dt="2020-03-27T08:39:58.430" v="39" actId="1076"/>
          <ac:picMkLst>
            <pc:docMk/>
            <pc:sldMk cId="2426305548" sldId="408"/>
            <ac:picMk id="6" creationId="{14641545-B558-470B-9025-8FC84BEBA7A3}"/>
          </ac:picMkLst>
        </pc:picChg>
      </pc:sldChg>
    </pc:docChg>
  </pc:docChgLst>
  <pc:docChgLst>
    <pc:chgData name="Mehdi Doubiani" userId="fafca2bd117dfea3" providerId="LiveId" clId="{B601649C-6039-4FBC-B3A0-FF4AB53CDB54}"/>
    <pc:docChg chg="undo custSel modSld">
      <pc:chgData name="Mehdi Doubiani" userId="fafca2bd117dfea3" providerId="LiveId" clId="{B601649C-6039-4FBC-B3A0-FF4AB53CDB54}" dt="2020-03-19T19:47:39.609" v="967" actId="20577"/>
      <pc:docMkLst>
        <pc:docMk/>
      </pc:docMkLst>
      <pc:sldChg chg="modSp mod">
        <pc:chgData name="Mehdi Doubiani" userId="fafca2bd117dfea3" providerId="LiveId" clId="{B601649C-6039-4FBC-B3A0-FF4AB53CDB54}" dt="2020-03-19T15:15:02.696" v="51" actId="20577"/>
        <pc:sldMkLst>
          <pc:docMk/>
          <pc:sldMk cId="338928716" sldId="256"/>
        </pc:sldMkLst>
        <pc:spChg chg="mod">
          <ac:chgData name="Mehdi Doubiani" userId="fafca2bd117dfea3" providerId="LiveId" clId="{B601649C-6039-4FBC-B3A0-FF4AB53CDB54}" dt="2020-03-19T15:14:51.417" v="24" actId="20577"/>
          <ac:spMkLst>
            <pc:docMk/>
            <pc:sldMk cId="338928716" sldId="256"/>
            <ac:spMk id="3" creationId="{70ADAC1D-1FEB-4718-A4C6-6526E6C7571D}"/>
          </ac:spMkLst>
        </pc:spChg>
        <pc:spChg chg="mod">
          <ac:chgData name="Mehdi Doubiani" userId="fafca2bd117dfea3" providerId="LiveId" clId="{B601649C-6039-4FBC-B3A0-FF4AB53CDB54}" dt="2020-03-19T15:15:02.696" v="51" actId="20577"/>
          <ac:spMkLst>
            <pc:docMk/>
            <pc:sldMk cId="338928716" sldId="256"/>
            <ac:spMk id="4" creationId="{17E18691-A472-4646-A5C7-DDCCBC1D2382}"/>
          </ac:spMkLst>
        </pc:spChg>
      </pc:sldChg>
      <pc:sldChg chg="modSp mod">
        <pc:chgData name="Mehdi Doubiani" userId="fafca2bd117dfea3" providerId="LiveId" clId="{B601649C-6039-4FBC-B3A0-FF4AB53CDB54}" dt="2020-03-19T15:42:27.121" v="154" actId="20577"/>
        <pc:sldMkLst>
          <pc:docMk/>
          <pc:sldMk cId="1646537083" sldId="257"/>
        </pc:sldMkLst>
        <pc:spChg chg="mod">
          <ac:chgData name="Mehdi Doubiani" userId="fafca2bd117dfea3" providerId="LiveId" clId="{B601649C-6039-4FBC-B3A0-FF4AB53CDB54}" dt="2020-03-19T15:42:27.121" v="154" actId="20577"/>
          <ac:spMkLst>
            <pc:docMk/>
            <pc:sldMk cId="1646537083" sldId="257"/>
            <ac:spMk id="7" creationId="{831CF964-DECC-4E3F-841B-0918B663E232}"/>
          </ac:spMkLst>
        </pc:spChg>
      </pc:sldChg>
      <pc:sldChg chg="addSp delSp modSp mod">
        <pc:chgData name="Mehdi Doubiani" userId="fafca2bd117dfea3" providerId="LiveId" clId="{B601649C-6039-4FBC-B3A0-FF4AB53CDB54}" dt="2020-03-19T16:19:49.484" v="278" actId="14100"/>
        <pc:sldMkLst>
          <pc:docMk/>
          <pc:sldMk cId="2995226313" sldId="345"/>
        </pc:sldMkLst>
        <pc:spChg chg="del">
          <ac:chgData name="Mehdi Doubiani" userId="fafca2bd117dfea3" providerId="LiveId" clId="{B601649C-6039-4FBC-B3A0-FF4AB53CDB54}" dt="2020-03-19T16:16:53.282" v="239" actId="478"/>
          <ac:spMkLst>
            <pc:docMk/>
            <pc:sldMk cId="2995226313" sldId="345"/>
            <ac:spMk id="4" creationId="{BC95515B-93C6-41B1-A25F-963D703F9885}"/>
          </ac:spMkLst>
        </pc:spChg>
        <pc:spChg chg="mod">
          <ac:chgData name="Mehdi Doubiani" userId="fafca2bd117dfea3" providerId="LiveId" clId="{B601649C-6039-4FBC-B3A0-FF4AB53CDB54}" dt="2020-03-19T16:18:28.181" v="262" actId="1076"/>
          <ac:spMkLst>
            <pc:docMk/>
            <pc:sldMk cId="2995226313" sldId="345"/>
            <ac:spMk id="7" creationId="{831CF964-DECC-4E3F-841B-0918B663E232}"/>
          </ac:spMkLst>
        </pc:spChg>
        <pc:spChg chg="del">
          <ac:chgData name="Mehdi Doubiani" userId="fafca2bd117dfea3" providerId="LiveId" clId="{B601649C-6039-4FBC-B3A0-FF4AB53CDB54}" dt="2020-03-19T16:16:45.058" v="235" actId="478"/>
          <ac:spMkLst>
            <pc:docMk/>
            <pc:sldMk cId="2995226313" sldId="345"/>
            <ac:spMk id="13" creationId="{50603198-B4C3-4114-8C1A-8552477D234E}"/>
          </ac:spMkLst>
        </pc:spChg>
        <pc:spChg chg="mod">
          <ac:chgData name="Mehdi Doubiani" userId="fafca2bd117dfea3" providerId="LiveId" clId="{B601649C-6039-4FBC-B3A0-FF4AB53CDB54}" dt="2020-03-19T16:19:40.172" v="277" actId="14100"/>
          <ac:spMkLst>
            <pc:docMk/>
            <pc:sldMk cId="2995226313" sldId="345"/>
            <ac:spMk id="14" creationId="{AADEF175-DF04-441D-AE3A-1474D8D9F8A9}"/>
          </ac:spMkLst>
        </pc:spChg>
        <pc:spChg chg="mod">
          <ac:chgData name="Mehdi Doubiani" userId="fafca2bd117dfea3" providerId="LiveId" clId="{B601649C-6039-4FBC-B3A0-FF4AB53CDB54}" dt="2020-03-19T16:19:11.945" v="271" actId="1076"/>
          <ac:spMkLst>
            <pc:docMk/>
            <pc:sldMk cId="2995226313" sldId="345"/>
            <ac:spMk id="25" creationId="{09BB1CD8-54A9-4026-AB11-CCFCA53C218D}"/>
          </ac:spMkLst>
        </pc:spChg>
        <pc:picChg chg="del">
          <ac:chgData name="Mehdi Doubiani" userId="fafca2bd117dfea3" providerId="LiveId" clId="{B601649C-6039-4FBC-B3A0-FF4AB53CDB54}" dt="2020-03-19T16:16:16.510" v="228" actId="478"/>
          <ac:picMkLst>
            <pc:docMk/>
            <pc:sldMk cId="2995226313" sldId="345"/>
            <ac:picMk id="6" creationId="{6F3F085C-2CA0-492A-8C46-168B054058F9}"/>
          </ac:picMkLst>
        </pc:picChg>
        <pc:picChg chg="del">
          <ac:chgData name="Mehdi Doubiani" userId="fafca2bd117dfea3" providerId="LiveId" clId="{B601649C-6039-4FBC-B3A0-FF4AB53CDB54}" dt="2020-03-19T16:17:54.681" v="255" actId="478"/>
          <ac:picMkLst>
            <pc:docMk/>
            <pc:sldMk cId="2995226313" sldId="345"/>
            <ac:picMk id="8" creationId="{D8B3E360-0A00-4021-862A-5B22E7C399A2}"/>
          </ac:picMkLst>
        </pc:picChg>
        <pc:picChg chg="add mod">
          <ac:chgData name="Mehdi Doubiani" userId="fafca2bd117dfea3" providerId="LiveId" clId="{B601649C-6039-4FBC-B3A0-FF4AB53CDB54}" dt="2020-03-19T16:18:31.972" v="263" actId="1076"/>
          <ac:picMkLst>
            <pc:docMk/>
            <pc:sldMk cId="2995226313" sldId="345"/>
            <ac:picMk id="12" creationId="{452667E3-93B3-4C78-AB83-4563F5A862D4}"/>
          </ac:picMkLst>
        </pc:picChg>
        <pc:picChg chg="add mod ord">
          <ac:chgData name="Mehdi Doubiani" userId="fafca2bd117dfea3" providerId="LiveId" clId="{B601649C-6039-4FBC-B3A0-FF4AB53CDB54}" dt="2020-03-19T16:19:21.051" v="272" actId="167"/>
          <ac:picMkLst>
            <pc:docMk/>
            <pc:sldMk cId="2995226313" sldId="345"/>
            <ac:picMk id="15" creationId="{85DC104E-2B08-497E-AED4-67287D4E3E6C}"/>
          </ac:picMkLst>
        </pc:picChg>
        <pc:cxnChg chg="del mod">
          <ac:chgData name="Mehdi Doubiani" userId="fafca2bd117dfea3" providerId="LiveId" clId="{B601649C-6039-4FBC-B3A0-FF4AB53CDB54}" dt="2020-03-19T16:16:46.379" v="236" actId="478"/>
          <ac:cxnSpMkLst>
            <pc:docMk/>
            <pc:sldMk cId="2995226313" sldId="345"/>
            <ac:cxnSpMk id="10" creationId="{4A356DAB-EE57-4BD8-9091-8A3A446B3DEE}"/>
          </ac:cxnSpMkLst>
        </pc:cxnChg>
        <pc:cxnChg chg="mod">
          <ac:chgData name="Mehdi Doubiani" userId="fafca2bd117dfea3" providerId="LiveId" clId="{B601649C-6039-4FBC-B3A0-FF4AB53CDB54}" dt="2020-03-19T16:19:49.484" v="278" actId="14100"/>
          <ac:cxnSpMkLst>
            <pc:docMk/>
            <pc:sldMk cId="2995226313" sldId="345"/>
            <ac:cxnSpMk id="24" creationId="{17DF047F-F0FB-408F-9DE7-EE37FD87F7FC}"/>
          </ac:cxnSpMkLst>
        </pc:cxnChg>
      </pc:sldChg>
      <pc:sldChg chg="addSp delSp modSp mod">
        <pc:chgData name="Mehdi Doubiani" userId="fafca2bd117dfea3" providerId="LiveId" clId="{B601649C-6039-4FBC-B3A0-FF4AB53CDB54}" dt="2020-03-19T19:45:42.439" v="931" actId="20577"/>
        <pc:sldMkLst>
          <pc:docMk/>
          <pc:sldMk cId="825955166" sldId="346"/>
        </pc:sldMkLst>
        <pc:spChg chg="mod">
          <ac:chgData name="Mehdi Doubiani" userId="fafca2bd117dfea3" providerId="LiveId" clId="{B601649C-6039-4FBC-B3A0-FF4AB53CDB54}" dt="2020-03-19T15:43:46.561" v="164" actId="20577"/>
          <ac:spMkLst>
            <pc:docMk/>
            <pc:sldMk cId="825955166" sldId="346"/>
            <ac:spMk id="2" creationId="{9EE1274A-0D4E-4745-B3AD-6D906F3C24AD}"/>
          </ac:spMkLst>
        </pc:spChg>
        <pc:spChg chg="mod">
          <ac:chgData name="Mehdi Doubiani" userId="fafca2bd117dfea3" providerId="LiveId" clId="{B601649C-6039-4FBC-B3A0-FF4AB53CDB54}" dt="2020-03-19T19:45:42.439" v="931" actId="20577"/>
          <ac:spMkLst>
            <pc:docMk/>
            <pc:sldMk cId="825955166" sldId="346"/>
            <ac:spMk id="7" creationId="{831CF964-DECC-4E3F-841B-0918B663E232}"/>
          </ac:spMkLst>
        </pc:spChg>
        <pc:graphicFrameChg chg="del">
          <ac:chgData name="Mehdi Doubiani" userId="fafca2bd117dfea3" providerId="LiveId" clId="{B601649C-6039-4FBC-B3A0-FF4AB53CDB54}" dt="2020-03-19T15:44:01.609" v="165" actId="478"/>
          <ac:graphicFrameMkLst>
            <pc:docMk/>
            <pc:sldMk cId="825955166" sldId="346"/>
            <ac:graphicFrameMk id="3" creationId="{CA98272A-2ADE-4D2E-B442-71EF695A4AB9}"/>
          </ac:graphicFrameMkLst>
        </pc:graphicFrameChg>
        <pc:graphicFrameChg chg="add mod modGraphic">
          <ac:chgData name="Mehdi Doubiani" userId="fafca2bd117dfea3" providerId="LiveId" clId="{B601649C-6039-4FBC-B3A0-FF4AB53CDB54}" dt="2020-03-19T15:44:19.696" v="172" actId="1076"/>
          <ac:graphicFrameMkLst>
            <pc:docMk/>
            <pc:sldMk cId="825955166" sldId="346"/>
            <ac:graphicFrameMk id="4" creationId="{EE579672-3F21-46C2-8C43-C826ECC5E08B}"/>
          </ac:graphicFrameMkLst>
        </pc:graphicFrameChg>
      </pc:sldChg>
      <pc:sldChg chg="addSp delSp modSp mod">
        <pc:chgData name="Mehdi Doubiani" userId="fafca2bd117dfea3" providerId="LiveId" clId="{B601649C-6039-4FBC-B3A0-FF4AB53CDB54}" dt="2020-03-19T16:28:43.712" v="404" actId="14100"/>
        <pc:sldMkLst>
          <pc:docMk/>
          <pc:sldMk cId="4233662697" sldId="347"/>
        </pc:sldMkLst>
        <pc:spChg chg="del">
          <ac:chgData name="Mehdi Doubiani" userId="fafca2bd117dfea3" providerId="LiveId" clId="{B601649C-6039-4FBC-B3A0-FF4AB53CDB54}" dt="2020-03-19T16:27:15.202" v="282" actId="478"/>
          <ac:spMkLst>
            <pc:docMk/>
            <pc:sldMk cId="4233662697" sldId="347"/>
            <ac:spMk id="2" creationId="{2D418075-2F51-4D98-BCAF-EC918C528FCA}"/>
          </ac:spMkLst>
        </pc:spChg>
        <pc:spChg chg="del">
          <ac:chgData name="Mehdi Doubiani" userId="fafca2bd117dfea3" providerId="LiveId" clId="{B601649C-6039-4FBC-B3A0-FF4AB53CDB54}" dt="2020-03-19T16:27:24.610" v="287" actId="478"/>
          <ac:spMkLst>
            <pc:docMk/>
            <pc:sldMk cId="4233662697" sldId="347"/>
            <ac:spMk id="3" creationId="{B89FBCDB-B58E-4A0C-BAC9-8ABA1BBCAED7}"/>
          </ac:spMkLst>
        </pc:spChg>
        <pc:spChg chg="mod">
          <ac:chgData name="Mehdi Doubiani" userId="fafca2bd117dfea3" providerId="LiveId" clId="{B601649C-6039-4FBC-B3A0-FF4AB53CDB54}" dt="2020-03-19T16:28:43.712" v="404" actId="14100"/>
          <ac:spMkLst>
            <pc:docMk/>
            <pc:sldMk cId="4233662697" sldId="347"/>
            <ac:spMk id="7" creationId="{831CF964-DECC-4E3F-841B-0918B663E232}"/>
          </ac:spMkLst>
        </pc:spChg>
        <pc:spChg chg="del mod">
          <ac:chgData name="Mehdi Doubiani" userId="fafca2bd117dfea3" providerId="LiveId" clId="{B601649C-6039-4FBC-B3A0-FF4AB53CDB54}" dt="2020-03-19T16:28:09.730" v="294" actId="478"/>
          <ac:spMkLst>
            <pc:docMk/>
            <pc:sldMk cId="4233662697" sldId="347"/>
            <ac:spMk id="16" creationId="{74D51B0B-C7C1-4937-BE2D-9FE8F7839ADE}"/>
          </ac:spMkLst>
        </pc:spChg>
        <pc:spChg chg="del mod">
          <ac:chgData name="Mehdi Doubiani" userId="fafca2bd117dfea3" providerId="LiveId" clId="{B601649C-6039-4FBC-B3A0-FF4AB53CDB54}" dt="2020-03-19T16:27:16.395" v="284" actId="478"/>
          <ac:spMkLst>
            <pc:docMk/>
            <pc:sldMk cId="4233662697" sldId="347"/>
            <ac:spMk id="17" creationId="{B2D5F299-B817-4597-A5AF-C56387DD266A}"/>
          </ac:spMkLst>
        </pc:spChg>
        <pc:picChg chg="add mod">
          <ac:chgData name="Mehdi Doubiani" userId="fafca2bd117dfea3" providerId="LiveId" clId="{B601649C-6039-4FBC-B3A0-FF4AB53CDB54}" dt="2020-03-19T16:27:38.601" v="291" actId="1076"/>
          <ac:picMkLst>
            <pc:docMk/>
            <pc:sldMk cId="4233662697" sldId="347"/>
            <ac:picMk id="10" creationId="{82649ED8-2381-432D-8930-BE6A1837C06C}"/>
          </ac:picMkLst>
        </pc:picChg>
        <pc:picChg chg="add mod">
          <ac:chgData name="Mehdi Doubiani" userId="fafca2bd117dfea3" providerId="LiveId" clId="{B601649C-6039-4FBC-B3A0-FF4AB53CDB54}" dt="2020-03-19T16:27:36.377" v="290" actId="1076"/>
          <ac:picMkLst>
            <pc:docMk/>
            <pc:sldMk cId="4233662697" sldId="347"/>
            <ac:picMk id="11" creationId="{BEBAD51A-0FBE-441A-A99E-ED894204E9BC}"/>
          </ac:picMkLst>
        </pc:picChg>
        <pc:picChg chg="del">
          <ac:chgData name="Mehdi Doubiani" userId="fafca2bd117dfea3" providerId="LiveId" clId="{B601649C-6039-4FBC-B3A0-FF4AB53CDB54}" dt="2020-03-19T16:27:09.162" v="279" actId="478"/>
          <ac:picMkLst>
            <pc:docMk/>
            <pc:sldMk cId="4233662697" sldId="347"/>
            <ac:picMk id="12" creationId="{40D2ED99-B2BD-4578-BFAF-4414E1F88187}"/>
          </ac:picMkLst>
        </pc:picChg>
        <pc:picChg chg="del">
          <ac:chgData name="Mehdi Doubiani" userId="fafca2bd117dfea3" providerId="LiveId" clId="{B601649C-6039-4FBC-B3A0-FF4AB53CDB54}" dt="2020-03-19T16:27:22.138" v="286" actId="478"/>
          <ac:picMkLst>
            <pc:docMk/>
            <pc:sldMk cId="4233662697" sldId="347"/>
            <ac:picMk id="15" creationId="{CF88402E-8553-40AE-B8C4-C9625B70C2CB}"/>
          </ac:picMkLst>
        </pc:picChg>
      </pc:sldChg>
      <pc:sldChg chg="modSp mod">
        <pc:chgData name="Mehdi Doubiani" userId="fafca2bd117dfea3" providerId="LiveId" clId="{B601649C-6039-4FBC-B3A0-FF4AB53CDB54}" dt="2020-03-19T16:30:33.265" v="509" actId="1076"/>
        <pc:sldMkLst>
          <pc:docMk/>
          <pc:sldMk cId="206963207" sldId="348"/>
        </pc:sldMkLst>
        <pc:spChg chg="mod">
          <ac:chgData name="Mehdi Doubiani" userId="fafca2bd117dfea3" providerId="LiveId" clId="{B601649C-6039-4FBC-B3A0-FF4AB53CDB54}" dt="2020-03-19T16:29:54.651" v="502" actId="20577"/>
          <ac:spMkLst>
            <pc:docMk/>
            <pc:sldMk cId="206963207" sldId="348"/>
            <ac:spMk id="7" creationId="{831CF964-DECC-4E3F-841B-0918B663E232}"/>
          </ac:spMkLst>
        </pc:spChg>
        <pc:spChg chg="mod">
          <ac:chgData name="Mehdi Doubiani" userId="fafca2bd117dfea3" providerId="LiveId" clId="{B601649C-6039-4FBC-B3A0-FF4AB53CDB54}" dt="2020-03-19T16:30:14.952" v="503" actId="6549"/>
          <ac:spMkLst>
            <pc:docMk/>
            <pc:sldMk cId="206963207" sldId="348"/>
            <ac:spMk id="12" creationId="{6FAA44A9-0CCA-4EB2-BE5B-E83B3EAF8AB7}"/>
          </ac:spMkLst>
        </pc:spChg>
        <pc:spChg chg="mod">
          <ac:chgData name="Mehdi Doubiani" userId="fafca2bd117dfea3" providerId="LiveId" clId="{B601649C-6039-4FBC-B3A0-FF4AB53CDB54}" dt="2020-03-19T16:30:33.265" v="509" actId="1076"/>
          <ac:spMkLst>
            <pc:docMk/>
            <pc:sldMk cId="206963207" sldId="348"/>
            <ac:spMk id="13" creationId="{CCC6B13E-F0CF-450A-AA4B-80CE38CFF4CC}"/>
          </ac:spMkLst>
        </pc:spChg>
      </pc:sldChg>
      <pc:sldChg chg="addSp delSp modSp mod">
        <pc:chgData name="Mehdi Doubiani" userId="fafca2bd117dfea3" providerId="LiveId" clId="{B601649C-6039-4FBC-B3A0-FF4AB53CDB54}" dt="2020-03-19T18:14:37.183" v="586" actId="113"/>
        <pc:sldMkLst>
          <pc:docMk/>
          <pc:sldMk cId="1720291085" sldId="349"/>
        </pc:sldMkLst>
        <pc:spChg chg="mod">
          <ac:chgData name="Mehdi Doubiani" userId="fafca2bd117dfea3" providerId="LiveId" clId="{B601649C-6039-4FBC-B3A0-FF4AB53CDB54}" dt="2020-03-19T18:14:37.183" v="586" actId="113"/>
          <ac:spMkLst>
            <pc:docMk/>
            <pc:sldMk cId="1720291085" sldId="349"/>
            <ac:spMk id="3" creationId="{6D61D3FE-8C1C-4AD2-AB63-1A4CF82C2DA3}"/>
          </ac:spMkLst>
        </pc:spChg>
        <pc:spChg chg="mod">
          <ac:chgData name="Mehdi Doubiani" userId="fafca2bd117dfea3" providerId="LiveId" clId="{B601649C-6039-4FBC-B3A0-FF4AB53CDB54}" dt="2020-03-19T18:04:20.052" v="528" actId="14100"/>
          <ac:spMkLst>
            <pc:docMk/>
            <pc:sldMk cId="1720291085" sldId="349"/>
            <ac:spMk id="7" creationId="{831CF964-DECC-4E3F-841B-0918B663E232}"/>
          </ac:spMkLst>
        </pc:spChg>
        <pc:spChg chg="mod">
          <ac:chgData name="Mehdi Doubiani" userId="fafca2bd117dfea3" providerId="LiveId" clId="{B601649C-6039-4FBC-B3A0-FF4AB53CDB54}" dt="2020-03-19T18:04:24.276" v="529" actId="1076"/>
          <ac:spMkLst>
            <pc:docMk/>
            <pc:sldMk cId="1720291085" sldId="349"/>
            <ac:spMk id="9" creationId="{417C8BE4-2931-4F71-ABC5-B3F99814F589}"/>
          </ac:spMkLst>
        </pc:spChg>
        <pc:spChg chg="mod">
          <ac:chgData name="Mehdi Doubiani" userId="fafca2bd117dfea3" providerId="LiveId" clId="{B601649C-6039-4FBC-B3A0-FF4AB53CDB54}" dt="2020-03-19T18:04:28.317" v="530" actId="1076"/>
          <ac:spMkLst>
            <pc:docMk/>
            <pc:sldMk cId="1720291085" sldId="349"/>
            <ac:spMk id="10" creationId="{7CBA05C4-9976-4E71-B995-F2F9E19C33D7}"/>
          </ac:spMkLst>
        </pc:spChg>
        <pc:spChg chg="mod">
          <ac:chgData name="Mehdi Doubiani" userId="fafca2bd117dfea3" providerId="LiveId" clId="{B601649C-6039-4FBC-B3A0-FF4AB53CDB54}" dt="2020-03-19T18:04:33.692" v="531" actId="1076"/>
          <ac:spMkLst>
            <pc:docMk/>
            <pc:sldMk cId="1720291085" sldId="349"/>
            <ac:spMk id="11" creationId="{EDCD41AD-AC6C-4F0D-A6FD-C1F6B4A72868}"/>
          </ac:spMkLst>
        </pc:spChg>
        <pc:picChg chg="add mod">
          <ac:chgData name="Mehdi Doubiani" userId="fafca2bd117dfea3" providerId="LiveId" clId="{B601649C-6039-4FBC-B3A0-FF4AB53CDB54}" dt="2020-03-19T18:04:41.859" v="533" actId="1076"/>
          <ac:picMkLst>
            <pc:docMk/>
            <pc:sldMk cId="1720291085" sldId="349"/>
            <ac:picMk id="12" creationId="{D62E2835-93A8-4925-AD3C-F9042E9A1822}"/>
          </ac:picMkLst>
        </pc:picChg>
        <pc:picChg chg="del">
          <ac:chgData name="Mehdi Doubiani" userId="fafca2bd117dfea3" providerId="LiveId" clId="{B601649C-6039-4FBC-B3A0-FF4AB53CDB54}" dt="2020-03-19T18:03:48.948" v="512" actId="478"/>
          <ac:picMkLst>
            <pc:docMk/>
            <pc:sldMk cId="1720291085" sldId="349"/>
            <ac:picMk id="14" creationId="{8F40CA63-8841-4A75-853D-D2C6049F05FB}"/>
          </ac:picMkLst>
        </pc:picChg>
      </pc:sldChg>
      <pc:sldChg chg="modSp mod">
        <pc:chgData name="Mehdi Doubiani" userId="fafca2bd117dfea3" providerId="LiveId" clId="{B601649C-6039-4FBC-B3A0-FF4AB53CDB54}" dt="2020-03-19T19:20:13.390" v="823" actId="20577"/>
        <pc:sldMkLst>
          <pc:docMk/>
          <pc:sldMk cId="3867603728" sldId="350"/>
        </pc:sldMkLst>
        <pc:spChg chg="mod">
          <ac:chgData name="Mehdi Doubiani" userId="fafca2bd117dfea3" providerId="LiveId" clId="{B601649C-6039-4FBC-B3A0-FF4AB53CDB54}" dt="2020-03-19T19:20:13.390" v="823" actId="20577"/>
          <ac:spMkLst>
            <pc:docMk/>
            <pc:sldMk cId="3867603728" sldId="350"/>
            <ac:spMk id="18" creationId="{400BF251-6451-4FA6-9E2D-76ED3E31E1A4}"/>
          </ac:spMkLst>
        </pc:spChg>
      </pc:sldChg>
      <pc:sldChg chg="addSp delSp modSp mod">
        <pc:chgData name="Mehdi Doubiani" userId="fafca2bd117dfea3" providerId="LiveId" clId="{B601649C-6039-4FBC-B3A0-FF4AB53CDB54}" dt="2020-03-19T19:47:39.609" v="967" actId="20577"/>
        <pc:sldMkLst>
          <pc:docMk/>
          <pc:sldMk cId="1644649076" sldId="351"/>
        </pc:sldMkLst>
        <pc:spChg chg="mod">
          <ac:chgData name="Mehdi Doubiani" userId="fafca2bd117dfea3" providerId="LiveId" clId="{B601649C-6039-4FBC-B3A0-FF4AB53CDB54}" dt="2020-03-19T19:47:39.609" v="967" actId="20577"/>
          <ac:spMkLst>
            <pc:docMk/>
            <pc:sldMk cId="1644649076" sldId="351"/>
            <ac:spMk id="18" creationId="{400BF251-6451-4FA6-9E2D-76ED3E31E1A4}"/>
          </ac:spMkLst>
        </pc:spChg>
        <pc:picChg chg="del">
          <ac:chgData name="Mehdi Doubiani" userId="fafca2bd117dfea3" providerId="LiveId" clId="{B601649C-6039-4FBC-B3A0-FF4AB53CDB54}" dt="2020-03-19T18:27:03.562" v="595" actId="478"/>
          <ac:picMkLst>
            <pc:docMk/>
            <pc:sldMk cId="1644649076" sldId="351"/>
            <ac:picMk id="6" creationId="{3F6B7034-4774-416D-B55A-94342BC4BCB0}"/>
          </ac:picMkLst>
        </pc:picChg>
        <pc:picChg chg="del mod">
          <ac:chgData name="Mehdi Doubiani" userId="fafca2bd117dfea3" providerId="LiveId" clId="{B601649C-6039-4FBC-B3A0-FF4AB53CDB54}" dt="2020-03-19T18:27:09.757" v="601" actId="478"/>
          <ac:picMkLst>
            <pc:docMk/>
            <pc:sldMk cId="1644649076" sldId="351"/>
            <ac:picMk id="7" creationId="{E38130FC-97C4-4840-B4AB-18D4F4CAD298}"/>
          </ac:picMkLst>
        </pc:picChg>
        <pc:picChg chg="add mod">
          <ac:chgData name="Mehdi Doubiani" userId="fafca2bd117dfea3" providerId="LiveId" clId="{B601649C-6039-4FBC-B3A0-FF4AB53CDB54}" dt="2020-03-19T18:29:41.332" v="663" actId="14100"/>
          <ac:picMkLst>
            <pc:docMk/>
            <pc:sldMk cId="1644649076" sldId="351"/>
            <ac:picMk id="8" creationId="{D317A11D-2A9B-414A-A75B-83354BC10AC6}"/>
          </ac:picMkLst>
        </pc:picChg>
        <pc:picChg chg="add mod">
          <ac:chgData name="Mehdi Doubiani" userId="fafca2bd117dfea3" providerId="LiveId" clId="{B601649C-6039-4FBC-B3A0-FF4AB53CDB54}" dt="2020-03-19T18:29:35.976" v="662" actId="14100"/>
          <ac:picMkLst>
            <pc:docMk/>
            <pc:sldMk cId="1644649076" sldId="351"/>
            <ac:picMk id="9" creationId="{6264E118-B916-4ED6-8BC2-8ECED0D71EF0}"/>
          </ac:picMkLst>
        </pc:picChg>
      </pc:sldChg>
      <pc:sldChg chg="modSp mod">
        <pc:chgData name="Mehdi Doubiani" userId="fafca2bd117dfea3" providerId="LiveId" clId="{B601649C-6039-4FBC-B3A0-FF4AB53CDB54}" dt="2020-03-19T19:29:04.317" v="837" actId="20577"/>
        <pc:sldMkLst>
          <pc:docMk/>
          <pc:sldMk cId="2930904829" sldId="352"/>
        </pc:sldMkLst>
        <pc:spChg chg="mod">
          <ac:chgData name="Mehdi Doubiani" userId="fafca2bd117dfea3" providerId="LiveId" clId="{B601649C-6039-4FBC-B3A0-FF4AB53CDB54}" dt="2020-03-19T19:29:04.317" v="837" actId="20577"/>
          <ac:spMkLst>
            <pc:docMk/>
            <pc:sldMk cId="2930904829" sldId="352"/>
            <ac:spMk id="18" creationId="{400BF251-6451-4FA6-9E2D-76ED3E31E1A4}"/>
          </ac:spMkLst>
        </pc:spChg>
      </pc:sldChg>
      <pc:sldChg chg="addSp delSp modSp mod">
        <pc:chgData name="Mehdi Doubiani" userId="fafca2bd117dfea3" providerId="LiveId" clId="{B601649C-6039-4FBC-B3A0-FF4AB53CDB54}" dt="2020-03-19T18:36:39.981" v="708" actId="20577"/>
        <pc:sldMkLst>
          <pc:docMk/>
          <pc:sldMk cId="1723743065" sldId="353"/>
        </pc:sldMkLst>
        <pc:spChg chg="mod">
          <ac:chgData name="Mehdi Doubiani" userId="fafca2bd117dfea3" providerId="LiveId" clId="{B601649C-6039-4FBC-B3A0-FF4AB53CDB54}" dt="2020-03-19T18:36:39.981" v="708" actId="20577"/>
          <ac:spMkLst>
            <pc:docMk/>
            <pc:sldMk cId="1723743065" sldId="353"/>
            <ac:spMk id="18" creationId="{400BF251-6451-4FA6-9E2D-76ED3E31E1A4}"/>
          </ac:spMkLst>
        </pc:spChg>
        <pc:picChg chg="add mod">
          <ac:chgData name="Mehdi Doubiani" userId="fafca2bd117dfea3" providerId="LiveId" clId="{B601649C-6039-4FBC-B3A0-FF4AB53CDB54}" dt="2020-03-19T18:36:37.148" v="704" actId="1076"/>
          <ac:picMkLst>
            <pc:docMk/>
            <pc:sldMk cId="1723743065" sldId="353"/>
            <ac:picMk id="6" creationId="{C85D006D-C2AC-4F49-A0F6-815864831063}"/>
          </ac:picMkLst>
        </pc:picChg>
        <pc:picChg chg="del">
          <ac:chgData name="Mehdi Doubiani" userId="fafca2bd117dfea3" providerId="LiveId" clId="{B601649C-6039-4FBC-B3A0-FF4AB53CDB54}" dt="2020-03-19T18:36:29.157" v="700" actId="478"/>
          <ac:picMkLst>
            <pc:docMk/>
            <pc:sldMk cId="1723743065" sldId="353"/>
            <ac:picMk id="7" creationId="{1BDAE545-3CD8-42A2-8EE1-9091F20D4A29}"/>
          </ac:picMkLst>
        </pc:picChg>
      </pc:sldChg>
      <pc:sldChg chg="addSp delSp modSp mod">
        <pc:chgData name="Mehdi Doubiani" userId="fafca2bd117dfea3" providerId="LiveId" clId="{B601649C-6039-4FBC-B3A0-FF4AB53CDB54}" dt="2020-03-19T18:37:20.271" v="714" actId="255"/>
        <pc:sldMkLst>
          <pc:docMk/>
          <pc:sldMk cId="1943951014" sldId="354"/>
        </pc:sldMkLst>
        <pc:graphicFrameChg chg="add mod modGraphic">
          <ac:chgData name="Mehdi Doubiani" userId="fafca2bd117dfea3" providerId="LiveId" clId="{B601649C-6039-4FBC-B3A0-FF4AB53CDB54}" dt="2020-03-19T18:37:20.271" v="714" actId="255"/>
          <ac:graphicFrameMkLst>
            <pc:docMk/>
            <pc:sldMk cId="1943951014" sldId="354"/>
            <ac:graphicFrameMk id="2" creationId="{7621D6CF-CFD5-414C-B3C3-C6EA90BDD438}"/>
          </ac:graphicFrameMkLst>
        </pc:graphicFrameChg>
        <pc:graphicFrameChg chg="del">
          <ac:chgData name="Mehdi Doubiani" userId="fafca2bd117dfea3" providerId="LiveId" clId="{B601649C-6039-4FBC-B3A0-FF4AB53CDB54}" dt="2020-03-19T18:37:05.120" v="709" actId="478"/>
          <ac:graphicFrameMkLst>
            <pc:docMk/>
            <pc:sldMk cId="1943951014" sldId="354"/>
            <ac:graphicFrameMk id="3" creationId="{4CD969C9-83F0-4EC9-9726-80E4C344ED06}"/>
          </ac:graphicFrameMkLst>
        </pc:graphicFrameChg>
      </pc:sldChg>
      <pc:sldChg chg="addSp delSp modSp mod">
        <pc:chgData name="Mehdi Doubiani" userId="fafca2bd117dfea3" providerId="LiveId" clId="{B601649C-6039-4FBC-B3A0-FF4AB53CDB54}" dt="2020-03-19T19:10:23.765" v="791" actId="14100"/>
        <pc:sldMkLst>
          <pc:docMk/>
          <pc:sldMk cId="156107838" sldId="355"/>
        </pc:sldMkLst>
        <pc:spChg chg="add del">
          <ac:chgData name="Mehdi Doubiani" userId="fafca2bd117dfea3" providerId="LiveId" clId="{B601649C-6039-4FBC-B3A0-FF4AB53CDB54}" dt="2020-03-19T18:46:10.899" v="722"/>
          <ac:spMkLst>
            <pc:docMk/>
            <pc:sldMk cId="156107838" sldId="355"/>
            <ac:spMk id="6" creationId="{F55D8AA1-FA4F-448E-AD83-DD68861E9F9A}"/>
          </ac:spMkLst>
        </pc:spChg>
        <pc:spChg chg="add mod">
          <ac:chgData name="Mehdi Doubiani" userId="fafca2bd117dfea3" providerId="LiveId" clId="{B601649C-6039-4FBC-B3A0-FF4AB53CDB54}" dt="2020-03-19T19:10:23.765" v="791" actId="14100"/>
          <ac:spMkLst>
            <pc:docMk/>
            <pc:sldMk cId="156107838" sldId="355"/>
            <ac:spMk id="9" creationId="{9B263ED6-C6F3-4EF7-8244-1EE02BCED6A7}"/>
          </ac:spMkLst>
        </pc:spChg>
        <pc:spChg chg="add mod">
          <ac:chgData name="Mehdi Doubiani" userId="fafca2bd117dfea3" providerId="LiveId" clId="{B601649C-6039-4FBC-B3A0-FF4AB53CDB54}" dt="2020-03-19T18:46:59.205" v="731" actId="1076"/>
          <ac:spMkLst>
            <pc:docMk/>
            <pc:sldMk cId="156107838" sldId="355"/>
            <ac:spMk id="10" creationId="{30952F14-1AA9-4618-B173-94AE1AEFF16C}"/>
          </ac:spMkLst>
        </pc:spChg>
        <pc:spChg chg="add mod">
          <ac:chgData name="Mehdi Doubiani" userId="fafca2bd117dfea3" providerId="LiveId" clId="{B601649C-6039-4FBC-B3A0-FF4AB53CDB54}" dt="2020-03-19T18:47:59.633" v="744" actId="1076"/>
          <ac:spMkLst>
            <pc:docMk/>
            <pc:sldMk cId="156107838" sldId="355"/>
            <ac:spMk id="11" creationId="{9FC9B1ED-9A7B-4AE0-853F-314FD5C2BC72}"/>
          </ac:spMkLst>
        </pc:spChg>
        <pc:spChg chg="add mod">
          <ac:chgData name="Mehdi Doubiani" userId="fafca2bd117dfea3" providerId="LiveId" clId="{B601649C-6039-4FBC-B3A0-FF4AB53CDB54}" dt="2020-03-19T19:10:23.765" v="791" actId="14100"/>
          <ac:spMkLst>
            <pc:docMk/>
            <pc:sldMk cId="156107838" sldId="355"/>
            <ac:spMk id="12" creationId="{A949C0C9-F17D-47FA-B3C8-07FF38DD99F4}"/>
          </ac:spMkLst>
        </pc:spChg>
        <pc:spChg chg="add mod">
          <ac:chgData name="Mehdi Doubiani" userId="fafca2bd117dfea3" providerId="LiveId" clId="{B601649C-6039-4FBC-B3A0-FF4AB53CDB54}" dt="2020-03-19T18:49:06.184" v="753" actId="1076"/>
          <ac:spMkLst>
            <pc:docMk/>
            <pc:sldMk cId="156107838" sldId="355"/>
            <ac:spMk id="13" creationId="{E272682F-DDC8-4D5F-A1D5-10844A432B0E}"/>
          </ac:spMkLst>
        </pc:spChg>
        <pc:spChg chg="add mod">
          <ac:chgData name="Mehdi Doubiani" userId="fafca2bd117dfea3" providerId="LiveId" clId="{B601649C-6039-4FBC-B3A0-FF4AB53CDB54}" dt="2020-03-19T19:10:23.765" v="791" actId="14100"/>
          <ac:spMkLst>
            <pc:docMk/>
            <pc:sldMk cId="156107838" sldId="355"/>
            <ac:spMk id="14" creationId="{30512FCF-BA54-4691-9A3D-D45E6970B84E}"/>
          </ac:spMkLst>
        </pc:spChg>
        <pc:spChg chg="add mod">
          <ac:chgData name="Mehdi Doubiani" userId="fafca2bd117dfea3" providerId="LiveId" clId="{B601649C-6039-4FBC-B3A0-FF4AB53CDB54}" dt="2020-03-19T19:10:23.765" v="791" actId="14100"/>
          <ac:spMkLst>
            <pc:docMk/>
            <pc:sldMk cId="156107838" sldId="355"/>
            <ac:spMk id="15" creationId="{3936DA5C-B057-4462-8FF2-2B4A666B3E81}"/>
          </ac:spMkLst>
        </pc:spChg>
        <pc:spChg chg="add mod">
          <ac:chgData name="Mehdi Doubiani" userId="fafca2bd117dfea3" providerId="LiveId" clId="{B601649C-6039-4FBC-B3A0-FF4AB53CDB54}" dt="2020-03-19T18:54:41.576" v="759" actId="1076"/>
          <ac:spMkLst>
            <pc:docMk/>
            <pc:sldMk cId="156107838" sldId="355"/>
            <ac:spMk id="16" creationId="{3203AEE4-91EC-4220-B4F4-01E8CD535901}"/>
          </ac:spMkLst>
        </pc:spChg>
        <pc:spChg chg="add mod">
          <ac:chgData name="Mehdi Doubiani" userId="fafca2bd117dfea3" providerId="LiveId" clId="{B601649C-6039-4FBC-B3A0-FF4AB53CDB54}" dt="2020-03-19T19:05:24.707" v="773" actId="1076"/>
          <ac:spMkLst>
            <pc:docMk/>
            <pc:sldMk cId="156107838" sldId="355"/>
            <ac:spMk id="19" creationId="{9F09B2A7-AB7D-47F6-A2F9-3B61A7B03382}"/>
          </ac:spMkLst>
        </pc:spChg>
        <pc:spChg chg="add mod">
          <ac:chgData name="Mehdi Doubiani" userId="fafca2bd117dfea3" providerId="LiveId" clId="{B601649C-6039-4FBC-B3A0-FF4AB53CDB54}" dt="2020-03-19T19:10:23.765" v="791" actId="14100"/>
          <ac:spMkLst>
            <pc:docMk/>
            <pc:sldMk cId="156107838" sldId="355"/>
            <ac:spMk id="20" creationId="{C1C2B3F1-1A94-4D99-BD65-DD309A15AFA3}"/>
          </ac:spMkLst>
        </pc:spChg>
        <pc:spChg chg="add mod">
          <ac:chgData name="Mehdi Doubiani" userId="fafca2bd117dfea3" providerId="LiveId" clId="{B601649C-6039-4FBC-B3A0-FF4AB53CDB54}" dt="2020-03-19T19:06:52.673" v="787" actId="1076"/>
          <ac:spMkLst>
            <pc:docMk/>
            <pc:sldMk cId="156107838" sldId="355"/>
            <ac:spMk id="21" creationId="{C18EF029-E87F-45C4-B70D-32B5BEEE196A}"/>
          </ac:spMkLst>
        </pc:spChg>
        <pc:spChg chg="add mod">
          <ac:chgData name="Mehdi Doubiani" userId="fafca2bd117dfea3" providerId="LiveId" clId="{B601649C-6039-4FBC-B3A0-FF4AB53CDB54}" dt="2020-03-19T19:10:23.765" v="791" actId="14100"/>
          <ac:spMkLst>
            <pc:docMk/>
            <pc:sldMk cId="156107838" sldId="355"/>
            <ac:spMk id="22" creationId="{3161E608-B31B-471F-9701-24156CA6EE89}"/>
          </ac:spMkLst>
        </pc:spChg>
        <pc:spChg chg="add mod">
          <ac:chgData name="Mehdi Doubiani" userId="fafca2bd117dfea3" providerId="LiveId" clId="{B601649C-6039-4FBC-B3A0-FF4AB53CDB54}" dt="2020-03-19T19:10:23.765" v="791" actId="14100"/>
          <ac:spMkLst>
            <pc:docMk/>
            <pc:sldMk cId="156107838" sldId="355"/>
            <ac:spMk id="50" creationId="{E303EEB2-5FB7-4713-B482-CB5B5BE0A55E}"/>
          </ac:spMkLst>
        </pc:spChg>
        <pc:graphicFrameChg chg="add del">
          <ac:chgData name="Mehdi Doubiani" userId="fafca2bd117dfea3" providerId="LiveId" clId="{B601649C-6039-4FBC-B3A0-FF4AB53CDB54}" dt="2020-03-19T18:46:10.899" v="722"/>
          <ac:graphicFrameMkLst>
            <pc:docMk/>
            <pc:sldMk cId="156107838" sldId="355"/>
            <ac:graphicFrameMk id="3" creationId="{8EE145AE-082A-49EE-B439-03F5F26D074F}"/>
          </ac:graphicFrameMkLst>
        </pc:graphicFrameChg>
        <pc:graphicFrameChg chg="add del mod">
          <ac:chgData name="Mehdi Doubiani" userId="fafca2bd117dfea3" providerId="LiveId" clId="{B601649C-6039-4FBC-B3A0-FF4AB53CDB54}" dt="2020-03-19T18:46:32.096" v="726"/>
          <ac:graphicFrameMkLst>
            <pc:docMk/>
            <pc:sldMk cId="156107838" sldId="355"/>
            <ac:graphicFrameMk id="7" creationId="{85362226-362E-487D-9DE2-D4DD64EF7C52}"/>
          </ac:graphicFrameMkLst>
        </pc:graphicFrameChg>
        <pc:graphicFrameChg chg="add del">
          <ac:chgData name="Mehdi Doubiani" userId="fafca2bd117dfea3" providerId="LiveId" clId="{B601649C-6039-4FBC-B3A0-FF4AB53CDB54}" dt="2020-03-19T18:46:43.077" v="728"/>
          <ac:graphicFrameMkLst>
            <pc:docMk/>
            <pc:sldMk cId="156107838" sldId="355"/>
            <ac:graphicFrameMk id="8" creationId="{1D684A1A-7F71-419D-8BBD-1E1ED95278F7}"/>
          </ac:graphicFrameMkLst>
        </pc:graphicFrameChg>
        <pc:graphicFrameChg chg="add del">
          <ac:chgData name="Mehdi Doubiani" userId="fafca2bd117dfea3" providerId="LiveId" clId="{B601649C-6039-4FBC-B3A0-FF4AB53CDB54}" dt="2020-03-19T19:04:50.447" v="765"/>
          <ac:graphicFrameMkLst>
            <pc:docMk/>
            <pc:sldMk cId="156107838" sldId="355"/>
            <ac:graphicFrameMk id="17" creationId="{5A4E995B-D5BE-4893-92FA-FA6632A65387}"/>
          </ac:graphicFrameMkLst>
        </pc:graphicFrameChg>
        <pc:graphicFrameChg chg="add del mod">
          <ac:chgData name="Mehdi Doubiani" userId="fafca2bd117dfea3" providerId="LiveId" clId="{B601649C-6039-4FBC-B3A0-FF4AB53CDB54}" dt="2020-03-19T19:05:14.374" v="771"/>
          <ac:graphicFrameMkLst>
            <pc:docMk/>
            <pc:sldMk cId="156107838" sldId="355"/>
            <ac:graphicFrameMk id="18" creationId="{B0959737-BA9D-4316-A198-8140BA871D9F}"/>
          </ac:graphicFrameMkLst>
        </pc:graphicFrameChg>
        <pc:picChg chg="del">
          <ac:chgData name="Mehdi Doubiani" userId="fafca2bd117dfea3" providerId="LiveId" clId="{B601649C-6039-4FBC-B3A0-FF4AB53CDB54}" dt="2020-03-19T18:46:05.565" v="720" actId="478"/>
          <ac:picMkLst>
            <pc:docMk/>
            <pc:sldMk cId="156107838" sldId="355"/>
            <ac:picMk id="2" creationId="{35554919-AF0C-40A4-9083-E22D4D627BB5}"/>
          </ac:picMkLst>
        </pc:picChg>
        <pc:picChg chg="del">
          <ac:chgData name="Mehdi Doubiani" userId="fafca2bd117dfea3" providerId="LiveId" clId="{B601649C-6039-4FBC-B3A0-FF4AB53CDB54}" dt="2020-03-19T18:46:03.608" v="719" actId="478"/>
          <ac:picMkLst>
            <pc:docMk/>
            <pc:sldMk cId="156107838" sldId="355"/>
            <ac:picMk id="4" creationId="{BA020089-F82D-4150-A205-26125E5DC5A9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73" creationId="{CA8B8D69-8048-4F72-8C66-1E1D69D8D285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74" creationId="{2A104A4E-6CD2-46E1-8F49-BEDA73F136CE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75" creationId="{B6448F77-9E05-4584-A233-3BE4C2C3C11F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76" creationId="{FF4FDEAE-9FDD-421B-B6F0-66E14C4F0B90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77" creationId="{A5D9C3D9-2D11-475A-A52C-0163B3B17EC3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78" creationId="{249886F9-2F4F-4C2F-9E33-0B4BEB0DCEBA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79" creationId="{162E4DD6-2006-443E-8BFD-834B60F3E7FA}"/>
          </ac:picMkLst>
        </pc:picChg>
        <pc:picChg chg="add del">
          <ac:chgData name="Mehdi Doubiani" userId="fafca2bd117dfea3" providerId="LiveId" clId="{B601649C-6039-4FBC-B3A0-FF4AB53CDB54}" dt="2020-03-19T18:46:10.899" v="722"/>
          <ac:picMkLst>
            <pc:docMk/>
            <pc:sldMk cId="156107838" sldId="355"/>
            <ac:picMk id="3080" creationId="{92277D49-070E-4172-85AC-83B6A1A841C9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2" creationId="{2A11ACD8-1512-407B-8E92-1D28DBDE901D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3" creationId="{E360818C-7673-46BF-B2C7-DFD799F53959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4" creationId="{7EE323FF-3566-49E0-91FA-7D4B627B747D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5" creationId="{C8ED1613-9608-47B9-B648-59A3B64C75E4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6" creationId="{0EE353C4-A1F5-406F-95D0-6022487F4C57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7" creationId="{9DBC6168-2595-47D7-B3B3-DA6EF8AE3B3F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8" creationId="{A8A88B53-A2B5-4A2F-B783-74188017ADC9}"/>
          </ac:picMkLst>
        </pc:picChg>
        <pc:picChg chg="add del mod">
          <ac:chgData name="Mehdi Doubiani" userId="fafca2bd117dfea3" providerId="LiveId" clId="{B601649C-6039-4FBC-B3A0-FF4AB53CDB54}" dt="2020-03-19T18:46:32.096" v="726"/>
          <ac:picMkLst>
            <pc:docMk/>
            <pc:sldMk cId="156107838" sldId="355"/>
            <ac:picMk id="3089" creationId="{49A1CF1C-3B2A-4A77-8595-045FE32B29D2}"/>
          </ac:picMkLst>
        </pc:picChg>
        <pc:picChg chg="add del">
          <ac:chgData name="Mehdi Doubiani" userId="fafca2bd117dfea3" providerId="LiveId" clId="{B601649C-6039-4FBC-B3A0-FF4AB53CDB54}" dt="2020-03-19T18:46:43.077" v="728"/>
          <ac:picMkLst>
            <pc:docMk/>
            <pc:sldMk cId="156107838" sldId="355"/>
            <ac:picMk id="3090" creationId="{D3E1D87A-FA2B-4A00-BDCF-4FCCF99F020E}"/>
          </ac:picMkLst>
        </pc:picChg>
        <pc:picChg chg="add del">
          <ac:chgData name="Mehdi Doubiani" userId="fafca2bd117dfea3" providerId="LiveId" clId="{B601649C-6039-4FBC-B3A0-FF4AB53CDB54}" dt="2020-03-19T18:46:43.077" v="728"/>
          <ac:picMkLst>
            <pc:docMk/>
            <pc:sldMk cId="156107838" sldId="355"/>
            <ac:picMk id="3091" creationId="{8C62F554-C05A-4B42-8DF5-565C83BD4879}"/>
          </ac:picMkLst>
        </pc:picChg>
        <pc:picChg chg="add mod">
          <ac:chgData name="Mehdi Doubiani" userId="fafca2bd117dfea3" providerId="LiveId" clId="{B601649C-6039-4FBC-B3A0-FF4AB53CDB54}" dt="2020-03-19T19:10:23.765" v="791" actId="14100"/>
          <ac:picMkLst>
            <pc:docMk/>
            <pc:sldMk cId="156107838" sldId="355"/>
            <ac:picMk id="3092" creationId="{2B05E2E1-F85E-437B-9516-472931D442BD}"/>
          </ac:picMkLst>
        </pc:picChg>
        <pc:picChg chg="add mod">
          <ac:chgData name="Mehdi Doubiani" userId="fafca2bd117dfea3" providerId="LiveId" clId="{B601649C-6039-4FBC-B3A0-FF4AB53CDB54}" dt="2020-03-19T19:10:23.765" v="791" actId="14100"/>
          <ac:picMkLst>
            <pc:docMk/>
            <pc:sldMk cId="156107838" sldId="355"/>
            <ac:picMk id="3095" creationId="{AD536056-2675-4070-A2EF-41EA5FAE7E2D}"/>
          </ac:picMkLst>
        </pc:picChg>
        <pc:picChg chg="add mod">
          <ac:chgData name="Mehdi Doubiani" userId="fafca2bd117dfea3" providerId="LiveId" clId="{B601649C-6039-4FBC-B3A0-FF4AB53CDB54}" dt="2020-03-19T19:10:23.765" v="791" actId="14100"/>
          <ac:picMkLst>
            <pc:docMk/>
            <pc:sldMk cId="156107838" sldId="355"/>
            <ac:picMk id="3098" creationId="{AEB27FDD-2A90-4973-991D-4F34DFE50D4D}"/>
          </ac:picMkLst>
        </pc:picChg>
        <pc:picChg chg="add mod">
          <ac:chgData name="Mehdi Doubiani" userId="fafca2bd117dfea3" providerId="LiveId" clId="{B601649C-6039-4FBC-B3A0-FF4AB53CDB54}" dt="2020-03-19T19:10:23.765" v="791" actId="14100"/>
          <ac:picMkLst>
            <pc:docMk/>
            <pc:sldMk cId="156107838" sldId="355"/>
            <ac:picMk id="3101" creationId="{CB11876A-B6D6-42B2-BB0F-CBF7E71FCABB}"/>
          </ac:picMkLst>
        </pc:picChg>
        <pc:picChg chg="add del">
          <ac:chgData name="Mehdi Doubiani" userId="fafca2bd117dfea3" providerId="LiveId" clId="{B601649C-6039-4FBC-B3A0-FF4AB53CDB54}" dt="2020-03-19T19:04:50.447" v="765"/>
          <ac:picMkLst>
            <pc:docMk/>
            <pc:sldMk cId="156107838" sldId="355"/>
            <ac:picMk id="3104" creationId="{813E6BF2-5104-4A3C-9FF2-814463876B1F}"/>
          </ac:picMkLst>
        </pc:picChg>
        <pc:picChg chg="add del mod">
          <ac:chgData name="Mehdi Doubiani" userId="fafca2bd117dfea3" providerId="LiveId" clId="{B601649C-6039-4FBC-B3A0-FF4AB53CDB54}" dt="2020-03-19T19:05:14.374" v="771"/>
          <ac:picMkLst>
            <pc:docMk/>
            <pc:sldMk cId="156107838" sldId="355"/>
            <ac:picMk id="3105" creationId="{C24D9400-BC31-42B6-9DF7-0A3CE20C0BFD}"/>
          </ac:picMkLst>
        </pc:picChg>
        <pc:picChg chg="add mod">
          <ac:chgData name="Mehdi Doubiani" userId="fafca2bd117dfea3" providerId="LiveId" clId="{B601649C-6039-4FBC-B3A0-FF4AB53CDB54}" dt="2020-03-19T19:10:23.765" v="791" actId="14100"/>
          <ac:picMkLst>
            <pc:docMk/>
            <pc:sldMk cId="156107838" sldId="355"/>
            <ac:picMk id="3106" creationId="{39386AE8-6F04-46BD-8FDA-B78E511CB1F4}"/>
          </ac:picMkLst>
        </pc:picChg>
        <pc:picChg chg="add mod">
          <ac:chgData name="Mehdi Doubiani" userId="fafca2bd117dfea3" providerId="LiveId" clId="{B601649C-6039-4FBC-B3A0-FF4AB53CDB54}" dt="2020-03-19T19:10:23.765" v="791" actId="14100"/>
          <ac:picMkLst>
            <pc:docMk/>
            <pc:sldMk cId="156107838" sldId="355"/>
            <ac:picMk id="3109" creationId="{CAB709A9-2AC6-4EA2-BC40-D63C3C9B14FB}"/>
          </ac:picMkLst>
        </pc:picChg>
        <pc:picChg chg="del">
          <ac:chgData name="Mehdi Doubiani" userId="fafca2bd117dfea3" providerId="LiveId" clId="{B601649C-6039-4FBC-B3A0-FF4AB53CDB54}" dt="2020-03-19T18:45:39.743" v="715" actId="478"/>
          <ac:picMkLst>
            <pc:docMk/>
            <pc:sldMk cId="156107838" sldId="355"/>
            <ac:picMk id="14343" creationId="{E7D8AC3E-11BE-412D-BE1F-7D2B78428A79}"/>
          </ac:picMkLst>
        </pc:picChg>
        <pc:picChg chg="del">
          <ac:chgData name="Mehdi Doubiani" userId="fafca2bd117dfea3" providerId="LiveId" clId="{B601649C-6039-4FBC-B3A0-FF4AB53CDB54}" dt="2020-03-19T18:45:40.349" v="716" actId="478"/>
          <ac:picMkLst>
            <pc:docMk/>
            <pc:sldMk cId="156107838" sldId="355"/>
            <ac:picMk id="14344" creationId="{0504C0AE-6789-44CD-A0EF-508876BCB438}"/>
          </ac:picMkLst>
        </pc:picChg>
        <pc:picChg chg="del">
          <ac:chgData name="Mehdi Doubiani" userId="fafca2bd117dfea3" providerId="LiveId" clId="{B601649C-6039-4FBC-B3A0-FF4AB53CDB54}" dt="2020-03-19T18:45:40.837" v="717" actId="478"/>
          <ac:picMkLst>
            <pc:docMk/>
            <pc:sldMk cId="156107838" sldId="355"/>
            <ac:picMk id="14345" creationId="{154A73EB-C437-429C-B6E8-BABF48CDFB2A}"/>
          </ac:picMkLst>
        </pc:picChg>
        <pc:picChg chg="del">
          <ac:chgData name="Mehdi Doubiani" userId="fafca2bd117dfea3" providerId="LiveId" clId="{B601649C-6039-4FBC-B3A0-FF4AB53CDB54}" dt="2020-03-19T18:45:41.862" v="718" actId="478"/>
          <ac:picMkLst>
            <pc:docMk/>
            <pc:sldMk cId="156107838" sldId="355"/>
            <ac:picMk id="14346" creationId="{01429F22-A3C7-4EB2-A7DD-46A4E81EAA43}"/>
          </ac:picMkLst>
        </pc:picChg>
      </pc:sldChg>
      <pc:sldChg chg="modSp mod">
        <pc:chgData name="Mehdi Doubiani" userId="fafca2bd117dfea3" providerId="LiveId" clId="{B601649C-6039-4FBC-B3A0-FF4AB53CDB54}" dt="2020-03-19T19:11:04.004" v="795" actId="20577"/>
        <pc:sldMkLst>
          <pc:docMk/>
          <pc:sldMk cId="123212503" sldId="356"/>
        </pc:sldMkLst>
        <pc:graphicFrameChg chg="modGraphic">
          <ac:chgData name="Mehdi Doubiani" userId="fafca2bd117dfea3" providerId="LiveId" clId="{B601649C-6039-4FBC-B3A0-FF4AB53CDB54}" dt="2020-03-19T19:11:04.004" v="795" actId="20577"/>
          <ac:graphicFrameMkLst>
            <pc:docMk/>
            <pc:sldMk cId="123212503" sldId="356"/>
            <ac:graphicFrameMk id="2" creationId="{2F42854A-F36C-4346-8AE1-C938A1594134}"/>
          </ac:graphicFrameMkLst>
        </pc:graphicFrameChg>
      </pc:sldChg>
      <pc:sldChg chg="addSp delSp modSp mod">
        <pc:chgData name="Mehdi Doubiani" userId="fafca2bd117dfea3" providerId="LiveId" clId="{B601649C-6039-4FBC-B3A0-FF4AB53CDB54}" dt="2020-03-19T19:35:02.667" v="893" actId="207"/>
        <pc:sldMkLst>
          <pc:docMk/>
          <pc:sldMk cId="1163764014" sldId="359"/>
        </pc:sldMkLst>
        <pc:spChg chg="add del mod">
          <ac:chgData name="Mehdi Doubiani" userId="fafca2bd117dfea3" providerId="LiveId" clId="{B601649C-6039-4FBC-B3A0-FF4AB53CDB54}" dt="2020-03-19T19:33:21.681" v="876"/>
          <ac:spMkLst>
            <pc:docMk/>
            <pc:sldMk cId="1163764014" sldId="359"/>
            <ac:spMk id="3" creationId="{E129751B-43C5-433D-A695-A3385D66AC0F}"/>
          </ac:spMkLst>
        </pc:spChg>
        <pc:spChg chg="add mod">
          <ac:chgData name="Mehdi Doubiani" userId="fafca2bd117dfea3" providerId="LiveId" clId="{B601649C-6039-4FBC-B3A0-FF4AB53CDB54}" dt="2020-03-19T19:34:51.844" v="891" actId="207"/>
          <ac:spMkLst>
            <pc:docMk/>
            <pc:sldMk cId="1163764014" sldId="359"/>
            <ac:spMk id="4" creationId="{AE1265DA-33FA-45A0-9FF8-70956DE9E0C3}"/>
          </ac:spMkLst>
        </pc:spChg>
        <pc:spChg chg="mod">
          <ac:chgData name="Mehdi Doubiani" userId="fafca2bd117dfea3" providerId="LiveId" clId="{B601649C-6039-4FBC-B3A0-FF4AB53CDB54}" dt="2020-03-19T19:33:56.010" v="883" actId="1076"/>
          <ac:spMkLst>
            <pc:docMk/>
            <pc:sldMk cId="1163764014" sldId="359"/>
            <ac:spMk id="5" creationId="{2FC5F7A8-24D3-4AA5-89FD-6F875CB4DB97}"/>
          </ac:spMkLst>
        </pc:spChg>
        <pc:spChg chg="del">
          <ac:chgData name="Mehdi Doubiani" userId="fafca2bd117dfea3" providerId="LiveId" clId="{B601649C-6039-4FBC-B3A0-FF4AB53CDB54}" dt="2020-03-19T19:31:45.503" v="860" actId="478"/>
          <ac:spMkLst>
            <pc:docMk/>
            <pc:sldMk cId="1163764014" sldId="359"/>
            <ac:spMk id="7" creationId="{38B49929-2636-4611-8906-F4048E151A7D}"/>
          </ac:spMkLst>
        </pc:spChg>
        <pc:spChg chg="add del mod">
          <ac:chgData name="Mehdi Doubiani" userId="fafca2bd117dfea3" providerId="LiveId" clId="{B601649C-6039-4FBC-B3A0-FF4AB53CDB54}" dt="2020-03-19T19:33:29.639" v="877" actId="478"/>
          <ac:spMkLst>
            <pc:docMk/>
            <pc:sldMk cId="1163764014" sldId="359"/>
            <ac:spMk id="8" creationId="{2BD96D07-E86B-4517-A5EA-171B76D8A93B}"/>
          </ac:spMkLst>
        </pc:spChg>
        <pc:spChg chg="del mod">
          <ac:chgData name="Mehdi Doubiani" userId="fafca2bd117dfea3" providerId="LiveId" clId="{B601649C-6039-4FBC-B3A0-FF4AB53CDB54}" dt="2020-03-19T19:31:48.646" v="862" actId="478"/>
          <ac:spMkLst>
            <pc:docMk/>
            <pc:sldMk cId="1163764014" sldId="359"/>
            <ac:spMk id="11" creationId="{5C8D122B-CD7B-4062-AD81-2D1F350BDDA7}"/>
          </ac:spMkLst>
        </pc:spChg>
        <pc:spChg chg="add mod">
          <ac:chgData name="Mehdi Doubiani" userId="fafca2bd117dfea3" providerId="LiveId" clId="{B601649C-6039-4FBC-B3A0-FF4AB53CDB54}" dt="2020-03-19T19:34:35.147" v="890" actId="1076"/>
          <ac:spMkLst>
            <pc:docMk/>
            <pc:sldMk cId="1163764014" sldId="359"/>
            <ac:spMk id="13" creationId="{A1FEF681-582D-44E8-AF22-BBDC2BB1D57D}"/>
          </ac:spMkLst>
        </pc:spChg>
        <pc:graphicFrameChg chg="add del">
          <ac:chgData name="Mehdi Doubiani" userId="fafca2bd117dfea3" providerId="LiveId" clId="{B601649C-6039-4FBC-B3A0-FF4AB53CDB54}" dt="2020-03-19T19:33:21.681" v="876"/>
          <ac:graphicFrameMkLst>
            <pc:docMk/>
            <pc:sldMk cId="1163764014" sldId="359"/>
            <ac:graphicFrameMk id="2" creationId="{9193535B-3BED-4881-AAF8-48F0A3592D5D}"/>
          </ac:graphicFrameMkLst>
        </pc:graphicFrameChg>
        <pc:graphicFrameChg chg="add mod modGraphic">
          <ac:chgData name="Mehdi Doubiani" userId="fafca2bd117dfea3" providerId="LiveId" clId="{B601649C-6039-4FBC-B3A0-FF4AB53CDB54}" dt="2020-03-19T19:35:02.667" v="893" actId="207"/>
          <ac:graphicFrameMkLst>
            <pc:docMk/>
            <pc:sldMk cId="1163764014" sldId="359"/>
            <ac:graphicFrameMk id="6" creationId="{AABAD78F-C313-4487-86FE-5EE1B4F30AD3}"/>
          </ac:graphicFrameMkLst>
        </pc:graphicFrameChg>
        <pc:graphicFrameChg chg="del modGraphic">
          <ac:chgData name="Mehdi Doubiani" userId="fafca2bd117dfea3" providerId="LiveId" clId="{B601649C-6039-4FBC-B3A0-FF4AB53CDB54}" dt="2020-03-19T19:31:51.122" v="863" actId="478"/>
          <ac:graphicFrameMkLst>
            <pc:docMk/>
            <pc:sldMk cId="1163764014" sldId="359"/>
            <ac:graphicFrameMk id="9" creationId="{F4033A29-F669-47D6-B15A-3B971739A257}"/>
          </ac:graphicFrameMkLst>
        </pc:graphicFrameChg>
        <pc:graphicFrameChg chg="del">
          <ac:chgData name="Mehdi Doubiani" userId="fafca2bd117dfea3" providerId="LiveId" clId="{B601649C-6039-4FBC-B3A0-FF4AB53CDB54}" dt="2020-03-19T19:31:51.122" v="863" actId="478"/>
          <ac:graphicFrameMkLst>
            <pc:docMk/>
            <pc:sldMk cId="1163764014" sldId="359"/>
            <ac:graphicFrameMk id="10" creationId="{944AFB3A-3360-436B-9095-67E945031B3D}"/>
          </ac:graphicFrameMkLst>
        </pc:graphicFrameChg>
        <pc:graphicFrameChg chg="del mod modGraphic">
          <ac:chgData name="Mehdi Doubiani" userId="fafca2bd117dfea3" providerId="LiveId" clId="{B601649C-6039-4FBC-B3A0-FF4AB53CDB54}" dt="2020-03-19T19:32:28.727" v="867" actId="478"/>
          <ac:graphicFrameMkLst>
            <pc:docMk/>
            <pc:sldMk cId="1163764014" sldId="359"/>
            <ac:graphicFrameMk id="12" creationId="{8A42752A-62A8-405E-918D-A6985D07BE65}"/>
          </ac:graphicFrameMkLst>
        </pc:graphicFrameChg>
      </pc:sldChg>
      <pc:sldChg chg="addSp delSp modSp mod">
        <pc:chgData name="Mehdi Doubiani" userId="fafca2bd117dfea3" providerId="LiveId" clId="{B601649C-6039-4FBC-B3A0-FF4AB53CDB54}" dt="2020-03-19T19:35:50.542" v="904" actId="1076"/>
        <pc:sldMkLst>
          <pc:docMk/>
          <pc:sldMk cId="1855958438" sldId="360"/>
        </pc:sldMkLst>
        <pc:spChg chg="mod">
          <ac:chgData name="Mehdi Doubiani" userId="fafca2bd117dfea3" providerId="LiveId" clId="{B601649C-6039-4FBC-B3A0-FF4AB53CDB54}" dt="2020-03-19T19:35:50.542" v="904" actId="1076"/>
          <ac:spMkLst>
            <pc:docMk/>
            <pc:sldMk cId="1855958438" sldId="360"/>
            <ac:spMk id="3" creationId="{9A232D7F-27DE-4605-B73A-910AF1AA323F}"/>
          </ac:spMkLst>
        </pc:spChg>
        <pc:spChg chg="mod">
          <ac:chgData name="Mehdi Doubiani" userId="fafca2bd117dfea3" providerId="LiveId" clId="{B601649C-6039-4FBC-B3A0-FF4AB53CDB54}" dt="2020-03-19T19:35:31.901" v="900" actId="1076"/>
          <ac:spMkLst>
            <pc:docMk/>
            <pc:sldMk cId="1855958438" sldId="360"/>
            <ac:spMk id="18" creationId="{400BF251-6451-4FA6-9E2D-76ED3E31E1A4}"/>
          </ac:spMkLst>
        </pc:spChg>
        <pc:picChg chg="del">
          <ac:chgData name="Mehdi Doubiani" userId="fafca2bd117dfea3" providerId="LiveId" clId="{B601649C-6039-4FBC-B3A0-FF4AB53CDB54}" dt="2020-03-19T19:35:34.342" v="901" actId="478"/>
          <ac:picMkLst>
            <pc:docMk/>
            <pc:sldMk cId="1855958438" sldId="360"/>
            <ac:picMk id="2" creationId="{31DCC41D-B22A-445C-BDEE-8CC194D1B721}"/>
          </ac:picMkLst>
        </pc:picChg>
        <pc:picChg chg="add mod">
          <ac:chgData name="Mehdi Doubiani" userId="fafca2bd117dfea3" providerId="LiveId" clId="{B601649C-6039-4FBC-B3A0-FF4AB53CDB54}" dt="2020-03-19T19:35:26.926" v="899" actId="1076"/>
          <ac:picMkLst>
            <pc:docMk/>
            <pc:sldMk cId="1855958438" sldId="360"/>
            <ac:picMk id="7" creationId="{3409A381-9F78-403F-B298-4796A18E54DC}"/>
          </ac:picMkLst>
        </pc:picChg>
        <pc:picChg chg="del">
          <ac:chgData name="Mehdi Doubiani" userId="fafca2bd117dfea3" providerId="LiveId" clId="{B601649C-6039-4FBC-B3A0-FF4AB53CDB54}" dt="2020-03-19T19:35:10.061" v="894" actId="478"/>
          <ac:picMkLst>
            <pc:docMk/>
            <pc:sldMk cId="1855958438" sldId="360"/>
            <ac:picMk id="8" creationId="{6D9FE2A4-30A8-46C5-91CD-A920C40CBA2D}"/>
          </ac:picMkLst>
        </pc:picChg>
        <pc:picChg chg="add mod">
          <ac:chgData name="Mehdi Doubiani" userId="fafca2bd117dfea3" providerId="LiveId" clId="{B601649C-6039-4FBC-B3A0-FF4AB53CDB54}" dt="2020-03-19T19:35:47.398" v="903" actId="1076"/>
          <ac:picMkLst>
            <pc:docMk/>
            <pc:sldMk cId="1855958438" sldId="360"/>
            <ac:picMk id="9" creationId="{500E9269-0CEF-401F-A6F1-1127522A9508}"/>
          </ac:picMkLst>
        </pc:picChg>
      </pc:sldChg>
      <pc:sldChg chg="addSp delSp modSp mod">
        <pc:chgData name="Mehdi Doubiani" userId="fafca2bd117dfea3" providerId="LiveId" clId="{B601649C-6039-4FBC-B3A0-FF4AB53CDB54}" dt="2020-03-19T19:38:06.878" v="924" actId="1076"/>
        <pc:sldMkLst>
          <pc:docMk/>
          <pc:sldMk cId="1960500904" sldId="361"/>
        </pc:sldMkLst>
        <pc:spChg chg="mod">
          <ac:chgData name="Mehdi Doubiani" userId="fafca2bd117dfea3" providerId="LiveId" clId="{B601649C-6039-4FBC-B3A0-FF4AB53CDB54}" dt="2020-03-19T19:37:16.154" v="919" actId="20577"/>
          <ac:spMkLst>
            <pc:docMk/>
            <pc:sldMk cId="1960500904" sldId="361"/>
            <ac:spMk id="18" creationId="{400BF251-6451-4FA6-9E2D-76ED3E31E1A4}"/>
          </ac:spMkLst>
        </pc:spChg>
        <pc:picChg chg="del">
          <ac:chgData name="Mehdi Doubiani" userId="fafca2bd117dfea3" providerId="LiveId" clId="{B601649C-6039-4FBC-B3A0-FF4AB53CDB54}" dt="2020-03-19T19:37:44.398" v="920" actId="478"/>
          <ac:picMkLst>
            <pc:docMk/>
            <pc:sldMk cId="1960500904" sldId="361"/>
            <ac:picMk id="2" creationId="{1DFE8A64-648F-4A30-B827-6BC66D3B5365}"/>
          </ac:picMkLst>
        </pc:picChg>
        <pc:picChg chg="add mod">
          <ac:chgData name="Mehdi Doubiani" userId="fafca2bd117dfea3" providerId="LiveId" clId="{B601649C-6039-4FBC-B3A0-FF4AB53CDB54}" dt="2020-03-19T19:38:06.878" v="924" actId="1076"/>
          <ac:picMkLst>
            <pc:docMk/>
            <pc:sldMk cId="1960500904" sldId="361"/>
            <ac:picMk id="6" creationId="{55CFEEC5-9B04-49F5-8646-9E88CF57F706}"/>
          </ac:picMkLst>
        </pc:picChg>
      </pc:sldChg>
      <pc:sldChg chg="modSp mod">
        <pc:chgData name="Mehdi Doubiani" userId="fafca2bd117dfea3" providerId="LiveId" clId="{B601649C-6039-4FBC-B3A0-FF4AB53CDB54}" dt="2020-03-19T19:36:50.794" v="917" actId="1076"/>
        <pc:sldMkLst>
          <pc:docMk/>
          <pc:sldMk cId="2957103544" sldId="362"/>
        </pc:sldMkLst>
        <pc:spChg chg="mod">
          <ac:chgData name="Mehdi Doubiani" userId="fafca2bd117dfea3" providerId="LiveId" clId="{B601649C-6039-4FBC-B3A0-FF4AB53CDB54}" dt="2020-03-19T19:36:50.794" v="917" actId="1076"/>
          <ac:spMkLst>
            <pc:docMk/>
            <pc:sldMk cId="2957103544" sldId="362"/>
            <ac:spMk id="18" creationId="{400BF251-6451-4FA6-9E2D-76ED3E31E1A4}"/>
          </ac:spMkLst>
        </pc:spChg>
      </pc:sldChg>
      <pc:sldChg chg="modSp mod">
        <pc:chgData name="Mehdi Doubiani" userId="fafca2bd117dfea3" providerId="LiveId" clId="{B601649C-6039-4FBC-B3A0-FF4AB53CDB54}" dt="2020-03-19T19:47:11.992" v="948" actId="20577"/>
        <pc:sldMkLst>
          <pc:docMk/>
          <pc:sldMk cId="3285361109" sldId="363"/>
        </pc:sldMkLst>
        <pc:spChg chg="mod">
          <ac:chgData name="Mehdi Doubiani" userId="fafca2bd117dfea3" providerId="LiveId" clId="{B601649C-6039-4FBC-B3A0-FF4AB53CDB54}" dt="2020-03-19T19:47:11.992" v="948" actId="20577"/>
          <ac:spMkLst>
            <pc:docMk/>
            <pc:sldMk cId="3285361109" sldId="363"/>
            <ac:spMk id="18" creationId="{400BF251-6451-4FA6-9E2D-76ED3E31E1A4}"/>
          </ac:spMkLst>
        </pc:spChg>
        <pc:picChg chg="mod">
          <ac:chgData name="Mehdi Doubiani" userId="fafca2bd117dfea3" providerId="LiveId" clId="{B601649C-6039-4FBC-B3A0-FF4AB53CDB54}" dt="2020-03-19T18:34:44.286" v="665" actId="1076"/>
          <ac:picMkLst>
            <pc:docMk/>
            <pc:sldMk cId="3285361109" sldId="363"/>
            <ac:picMk id="17412" creationId="{219A56D8-7F82-4686-B204-53DC350B00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A012-27C5-446B-ADB6-913432598EA1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ED05-7079-438F-A45E-D622EDB2CA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D757D-43ED-48E6-893A-11BCBAF93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682644-BF31-4AE5-8CF1-919FA62B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5E47C-02BC-4A16-AFED-D32DCB84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C03D54-E7BE-4A7F-BDCF-D90CD1C1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C9C7D-A2EF-40EE-9B23-6050214D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05B14-9867-4EC6-B62A-C37EA29A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450B6-BB4C-4DDF-952D-8A5B2BD62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C7B23-F18B-4ECF-BBCA-92F4E0B4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250D7D-CB4D-41B9-8B26-9896187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02877-7D5A-4C2D-AE1A-506B586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4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280467-9B6A-4C83-8D07-1782B167F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58C767-AAA1-4C75-8681-A6D33203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25E44-C7EA-4425-954A-8D2BE8D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D30DE-0788-4BBD-A241-211D90C2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BE3CA-EE41-468A-8285-5FDFCDD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4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4919"/>
            <a:ext cx="9144000" cy="388385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781680" y="1182480"/>
            <a:ext cx="6628640" cy="149363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61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D01F4-19D9-48C5-8694-60AED48F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79DC9-B9C2-49D4-BBB2-94BB5A16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CCCCA-8EAE-41E8-AA57-4FA4EF08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A0741-3464-43EA-BF33-A3DB7574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B15B1-3BDE-4683-9A20-8A4A8B6D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847EF-8C8A-477A-AF25-A7DB279A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721C7-E43A-42E4-9523-B20D1A043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9C997-117F-4DEF-9B56-6C3D3FE0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DEA36A-531D-4414-8388-639A7118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8B71D-8B80-4766-9305-B943F338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9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14BB7-1A39-453D-9913-09B12D38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7D5B6-FB3C-4D55-B8F4-A0DD51F57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F7F06B-4988-467C-826E-C717FF1D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CE5584-9B12-431C-AB49-DDFCD80B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91741-8546-496C-9ABD-0533A470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5DF96E-083A-4B5A-8BDA-A97AF50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0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F27D8-F529-42D7-A478-ACEEC65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8FBE8-13C3-4E8E-A9CB-BEE01D25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2FF7-28F5-4B21-BE9B-ED5A4695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61F48A-4E9C-47BC-8A89-B4EDF3378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9F8D09-98B3-43CD-89A5-3B36C5F1F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4BBC7A-DDF5-4474-B9C3-8F116DA6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D5B30C-585A-4512-A454-77AE479E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A46085-03BF-4F24-9EC5-177C8AFD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8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F279D-9397-4CB1-9AD5-BC34E84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2CC38A-A0A6-4864-960A-2AF27652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2DDBD5-FC46-460C-8608-74B84092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F3E01-FA53-4AED-9754-88B10790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8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A70DE7-06A2-44AE-9A98-9E1C3755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66E5B2-4DE7-4C8F-A3CE-04A7873F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E1281-A457-4617-BB8B-4177DBB8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21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5F79A-FB66-41BE-9DC2-3CAF59FE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D6AFF-D924-4C41-9782-56FAB4F2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FC54C4-BB8D-4460-8B49-3317E7EC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79FC00-BD5C-4F76-97EA-07DF9FA1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A309D-329A-443F-90F1-7C99B368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41C7D9-CC6A-4875-A6F6-F68CD6E5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1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6E16-F267-4717-9D08-6225FA6C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EE0E85-8D26-4FBC-BEA9-9A5C83D38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C66391-5F41-4599-9DB7-808B6920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BE40C-5AC8-45D6-92D8-5A8A4A5A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0EF835-B887-4EA5-9C50-74AFCB09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500753-A1EE-4FC9-AAB2-4A8558F9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6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8BA53D-37C5-4506-A282-C3554FDE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1AC2F-65B6-469D-A782-7BA26EAC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2662D-570E-4301-9ED8-B058DE1C7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CE76-4C59-4655-A7EC-0755846AD45B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8A324-CB10-4B7F-BC8B-8F1366370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482C1-81DA-468D-80BA-BC249118C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EBAF-17AC-48F9-AE8F-9BC4800AF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0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84425-29CC-46A0-982A-FCBF4A209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ADAC1D-1FEB-4718-A4C6-6526E6C75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/>
              <a:t>n°5</a:t>
            </a:r>
            <a:endParaRPr lang="fr-FR" dirty="0"/>
          </a:p>
          <a:p>
            <a:r>
              <a:rPr lang="fr-FR" dirty="0"/>
              <a:t>Parcours </a:t>
            </a:r>
            <a:r>
              <a:rPr lang="fr-FR" dirty="0" err="1"/>
              <a:t>Openclassrooms</a:t>
            </a:r>
            <a:r>
              <a:rPr lang="fr-FR" dirty="0"/>
              <a:t> Machine Learning </a:t>
            </a:r>
            <a:r>
              <a:rPr lang="fr-FR" dirty="0" err="1"/>
              <a:t>Engineer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E18691-A472-4646-A5C7-DDCCBC1D2382}"/>
              </a:ext>
            </a:extLst>
          </p:cNvPr>
          <p:cNvSpPr txBox="1"/>
          <p:nvPr/>
        </p:nvSpPr>
        <p:spPr>
          <a:xfrm>
            <a:off x="175846" y="6277708"/>
            <a:ext cx="38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Doubiani Mehdi, Mars 2020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59B30-36FA-4E93-BD64-F7BD337A7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98" y="1030288"/>
            <a:ext cx="2972055" cy="70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D3B9541E-5E29-4005-8A11-5E59086161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81" r="18981"/>
          <a:stretch>
            <a:fillRect/>
          </a:stretch>
        </p:blipFill>
        <p:spPr>
          <a:xfrm>
            <a:off x="8879325" y="235080"/>
            <a:ext cx="943104" cy="1365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87739F-7E71-406F-A5AE-D39D2F13520F}"/>
              </a:ext>
            </a:extLst>
          </p:cNvPr>
          <p:cNvSpPr txBox="1"/>
          <p:nvPr/>
        </p:nvSpPr>
        <p:spPr>
          <a:xfrm>
            <a:off x="8619907" y="1600200"/>
            <a:ext cx="1461939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b="1" spc="200" dirty="0">
                <a:solidFill>
                  <a:schemeClr val="bg1"/>
                </a:solidFill>
                <a:highlight>
                  <a:srgbClr val="000000"/>
                </a:highlight>
                <a:latin typeface="Open Sans" charset="0"/>
                <a:ea typeface="Open Sans" charset="0"/>
                <a:cs typeface="Open Sans" charset="0"/>
              </a:rPr>
              <a:t>OPENCLASSROOMS</a:t>
            </a:r>
            <a:endParaRPr lang="en-US" sz="900" b="1" i="0" spc="200" baseline="0" dirty="0">
              <a:solidFill>
                <a:schemeClr val="bg1"/>
              </a:solidFill>
              <a:highlight>
                <a:srgbClr val="000000"/>
              </a:highlight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 err="1"/>
              <a:t>Text</a:t>
            </a:r>
            <a:r>
              <a:rPr lang="fr-FR" sz="2000" i="1" dirty="0"/>
              <a:t> (</a:t>
            </a:r>
            <a:r>
              <a:rPr lang="fr-FR" sz="2000" i="1" dirty="0" err="1"/>
              <a:t>Body+Title</a:t>
            </a:r>
            <a:r>
              <a:rPr lang="fr-FR" sz="2000" i="1" dirty="0"/>
              <a:t>) </a:t>
            </a:r>
            <a:r>
              <a:rPr lang="fr-FR" sz="2000" dirty="0"/>
              <a:t>en « bag of </a:t>
            </a:r>
            <a:r>
              <a:rPr lang="fr-FR" sz="2000" dirty="0" err="1"/>
              <a:t>words</a:t>
            </a:r>
            <a:r>
              <a:rPr lang="fr-FR" sz="2000" dirty="0"/>
              <a:t> » qui se présente sous la forme d’une matrice de dénombrement (</a:t>
            </a:r>
            <a:r>
              <a:rPr lang="en-US" b="1" dirty="0"/>
              <a:t>term frequency–inverse document frequency</a:t>
            </a:r>
            <a:r>
              <a:rPr lang="fr-FR" sz="2000" dirty="0"/>
              <a:t>) des mots dans le corpus à l’aide de la méthode </a:t>
            </a:r>
            <a:r>
              <a:rPr lang="fr-FR" sz="2000" i="1" dirty="0" err="1"/>
              <a:t>TfIdfVectorizer</a:t>
            </a:r>
            <a:r>
              <a:rPr lang="fr-FR" sz="2000" dirty="0"/>
              <a:t>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Après plusieurs itérations, je retiens </a:t>
            </a:r>
            <a:r>
              <a:rPr lang="fr-FR" sz="2000" b="1" dirty="0" err="1"/>
              <a:t>min_df</a:t>
            </a:r>
            <a:r>
              <a:rPr lang="fr-FR" sz="2000" b="1" dirty="0"/>
              <a:t> = 0.001</a:t>
            </a:r>
            <a:r>
              <a:rPr lang="fr-FR" sz="2000" dirty="0"/>
              <a:t> ce qui permet de réduire mon vocabulaire à 1816 mots, soit une matrice d’entraînement de dimension </a:t>
            </a:r>
            <a:r>
              <a:rPr lang="fr-FR" sz="2000" b="1" dirty="0"/>
              <a:t>15 556 x 1816</a:t>
            </a:r>
          </a:p>
        </p:txBody>
      </p:sp>
      <p:pic>
        <p:nvPicPr>
          <p:cNvPr id="17412" name="Picture 4" descr="RÃ©sultat de recherche d'images pour &quot;bag of words&quot;">
            <a:extLst>
              <a:ext uri="{FF2B5EF4-FFF2-40B4-BE49-F238E27FC236}">
                <a16:creationId xmlns:a16="http://schemas.microsoft.com/office/drawing/2014/main" id="{219A56D8-7F82-4686-B204-53DC350B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45" y="2492848"/>
            <a:ext cx="486156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264D0-063C-4F72-8F5B-572985C7F5B3}"/>
              </a:ext>
            </a:extLst>
          </p:cNvPr>
          <p:cNvSpPr/>
          <p:nvPr/>
        </p:nvSpPr>
        <p:spPr>
          <a:xfrm>
            <a:off x="5946197" y="2597078"/>
            <a:ext cx="56363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GB" dirty="0"/>
              <a:t>TF(t) = (Number of times term t appears in a document) / (Total number of terms in the document).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dirty="0"/>
              <a:t>IDF(t) = </a:t>
            </a:r>
            <a:r>
              <a:rPr lang="en-GB" dirty="0" err="1"/>
              <a:t>log_e</a:t>
            </a:r>
            <a:r>
              <a:rPr lang="en-GB" dirty="0"/>
              <a:t>(Total number of documents / Number of documents with term t in it)</a:t>
            </a:r>
            <a:endParaRPr lang="fr-FR" sz="2000" dirty="0"/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conserver les termes d’un seul caractère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8536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Méthode qui cherche à déduire la structure des topics du corpus en fonction des mots et des documents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L’indicateur de perplexité semble souffrir d’un bug avec </a:t>
            </a:r>
            <a:r>
              <a:rPr lang="fr-FR" sz="2000" dirty="0" err="1"/>
              <a:t>Sklearn</a:t>
            </a:r>
            <a:r>
              <a:rPr lang="fr-FR" sz="2000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choisis le nombre de topics de façon à ce qu’il discrimine le mieux possible les documents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 mon sens, le meilleur compromis entre l’homogénéité de la répartition des topics dans les documents, la variété des topics et leur cohérence s’obtient avec un </a:t>
            </a:r>
            <a:r>
              <a:rPr lang="fr-FR" sz="2000" b="1" dirty="0"/>
              <a:t>nombre de topics égal à 15</a:t>
            </a:r>
            <a:endParaRPr lang="fr-F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D006D-C2AC-4F49-A0F6-8158648310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22" y="2531344"/>
            <a:ext cx="7431156" cy="2931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74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21D6CF-CFD5-414C-B3C3-C6EA90BDD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33954"/>
              </p:ext>
            </p:extLst>
          </p:nvPr>
        </p:nvGraphicFramePr>
        <p:xfrm>
          <a:off x="691762" y="1129084"/>
          <a:ext cx="11107512" cy="547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1252">
                  <a:extLst>
                    <a:ext uri="{9D8B030D-6E8A-4147-A177-3AD203B41FA5}">
                      <a16:colId xmlns:a16="http://schemas.microsoft.com/office/drawing/2014/main" val="1564152929"/>
                    </a:ext>
                  </a:extLst>
                </a:gridCol>
                <a:gridCol w="1851252">
                  <a:extLst>
                    <a:ext uri="{9D8B030D-6E8A-4147-A177-3AD203B41FA5}">
                      <a16:colId xmlns:a16="http://schemas.microsoft.com/office/drawing/2014/main" val="2763004345"/>
                    </a:ext>
                  </a:extLst>
                </a:gridCol>
                <a:gridCol w="1851252">
                  <a:extLst>
                    <a:ext uri="{9D8B030D-6E8A-4147-A177-3AD203B41FA5}">
                      <a16:colId xmlns:a16="http://schemas.microsoft.com/office/drawing/2014/main" val="3577603429"/>
                    </a:ext>
                  </a:extLst>
                </a:gridCol>
                <a:gridCol w="1851252">
                  <a:extLst>
                    <a:ext uri="{9D8B030D-6E8A-4147-A177-3AD203B41FA5}">
                      <a16:colId xmlns:a16="http://schemas.microsoft.com/office/drawing/2014/main" val="1143904599"/>
                    </a:ext>
                  </a:extLst>
                </a:gridCol>
                <a:gridCol w="1851252">
                  <a:extLst>
                    <a:ext uri="{9D8B030D-6E8A-4147-A177-3AD203B41FA5}">
                      <a16:colId xmlns:a16="http://schemas.microsoft.com/office/drawing/2014/main" val="666902780"/>
                    </a:ext>
                  </a:extLst>
                </a:gridCol>
                <a:gridCol w="1851252">
                  <a:extLst>
                    <a:ext uri="{9D8B030D-6E8A-4147-A177-3AD203B41FA5}">
                      <a16:colId xmlns:a16="http://schemas.microsoft.com/office/drawing/2014/main" val="3212580100"/>
                    </a:ext>
                  </a:extLst>
                </a:gridCol>
              </a:tblGrid>
              <a:tr h="3424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endParaRPr lang="en-US" sz="12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2075" marR="88298" marT="22075" marB="22075" anchor="b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Word 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88298" marT="22075" marB="22075" anchor="b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Word 1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88298" marT="22075" marB="22075" anchor="b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Word 2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88298" marT="22075" marB="22075" anchor="b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Word 3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88298" marT="22075" marB="22075" anchor="b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Word 4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88298" marT="22075" marB="22075" anchor="b"/>
                </a:tc>
                <a:extLst>
                  <a:ext uri="{0D108BD9-81ED-4DB2-BD59-A6C34878D82A}">
                    <a16:rowId xmlns:a16="http://schemas.microsoft.com/office/drawing/2014/main" val="2843344282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text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input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html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jquery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page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2377961689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1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git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repository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mysql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commit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github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4218008411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2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image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docker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install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container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path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1141210494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3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branch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git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directory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master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scope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1162401696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4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array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exception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line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element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xml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1299813845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5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java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php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vim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random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number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3110969149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6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json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request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xcode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http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api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564790751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7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android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table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column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sql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database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2867056264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8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project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error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import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build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application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2976288071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9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python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number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algorithm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plot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pip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3992306002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10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difference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object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list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js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node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1122715893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11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javascript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css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jquery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browser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element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3309202603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12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bar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foo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interface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value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const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3229585689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13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commit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git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net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asp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1878771754"/>
                  </a:ext>
                </a:extLst>
              </a:tr>
              <a:tr h="342495"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Topic 14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 anchor="ctr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static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memory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java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language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tc>
                  <a:txBody>
                    <a:bodyPr/>
                    <a:lstStyle/>
                    <a:p>
                      <a:pPr algn="r" fontAlgn="auto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135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programming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75" marR="22075" marT="22075" marB="22075"/>
                </a:tc>
                <a:extLst>
                  <a:ext uri="{0D108BD9-81ED-4DB2-BD59-A6C34878D82A}">
                    <a16:rowId xmlns:a16="http://schemas.microsoft.com/office/drawing/2014/main" val="153712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95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9B263ED6-C6F3-4EF7-8244-1EE02BCED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65590"/>
            <a:ext cx="23622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0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92" name="Picture 9">
            <a:extLst>
              <a:ext uri="{FF2B5EF4-FFF2-40B4-BE49-F238E27FC236}">
                <a16:creationId xmlns:a16="http://schemas.microsoft.com/office/drawing/2014/main" id="{2B05E2E1-F85E-437B-9516-472931D44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57" y="1755470"/>
            <a:ext cx="2362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2">
            <a:extLst>
              <a:ext uri="{FF2B5EF4-FFF2-40B4-BE49-F238E27FC236}">
                <a16:creationId xmlns:a16="http://schemas.microsoft.com/office/drawing/2014/main" id="{30952F14-1AA9-4618-B173-94AE1AEFF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20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Vocabulaire orienté web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9FC9B1ED-9A7B-4AE0-853F-314FD5C2B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555" y="15153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2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95" name="Picture 27">
            <a:extLst>
              <a:ext uri="{FF2B5EF4-FFF2-40B4-BE49-F238E27FC236}">
                <a16:creationId xmlns:a16="http://schemas.microsoft.com/office/drawing/2014/main" id="{AD536056-2675-4070-A2EF-41EA5FAE7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55" y="1700432"/>
            <a:ext cx="2464904" cy="131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5">
            <a:extLst>
              <a:ext uri="{FF2B5EF4-FFF2-40B4-BE49-F238E27FC236}">
                <a16:creationId xmlns:a16="http://schemas.microsoft.com/office/drawing/2014/main" id="{A949C0C9-F17D-47FA-B3C8-07FF38DD9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555" y="3089989"/>
            <a:ext cx="29419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Vocabulaire virtualisation, cloud et système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E272682F-DDC8-4D5F-A1D5-10844A432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669" y="15062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3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98" name="Picture 20">
            <a:extLst>
              <a:ext uri="{FF2B5EF4-FFF2-40B4-BE49-F238E27FC236}">
                <a16:creationId xmlns:a16="http://schemas.microsoft.com/office/drawing/2014/main" id="{AEB27FDD-2A90-4973-991D-4F34DFE5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669" y="1715477"/>
            <a:ext cx="222756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8">
            <a:extLst>
              <a:ext uri="{FF2B5EF4-FFF2-40B4-BE49-F238E27FC236}">
                <a16:creationId xmlns:a16="http://schemas.microsoft.com/office/drawing/2014/main" id="{30512FCF-BA54-4691-9A3D-D45E6970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709" y="3096651"/>
            <a:ext cx="30472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Vocabulaire orienté développement et gestion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3936DA5C-B057-4462-8FF2-2B4A666B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7067"/>
            <a:ext cx="106547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11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01" name="Picture 29">
            <a:extLst>
              <a:ext uri="{FF2B5EF4-FFF2-40B4-BE49-F238E27FC236}">
                <a16:creationId xmlns:a16="http://schemas.microsoft.com/office/drawing/2014/main" id="{CB11876A-B6D6-42B2-BB0F-CBF7E71F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3787166"/>
            <a:ext cx="2391645" cy="140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1">
            <a:extLst>
              <a:ext uri="{FF2B5EF4-FFF2-40B4-BE49-F238E27FC236}">
                <a16:creationId xmlns:a16="http://schemas.microsoft.com/office/drawing/2014/main" id="{3203AEE4-91EC-4220-B4F4-01E8CD535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756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Vocabulaire développement web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9F09B2A7-AB7D-47F6-A2F9-3B61A7B0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555" y="33691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106" name="Picture 31">
            <a:extLst>
              <a:ext uri="{FF2B5EF4-FFF2-40B4-BE49-F238E27FC236}">
                <a16:creationId xmlns:a16="http://schemas.microsoft.com/office/drawing/2014/main" id="{39386AE8-6F04-46BD-8FDA-B78E511CB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34" y="3843811"/>
            <a:ext cx="25241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36">
            <a:extLst>
              <a:ext uri="{FF2B5EF4-FFF2-40B4-BE49-F238E27FC236}">
                <a16:creationId xmlns:a16="http://schemas.microsoft.com/office/drawing/2014/main" id="{C1C2B3F1-1A94-4D99-BD65-DD309A15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65" y="5211860"/>
            <a:ext cx="246490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Vocabulaire orienté data science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E303EEB2-5FB7-4713-B482-CB5B5BE0A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334" y="3517861"/>
            <a:ext cx="106547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</a:t>
            </a:r>
            <a:r>
              <a:rPr lang="fr-FR" altLang="en-US" sz="11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8">
            <a:extLst>
              <a:ext uri="{FF2B5EF4-FFF2-40B4-BE49-F238E27FC236}">
                <a16:creationId xmlns:a16="http://schemas.microsoft.com/office/drawing/2014/main" id="{C18EF029-E87F-45C4-B70D-32B5BEEE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709" y="36273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14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09" name="Picture 30">
            <a:extLst>
              <a:ext uri="{FF2B5EF4-FFF2-40B4-BE49-F238E27FC236}">
                <a16:creationId xmlns:a16="http://schemas.microsoft.com/office/drawing/2014/main" id="{CAB709A9-2AC6-4EA2-BC40-D63C3C9B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09" y="3887384"/>
            <a:ext cx="22955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9">
            <a:extLst>
              <a:ext uri="{FF2B5EF4-FFF2-40B4-BE49-F238E27FC236}">
                <a16:creationId xmlns:a16="http://schemas.microsoft.com/office/drawing/2014/main" id="{3161E608-B31B-471F-9701-24156CA6E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709" y="5187093"/>
            <a:ext cx="229552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Vocabulaire orienté langage objet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Recommandation non supervisée de tags</a:t>
            </a:r>
          </a:p>
        </p:txBody>
      </p:sp>
      <p:sp>
        <p:nvSpPr>
          <p:cNvPr id="6" name="Sous-titre 6">
            <a:extLst>
              <a:ext uri="{FF2B5EF4-FFF2-40B4-BE49-F238E27FC236}">
                <a16:creationId xmlns:a16="http://schemas.microsoft.com/office/drawing/2014/main" id="{B64B19F0-B569-4AD1-8A87-B93761305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Le modèle LDA appliqué à une matrice TF permet de produire 2 matrices : </a:t>
            </a:r>
          </a:p>
          <a:p>
            <a:pPr marL="800100" lvl="1" indent="-342900" algn="l">
              <a:buFontTx/>
              <a:buChar char="-"/>
            </a:pPr>
            <a:r>
              <a:rPr lang="fr-FR" dirty="0"/>
              <a:t>Une de dimension (d x t) contenant les probabilités des topics sachant la question</a:t>
            </a:r>
          </a:p>
          <a:p>
            <a:pPr marL="800100" lvl="1" indent="-342900" algn="l">
              <a:buFontTx/>
              <a:buChar char="-"/>
            </a:pPr>
            <a:r>
              <a:rPr lang="fr-FR" sz="2000" dirty="0"/>
              <a:t>Une de dimension (t x w) contenant les probabilités des mots sachant le topic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produit matriciel entre les 2 matrices pour obtenir une matrice de dimension (d x w) contient les probabilités des mots sachant le document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peut désormais choisir les N mots les plus probables pour proposer pour un document donné, les N mots les plus liés au topic latent du document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F42854A-F36C-4346-8AE1-C938A1594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31532"/>
              </p:ext>
            </p:extLst>
          </p:nvPr>
        </p:nvGraphicFramePr>
        <p:xfrm>
          <a:off x="1064284" y="3886990"/>
          <a:ext cx="10092735" cy="264862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42410">
                  <a:extLst>
                    <a:ext uri="{9D8B030D-6E8A-4147-A177-3AD203B41FA5}">
                      <a16:colId xmlns:a16="http://schemas.microsoft.com/office/drawing/2014/main" val="1422669948"/>
                    </a:ext>
                  </a:extLst>
                </a:gridCol>
                <a:gridCol w="2259798">
                  <a:extLst>
                    <a:ext uri="{9D8B030D-6E8A-4147-A177-3AD203B41FA5}">
                      <a16:colId xmlns:a16="http://schemas.microsoft.com/office/drawing/2014/main" val="2476652109"/>
                    </a:ext>
                  </a:extLst>
                </a:gridCol>
                <a:gridCol w="7190527">
                  <a:extLst>
                    <a:ext uri="{9D8B030D-6E8A-4147-A177-3AD203B41FA5}">
                      <a16:colId xmlns:a16="http://schemas.microsoft.com/office/drawing/2014/main" val="1736144522"/>
                    </a:ext>
                  </a:extLst>
                </a:gridCol>
              </a:tblGrid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Tags proposés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Cleaned</a:t>
                      </a:r>
                      <a:r>
                        <a:rPr lang="fr-FR" sz="1600" dirty="0">
                          <a:effectLst/>
                        </a:rPr>
                        <a:t> Body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29042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44492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c++, c, c#, </a:t>
                      </a:r>
                      <a:r>
                        <a:rPr lang="fr-FR" sz="1600" dirty="0" err="1">
                          <a:effectLst/>
                        </a:rPr>
                        <a:t>array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function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 c++ loop statement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69816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7894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javascript, html, </a:t>
                      </a:r>
                      <a:r>
                        <a:rPr lang="fr-FR" sz="1600" dirty="0" err="1">
                          <a:effectLst/>
                        </a:rPr>
                        <a:t>event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button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form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host </a:t>
                      </a:r>
                      <a:r>
                        <a:rPr lang="fr-FR" sz="1600" dirty="0" err="1">
                          <a:effectLst/>
                        </a:rPr>
                        <a:t>load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access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property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childusercontrol</a:t>
                      </a:r>
                      <a:r>
                        <a:rPr lang="fr-FR" sz="1600" dirty="0">
                          <a:effectLst/>
                        </a:rPr>
                        <a:t> time </a:t>
                      </a:r>
                      <a:r>
                        <a:rPr lang="fr-FR" sz="1600" dirty="0" err="1">
                          <a:effectLst/>
                        </a:rPr>
                        <a:t>property</a:t>
                      </a:r>
                      <a:r>
                        <a:rPr lang="fr-FR" sz="1600" dirty="0">
                          <a:effectLst/>
                        </a:rPr>
                        <a:t> parent control </a:t>
                      </a:r>
                      <a:r>
                        <a:rPr lang="fr-FR" sz="1600" dirty="0" err="1">
                          <a:effectLst/>
                        </a:rPr>
                        <a:t>child</a:t>
                      </a:r>
                      <a:r>
                        <a:rPr lang="fr-FR" sz="1600" dirty="0">
                          <a:effectLst/>
                        </a:rPr>
                        <a:t> control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270417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36398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java, exception, studio, collection, </a:t>
                      </a:r>
                      <a:r>
                        <a:rPr lang="fr-FR" sz="1600" dirty="0" err="1">
                          <a:effectLst/>
                        </a:rPr>
                        <a:t>language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class asset class </a:t>
                      </a:r>
                      <a:r>
                        <a:rPr lang="fr-FR" sz="1600" dirty="0" err="1">
                          <a:effectLst/>
                        </a:rPr>
                        <a:t>class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definition</a:t>
                      </a:r>
                      <a:r>
                        <a:rPr lang="fr-FR" sz="1600" dirty="0">
                          <a:effectLst/>
                        </a:rPr>
                        <a:t> asset </a:t>
                      </a:r>
                      <a:r>
                        <a:rPr lang="fr-FR" sz="1600" dirty="0" err="1">
                          <a:effectLst/>
                        </a:rPr>
                        <a:t>getdefinition</a:t>
                      </a:r>
                      <a:r>
                        <a:rPr lang="fr-FR" sz="1600" dirty="0">
                          <a:effectLst/>
                        </a:rPr>
                        <a:t> class </a:t>
                      </a:r>
                      <a:r>
                        <a:rPr lang="fr-FR" sz="1600" dirty="0" err="1">
                          <a:effectLst/>
                        </a:rPr>
                        <a:t>definition</a:t>
                      </a:r>
                      <a:r>
                        <a:rPr lang="fr-FR" sz="1600" dirty="0">
                          <a:effectLst/>
                        </a:rPr>
                        <a:t> asset </a:t>
                      </a:r>
                      <a:r>
                        <a:rPr lang="fr-FR" sz="1600" dirty="0" err="1">
                          <a:effectLst/>
                        </a:rPr>
                        <a:t>getdefinitionbyname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6669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17197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java, collection, class, c#, </a:t>
                      </a:r>
                      <a:r>
                        <a:rPr lang="fr-FR" sz="1600" dirty="0" err="1">
                          <a:effectLst/>
                        </a:rPr>
                        <a:t>iphone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 </a:t>
                      </a:r>
                      <a:r>
                        <a:rPr lang="fr-FR" sz="1600" dirty="0" err="1">
                          <a:effectLst/>
                        </a:rPr>
                        <a:t>effect</a:t>
                      </a:r>
                      <a:r>
                        <a:rPr lang="fr-FR" sz="1600" dirty="0">
                          <a:effectLst/>
                        </a:rPr>
                        <a:t> point </a:t>
                      </a:r>
                      <a:r>
                        <a:rPr lang="fr-FR" sz="1600" dirty="0" err="1">
                          <a:effectLst/>
                        </a:rPr>
                        <a:t>operation</a:t>
                      </a:r>
                      <a:r>
                        <a:rPr lang="fr-FR" sz="1600" dirty="0">
                          <a:effectLst/>
                        </a:rPr>
                        <a:t> java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034783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64422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eclipse, wpf, service, property, server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application </a:t>
                      </a:r>
                      <a:r>
                        <a:rPr lang="fr-FR" sz="1600" dirty="0" err="1">
                          <a:effectLst/>
                        </a:rPr>
                        <a:t>predispatch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uri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authentication</a:t>
                      </a:r>
                      <a:r>
                        <a:rPr lang="fr-FR" sz="1600" dirty="0">
                          <a:effectLst/>
                        </a:rPr>
                        <a:t> store session zend </a:t>
                      </a:r>
                      <a:r>
                        <a:rPr lang="fr-FR" sz="1600" dirty="0" err="1">
                          <a:effectLst/>
                        </a:rPr>
                        <a:t>request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object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thought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authentication</a:t>
                      </a:r>
                      <a:r>
                        <a:rPr lang="fr-FR" sz="1600" dirty="0">
                          <a:effectLst/>
                        </a:rPr>
                        <a:t> zend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1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1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 err="1"/>
              <a:t>Text</a:t>
            </a:r>
            <a:r>
              <a:rPr lang="fr-FR" sz="2000" i="1" dirty="0"/>
              <a:t> </a:t>
            </a:r>
            <a:r>
              <a:rPr lang="fr-FR" sz="2000" dirty="0"/>
              <a:t>en une matrice de valeurs numériques en utilisant TF-IDF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que TF-IDF conserve les termes d’un seul caractère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r>
              <a:rPr lang="fr-FR" sz="2000" dirty="0"/>
              <a:t> pour le calcul de la matrice TF-IDF</a:t>
            </a:r>
          </a:p>
          <a:p>
            <a:pPr marL="342900" indent="-342900" algn="l">
              <a:buFontTx/>
              <a:buChar char="-"/>
            </a:pPr>
            <a:r>
              <a:rPr lang="fr-FR" sz="2100" dirty="0"/>
              <a:t>Tuning des différents paramètres </a:t>
            </a:r>
            <a:r>
              <a:rPr lang="fr-FR" sz="2100" i="1" dirty="0" err="1"/>
              <a:t>min_df</a:t>
            </a:r>
            <a:r>
              <a:rPr lang="fr-FR" sz="2100" dirty="0"/>
              <a:t>, </a:t>
            </a:r>
            <a:r>
              <a:rPr lang="fr-FR" sz="2100" i="1" dirty="0" err="1"/>
              <a:t>max_df</a:t>
            </a:r>
            <a:r>
              <a:rPr lang="fr-FR" sz="2100" dirty="0"/>
              <a:t> et </a:t>
            </a:r>
            <a:r>
              <a:rPr lang="fr-FR" sz="2100" i="1" dirty="0" err="1"/>
              <a:t>max_features</a:t>
            </a:r>
            <a:r>
              <a:rPr lang="fr-FR" sz="2100" dirty="0"/>
              <a:t> de </a:t>
            </a:r>
            <a:r>
              <a:rPr lang="fr-FR" sz="2100" i="1" dirty="0" err="1"/>
              <a:t>TfidfVectorizer</a:t>
            </a:r>
            <a:r>
              <a:rPr lang="fr-FR" sz="2100" dirty="0"/>
              <a:t> à l’aide d’une recherche par grille visant à maximiser l’indice </a:t>
            </a:r>
            <a:r>
              <a:rPr lang="fr-FR" sz="2100" i="1" dirty="0" err="1"/>
              <a:t>jaccard_weighted</a:t>
            </a:r>
            <a:r>
              <a:rPr lang="fr-FR" sz="2100" dirty="0"/>
              <a:t> qui me sert de métrique d’évaluation pour l’analyse supervisée.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meilleur résultat est donné pour </a:t>
            </a:r>
            <a:r>
              <a:rPr lang="fr-FR" sz="2000" b="1" dirty="0" err="1"/>
              <a:t>min_df</a:t>
            </a:r>
            <a:r>
              <a:rPr lang="fr-FR" sz="2000" b="1" dirty="0"/>
              <a:t>=0.001</a:t>
            </a:r>
            <a:r>
              <a:rPr lang="fr-FR" sz="2000" dirty="0"/>
              <a:t>, </a:t>
            </a:r>
            <a:r>
              <a:rPr lang="fr-FR" sz="2000" b="1" dirty="0" err="1"/>
              <a:t>max_df</a:t>
            </a:r>
            <a:r>
              <a:rPr lang="fr-FR" sz="2000" b="1" dirty="0"/>
              <a:t>=0.1</a:t>
            </a:r>
            <a:r>
              <a:rPr lang="fr-FR" sz="2000" dirty="0"/>
              <a:t> et </a:t>
            </a:r>
            <a:r>
              <a:rPr lang="fr-FR" sz="2000" b="1" dirty="0" err="1"/>
              <a:t>max_features</a:t>
            </a:r>
            <a:r>
              <a:rPr lang="fr-FR" sz="2000" b="1" dirty="0"/>
              <a:t>=2000</a:t>
            </a:r>
            <a:r>
              <a:rPr lang="fr-FR" sz="2000" dirty="0"/>
              <a:t>, ce qui porte mon vocabulaire à 1 816 mots, soit une matrice d’entraînement de dimension </a:t>
            </a:r>
            <a:r>
              <a:rPr lang="fr-FR" sz="2000" b="1" dirty="0"/>
              <a:t>15 556x 1816</a:t>
            </a:r>
            <a:r>
              <a:rPr lang="fr-FR" sz="2000" dirty="0"/>
              <a:t>. </a:t>
            </a:r>
          </a:p>
        </p:txBody>
      </p:sp>
      <p:pic>
        <p:nvPicPr>
          <p:cNvPr id="8" name="Image 7" descr="formule mathématique tf idf">
            <a:extLst>
              <a:ext uri="{FF2B5EF4-FFF2-40B4-BE49-F238E27FC236}">
                <a16:creationId xmlns:a16="http://schemas.microsoft.com/office/drawing/2014/main" id="{CB0952FA-30BE-44C2-B744-93A155902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813882"/>
            <a:ext cx="62103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90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DEB34-92B6-4C0A-9AE1-F9FB60294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2" y="3657670"/>
            <a:ext cx="5137486" cy="26537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BA5B72-A315-4F12-93A2-92544BFB5CE4}"/>
              </a:ext>
            </a:extLst>
          </p:cNvPr>
          <p:cNvSpPr/>
          <p:nvPr/>
        </p:nvSpPr>
        <p:spPr>
          <a:xfrm>
            <a:off x="422031" y="1453113"/>
            <a:ext cx="5673969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Comparer un ensemble de labels prédits à un échantillon aux labels réels correspondant 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 pondéré détermine la moyenne des métriques calculée pour chaque label, pondérée par leur distribution réelle observée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5ED35-31FC-41F1-BCB3-CC1699002253}"/>
              </a:ext>
            </a:extLst>
          </p:cNvPr>
          <p:cNvSpPr/>
          <p:nvPr/>
        </p:nvSpPr>
        <p:spPr>
          <a:xfrm>
            <a:off x="6096000" y="1453113"/>
            <a:ext cx="5673969" cy="1753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Relevance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Décomposition de l'apprentissage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multilabel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plusieurs apprentissages binaires indépendants (une par label)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Présomption d’indépendance des labels entre eux</a:t>
            </a:r>
          </a:p>
        </p:txBody>
      </p:sp>
      <p:pic>
        <p:nvPicPr>
          <p:cNvPr id="9" name="Image 8" descr="Résultat de recherche d'images pour &quot;binary relevance multilabel&quot;">
            <a:extLst>
              <a:ext uri="{FF2B5EF4-FFF2-40B4-BE49-F238E27FC236}">
                <a16:creationId xmlns:a16="http://schemas.microsoft.com/office/drawing/2014/main" id="{E7CC5931-5A04-4BFD-BB25-E58278086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1"/>
          <a:stretch/>
        </p:blipFill>
        <p:spPr bwMode="auto">
          <a:xfrm>
            <a:off x="6463066" y="3291836"/>
            <a:ext cx="4939836" cy="30196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174143-2D38-4560-85A1-F425263ED6E1}"/>
              </a:ext>
            </a:extLst>
          </p:cNvPr>
          <p:cNvSpPr/>
          <p:nvPr/>
        </p:nvSpPr>
        <p:spPr>
          <a:xfrm>
            <a:off x="8044543" y="3909586"/>
            <a:ext cx="1115786" cy="1821743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D2E1C20-7C9E-4A30-B225-0F5E2A88EEAF}"/>
              </a:ext>
            </a:extLst>
          </p:cNvPr>
          <p:cNvCxnSpPr/>
          <p:nvPr/>
        </p:nvCxnSpPr>
        <p:spPr>
          <a:xfrm>
            <a:off x="6096000" y="1284514"/>
            <a:ext cx="0" cy="527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1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77" y="0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265DA-33FA-45A0-9FF8-70956DE9E0C3}"/>
              </a:ext>
            </a:extLst>
          </p:cNvPr>
          <p:cNvSpPr/>
          <p:nvPr/>
        </p:nvSpPr>
        <p:spPr>
          <a:xfrm>
            <a:off x="0" y="855182"/>
            <a:ext cx="11860696" cy="5364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6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J’ai procédé à une comparaison exhaustive des modèles suivants avec leur score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jaccard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weighted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% respectifs 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DummyClassifier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1.62%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SGDClassifier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36.45 %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LogisticRegression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28.45%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MultinomialNB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13.06%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LinearSVC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39.78%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Perceptron : 35.41%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PassiveAggressiveClassifier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39.95%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MLPClassifier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38.71%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XGBClassifier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 40.45%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KNeighborsClassifier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 20.33%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RandomForestClassifier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 32.45%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8950" algn="just">
              <a:lnSpc>
                <a:spcPct val="106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déjà constater que 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XGBClassifier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arrive déjà en tête en matière de score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jaccard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et ceci sans aucune optimisation d’hyperparamètres.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mise en place d’une optimisation d’hyperparamètres exhaustives pour tous les modèles cités, il s’avère que c’est la régression logistique qui offre le score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jaccard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plus élevé.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BAD78F-C313-4487-86FE-5EE1B4F30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2996"/>
              </p:ext>
            </p:extLst>
          </p:nvPr>
        </p:nvGraphicFramePr>
        <p:xfrm>
          <a:off x="4435365" y="1866773"/>
          <a:ext cx="5754370" cy="865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4143535168"/>
                    </a:ext>
                  </a:extLst>
                </a:gridCol>
                <a:gridCol w="2877185">
                  <a:extLst>
                    <a:ext uri="{9D8B030D-6E8A-4147-A177-3AD203B41FA5}">
                      <a16:colId xmlns:a16="http://schemas.microsoft.com/office/drawing/2014/main" val="2663093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Paramètres testés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penalty : ['l1', 'l2']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 : [0.1, 1, 10, 100, 1000]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925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Meilleurs paramètres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penalty : l1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 :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866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FF0000"/>
                          </a:solidFill>
                          <a:effectLst/>
                        </a:rPr>
                        <a:t>Jaccard 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  <a:effectLst/>
                        </a:rPr>
                        <a:t>weighted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  <a:effectLst/>
                        </a:rPr>
                        <a:t> Test %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FF0000"/>
                          </a:solidFill>
                          <a:effectLst/>
                        </a:rPr>
                        <a:t>41.04%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4706129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A1FEF681-582D-44E8-AF22-BBDC2BB1D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48" y="1257091"/>
            <a:ext cx="6588663" cy="54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dirty="0" err="1">
                <a:ln>
                  <a:noFill/>
                </a:ln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fr-FR" altLang="en-US" sz="1200" b="0" i="0" u="none" strike="noStrike" cap="none" normalizeH="0" baseline="0" dirty="0" err="1" bmk="">
                <a:ln>
                  <a:noFill/>
                </a:ln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ogisticRegression</a:t>
            </a:r>
            <a:endParaRPr kumimoji="0" lang="fr-FR" altLang="en-US" sz="12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Avec la régression logistique, la performance s’améliore mais le sur-apprentissage existe malgré la pénalisation.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C’est le modèle que je vais retenir pour l’API. 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6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40" y="1120471"/>
            <a:ext cx="11377245" cy="5240214"/>
          </a:xfrm>
        </p:spPr>
        <p:txBody>
          <a:bodyPr>
            <a:normAutofit/>
          </a:bodyPr>
          <a:lstStyle/>
          <a:p>
            <a:r>
              <a:rPr lang="fr-FR" sz="2000" b="1" dirty="0"/>
              <a:t>Optimisation du </a:t>
            </a:r>
            <a:r>
              <a:rPr lang="fr-FR" sz="2000" b="1" dirty="0" err="1"/>
              <a:t>threshold</a:t>
            </a:r>
            <a:endParaRPr lang="fr-FR" sz="2000" b="1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232D7F-27DE-4605-B73A-910AF1AA323F}"/>
              </a:ext>
            </a:extLst>
          </p:cNvPr>
          <p:cNvSpPr/>
          <p:nvPr/>
        </p:nvSpPr>
        <p:spPr>
          <a:xfrm>
            <a:off x="88076" y="4340349"/>
            <a:ext cx="6272684" cy="191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Modifier le seuil par défaut (= 0.5) n’améliore pas la capacité du modèle à mieux généraliser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Réduire le seuil à 0.22 a pour effet de favoriser la capacité de mon modèle à fournir une prédiction sans en dégrader la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9A381-9F78-403F-B298-4796A18E54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89" y="1593107"/>
            <a:ext cx="7550048" cy="263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0E9269-0CEF-401F-A6F1-1127522A95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68" y="4111859"/>
            <a:ext cx="5752465" cy="256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95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Propose une liste de tags </a:t>
            </a:r>
            <a:r>
              <a:rPr lang="fr-FR" sz="2000" dirty="0" err="1"/>
              <a:t>StackOverflow</a:t>
            </a:r>
            <a:r>
              <a:rPr lang="fr-FR" sz="2000" dirty="0"/>
              <a:t> (jusqu’à 5 prédits) relatifs à une question saisie traitant de sujets informatiques et en Anglais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Le texte saisi passe par toutes les étapes de </a:t>
            </a:r>
            <a:r>
              <a:rPr lang="fr-FR" sz="2000" dirty="0" err="1"/>
              <a:t>préprocessing</a:t>
            </a:r>
            <a:r>
              <a:rPr lang="fr-FR" sz="2000" dirty="0"/>
              <a:t> NLP puis est transformé en matrices TF-IDF avant application respectivement des modèles supervisés et non supervisés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API de recommandation de tags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FEEC5-9B04-49F5-8646-9E88CF57F7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3" y="1994555"/>
            <a:ext cx="7105154" cy="2868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50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Introduction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2000" dirty="0"/>
              <a:t>L'objectif de ce projet est de développer un système de suggestion de tags pour une question posée sur le site Stack </a:t>
            </a:r>
            <a:r>
              <a:rPr lang="fr-FR" sz="2000" dirty="0" err="1"/>
              <a:t>Overflow</a:t>
            </a:r>
            <a:r>
              <a:rPr lang="fr-FR" sz="2000" dirty="0"/>
              <a:t>. Le but est d'aider les membres du site à proposer une classifications préliminaire et automatique leurs questions afin de gagner du temps et ainsi avoir des réponses potentiellement plus pertinentes.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premier temps, je vais récupérer les données à partir d'une API du site Stack </a:t>
            </a:r>
            <a:r>
              <a:rPr lang="fr-FR" sz="2000" dirty="0" err="1"/>
              <a:t>Overflow</a:t>
            </a:r>
            <a:r>
              <a:rPr lang="fr-FR" sz="2000" dirty="0"/>
              <a:t>, puis je vais les analyser et traiter en utilisant des méthodes propres au traitement du langage naturel afin d’en tirer tout leur potentiel.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second temps, je vais mettre en œuvre 2 approches différentes de recommandation de tags. La première, non supervisée, visera à trouver les sujets principaux d’une question et à proposer des mots relatifs au sujet détecté. La seconde, supervisée, visera à généraliser, à des questions non classifiées, les tags des questions déjà classifiées fournis par l’API </a:t>
            </a:r>
            <a:r>
              <a:rPr lang="fr-FR" sz="2000" dirty="0" err="1"/>
              <a:t>StackOverflow</a:t>
            </a:r>
            <a:r>
              <a:rPr lang="fr-FR" sz="2000" dirty="0"/>
              <a:t>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Le système de recommandation de tags mettant en œuvre les 2 approches sera intégré au travers d’une simple application web. Pour finir, des points d'améliorations seront proposées. </a:t>
            </a:r>
          </a:p>
          <a:p>
            <a:pPr algn="l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4653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961445"/>
            <a:ext cx="11377245" cy="524021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Pour le modèle non supervisé, supprimer les mots les plus fréquents par topic pourrait permettre d’amener un peu plus de spécificité. Je pourrais peut-être aussi gagner en spécificité en intégrant des n-grams ou en utilisant des techniques de plongements de mots.  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Il faudrait arriver à gérer l’effet de bord induit par la faible taille des documents qui n’aide pas à bien discriminer les mots qui importent dans chaque document au sein d’une matrice TF-IDF.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pourrais éviter de prédire les mêmes tags entre supervisé et non supervisé et donc intégrer les tags comme </a:t>
            </a:r>
            <a:r>
              <a:rPr lang="fr-FR" sz="2000" dirty="0" err="1"/>
              <a:t>stopwords</a:t>
            </a:r>
            <a:r>
              <a:rPr lang="fr-FR" sz="2000" dirty="0"/>
              <a:t> pour la matrice TF-IDF.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 lieu d’avoir un unique modèle supervisé pour prédire l’ensemble des tags, il ne serait pas inintéressant d’isoler les tags identifiant une technologie des autres tags. Je spécialiserais alors un classifieur à prédire la technologie ou langage concernée par la question tandis qu’un autre classifieur se concentrerait plutôt à décrire la nature du problème.</a:t>
            </a:r>
          </a:p>
          <a:p>
            <a:pPr algn="l"/>
            <a:endParaRPr lang="fr-FR" sz="2100" dirty="0"/>
          </a:p>
          <a:p>
            <a:pPr marL="342900" indent="-342900" algn="l">
              <a:buFontTx/>
              <a:buChar char="-"/>
            </a:pPr>
            <a:r>
              <a:rPr lang="fr-FR" sz="2100" dirty="0"/>
              <a:t>Utiliser les dernières techniques issues du </a:t>
            </a:r>
            <a:r>
              <a:rPr lang="fr-FR" sz="2100" dirty="0" err="1"/>
              <a:t>deep</a:t>
            </a:r>
            <a:r>
              <a:rPr lang="fr-FR" sz="2100" dirty="0"/>
              <a:t> </a:t>
            </a:r>
            <a:r>
              <a:rPr lang="fr-FR" sz="2100" dirty="0" err="1"/>
              <a:t>learning</a:t>
            </a:r>
            <a:r>
              <a:rPr lang="fr-FR" sz="2100" dirty="0"/>
              <a:t> comme BERT ou </a:t>
            </a:r>
            <a:r>
              <a:rPr lang="fr-FR" sz="2100" dirty="0" err="1"/>
              <a:t>ELMo</a:t>
            </a:r>
            <a:endParaRPr lang="en-US" sz="2100" dirty="0"/>
          </a:p>
          <a:p>
            <a:pPr marL="342900" indent="-342900" algn="l">
              <a:buFontTx/>
              <a:buChar char="-"/>
            </a:pPr>
            <a:endParaRPr lang="fr-FR" sz="2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/>
              <a:t>Pistes d’amélioration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95710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3BAD9-A4BB-40B7-9488-D7B4DEA5E62C}"/>
              </a:ext>
            </a:extLst>
          </p:cNvPr>
          <p:cNvSpPr txBox="1">
            <a:spLocks/>
          </p:cNvSpPr>
          <p:nvPr/>
        </p:nvSpPr>
        <p:spPr>
          <a:xfrm>
            <a:off x="2256690" y="785143"/>
            <a:ext cx="6809362" cy="1070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MERCI DE VOTRE ATTENTION</a:t>
            </a:r>
          </a:p>
          <a:p>
            <a:endParaRPr lang="en-US" sz="1800" b="1" i="1" dirty="0">
              <a:solidFill>
                <a:schemeClr val="accent3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641545-B558-470B-9025-8FC84BEB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91" y="2842611"/>
            <a:ext cx="9537417" cy="227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30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Récupération des données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Récupération de </a:t>
            </a:r>
            <a:r>
              <a:rPr lang="fr-FR" sz="2000" b="1" dirty="0"/>
              <a:t>20 028 questions </a:t>
            </a:r>
            <a:r>
              <a:rPr lang="fr-FR" sz="2000" dirty="0"/>
              <a:t>en utilisant l’API </a:t>
            </a:r>
            <a:r>
              <a:rPr lang="fr-FR" sz="2000" dirty="0" err="1"/>
              <a:t>StackOverflow</a:t>
            </a: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Aucune valeur manquante et aucune question en doublon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La colonne </a:t>
            </a:r>
            <a:r>
              <a:rPr lang="fr-FR" sz="2000" i="1" dirty="0"/>
              <a:t>Body </a:t>
            </a:r>
            <a:r>
              <a:rPr lang="fr-FR" sz="2000" dirty="0"/>
              <a:t>est parsemée de sauts de ligne ou balises HTML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Fusion des colonnes </a:t>
            </a:r>
            <a:r>
              <a:rPr lang="fr-FR" sz="2000" i="1" dirty="0"/>
              <a:t>Body</a:t>
            </a:r>
            <a:r>
              <a:rPr lang="fr-FR" sz="2000" dirty="0"/>
              <a:t> et </a:t>
            </a:r>
            <a:r>
              <a:rPr lang="fr-FR" sz="2000" i="1" dirty="0" err="1"/>
              <a:t>Title</a:t>
            </a:r>
            <a:r>
              <a:rPr lang="fr-FR" sz="2000" i="1" dirty="0"/>
              <a:t> </a:t>
            </a:r>
            <a:r>
              <a:rPr lang="fr-FR" sz="2000" dirty="0"/>
              <a:t>dans une colonne appelée </a:t>
            </a:r>
            <a:r>
              <a:rPr lang="fr-FR" sz="2000" i="1" dirty="0" err="1"/>
              <a:t>Text</a:t>
            </a:r>
            <a:endParaRPr lang="fr-FR" sz="20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E1274A-0D4E-4745-B3AD-6D906F3C24AD}"/>
              </a:ext>
            </a:extLst>
          </p:cNvPr>
          <p:cNvSpPr/>
          <p:nvPr/>
        </p:nvSpPr>
        <p:spPr>
          <a:xfrm>
            <a:off x="422030" y="2177424"/>
            <a:ext cx="589026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SELECT body, title, tags </a:t>
            </a:r>
          </a:p>
          <a:p>
            <a:r>
              <a:rPr lang="en-US" dirty="0"/>
              <a:t>FROM posts </a:t>
            </a:r>
          </a:p>
          <a:p>
            <a:r>
              <a:rPr lang="en-US" dirty="0"/>
              <a:t>WHERE title is not null and body is not null and tags is not null </a:t>
            </a:r>
          </a:p>
          <a:p>
            <a:r>
              <a:rPr lang="en-US" dirty="0"/>
              <a:t>AND </a:t>
            </a:r>
            <a:r>
              <a:rPr lang="en-US" dirty="0" err="1"/>
              <a:t>FavoriteCount</a:t>
            </a:r>
            <a:r>
              <a:rPr lang="en-US" dirty="0"/>
              <a:t>&gt;50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579672-3F21-46C2-8C43-C826ECC5E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74979"/>
              </p:ext>
            </p:extLst>
          </p:nvPr>
        </p:nvGraphicFramePr>
        <p:xfrm>
          <a:off x="6711886" y="1661563"/>
          <a:ext cx="5087389" cy="2253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78">
                  <a:extLst>
                    <a:ext uri="{9D8B030D-6E8A-4147-A177-3AD203B41FA5}">
                      <a16:colId xmlns:a16="http://schemas.microsoft.com/office/drawing/2014/main" val="380056130"/>
                    </a:ext>
                  </a:extLst>
                </a:gridCol>
                <a:gridCol w="4634611">
                  <a:extLst>
                    <a:ext uri="{9D8B030D-6E8A-4147-A177-3AD203B41FA5}">
                      <a16:colId xmlns:a16="http://schemas.microsoft.com/office/drawing/2014/main" val="4198743515"/>
                    </a:ext>
                  </a:extLst>
                </a:gridCol>
              </a:tblGrid>
              <a:tr h="2774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19142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095078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Quality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846610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Body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&lt;p&gt;How can I request a random row (or as close...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1239862"/>
                  </a:ext>
                </a:extLst>
              </a:tr>
              <a:tr h="3120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How to request a random row in SQL?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131851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Tags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&lt;</a:t>
                      </a:r>
                      <a:r>
                        <a:rPr lang="fr-FR" sz="900" dirty="0" err="1">
                          <a:effectLst/>
                        </a:rPr>
                        <a:t>sql</a:t>
                      </a:r>
                      <a:r>
                        <a:rPr lang="fr-FR" sz="900" dirty="0">
                          <a:effectLst/>
                        </a:rPr>
                        <a:t>&gt;&lt;</a:t>
                      </a:r>
                      <a:r>
                        <a:rPr lang="fr-FR" sz="900" dirty="0" err="1">
                          <a:effectLst/>
                        </a:rPr>
                        <a:t>random</a:t>
                      </a:r>
                      <a:r>
                        <a:rPr lang="fr-FR" sz="900" dirty="0">
                          <a:effectLst/>
                        </a:rPr>
                        <a:t>&gt;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89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DC104E-2B08-497E-AED4-67287D4E3E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24" y="4436828"/>
            <a:ext cx="4950350" cy="23832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77" y="1043354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b="1" dirty="0"/>
              <a:t>6997 tags distincts</a:t>
            </a:r>
            <a:r>
              <a:rPr lang="fr-FR" sz="2000" dirty="0"/>
              <a:t>, grande diversité du vocabulaire avec de nombreux termes peu fréquents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Ne conserver que les 400 tags les plus fréquents me permet de m’affranchir en partie du fléau de la dimension tout en restant suffisamment exhaustif (</a:t>
            </a:r>
            <a:r>
              <a:rPr lang="fr-FR" sz="2000" b="1" dirty="0"/>
              <a:t>20 028 documents conservés</a:t>
            </a:r>
            <a:r>
              <a:rPr lang="fr-FR" sz="2000" dirty="0"/>
              <a:t>)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EF175-DF04-441D-AE3A-1474D8D9F8A9}"/>
              </a:ext>
            </a:extLst>
          </p:cNvPr>
          <p:cNvSpPr/>
          <p:nvPr/>
        </p:nvSpPr>
        <p:spPr>
          <a:xfrm>
            <a:off x="5359179" y="4617864"/>
            <a:ext cx="373711" cy="2199371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7DF047F-F0FB-408F-9DE7-EE37FD87F7F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732890" y="5392382"/>
            <a:ext cx="564906" cy="0"/>
          </a:xfrm>
          <a:prstGeom prst="line">
            <a:avLst/>
          </a:prstGeom>
          <a:noFill/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9BB1CD8-54A9-4026-AB11-CCFCA53C218D}"/>
              </a:ext>
            </a:extLst>
          </p:cNvPr>
          <p:cNvSpPr/>
          <p:nvPr/>
        </p:nvSpPr>
        <p:spPr>
          <a:xfrm>
            <a:off x="6297796" y="5136323"/>
            <a:ext cx="1819242" cy="512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accent2"/>
                </a:solidFill>
              </a:rPr>
              <a:t>97% des documents possèdent un tag du top 100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2667E3-93B3-4C78-AB83-4563F5A862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477" y="1440270"/>
            <a:ext cx="4561561" cy="2383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22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5913" y="2517090"/>
            <a:ext cx="4844057" cy="1824322"/>
          </a:xfrm>
        </p:spPr>
        <p:txBody>
          <a:bodyPr>
            <a:noAutofit/>
          </a:bodyPr>
          <a:lstStyle/>
          <a:p>
            <a:pPr algn="l"/>
            <a:r>
              <a:rPr lang="fr-FR" dirty="0"/>
              <a:t>Peu de documents ont plus de 3 tags.</a:t>
            </a:r>
          </a:p>
          <a:p>
            <a:pPr algn="l"/>
            <a:r>
              <a:rPr lang="fr-FR" dirty="0"/>
              <a:t>Cependant du fait que de la réduction de dimensionalité , j’ai décider de garder tous les tags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649ED8-2381-432D-8930-BE6A1837C0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2" y="3990826"/>
            <a:ext cx="5760720" cy="2091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BAD51A-0FBE-441A-A99E-ED894204E9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2" y="1471245"/>
            <a:ext cx="5760720" cy="2091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366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F2F43A-CCFA-42DD-9E66-0DCE0FE1B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1151507"/>
            <a:ext cx="11377245" cy="1123384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40240    &lt;p&gt;I have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following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 and I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would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like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and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(notice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additional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tag content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inside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also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needs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)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without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a XML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parser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overhead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too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large for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tiny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strings).&lt;/p&gt;\r\n\r\n&lt;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&gt;&lt;code&gt;The big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 x="1"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bpt&amp;gt;black&amp;lt;ept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 x="2"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ulined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bpt&amp;gt;cat&amp;lt;ept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sleeps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.\r\n&lt;/code&gt;&lt;/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&gt;\r\n\r\n&lt;p&gt;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regex in VB.NET or C#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do.&lt;/p&gt;\r\n Regular expression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XML tags and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their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2419330"/>
            <a:ext cx="11377245" cy="79436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200" dirty="0">
                <a:solidFill>
                  <a:schemeClr val="accent6"/>
                </a:solidFill>
              </a:rPr>
              <a:t>Mise en minuscules du texte, suppression des caractères « </a:t>
            </a:r>
            <a:r>
              <a:rPr lang="fr-FR" sz="2200" dirty="0" err="1">
                <a:solidFill>
                  <a:schemeClr val="accent6"/>
                </a:solidFill>
              </a:rPr>
              <a:t>whitespace</a:t>
            </a:r>
            <a:r>
              <a:rPr lang="fr-FR" sz="2200" dirty="0">
                <a:solidFill>
                  <a:schemeClr val="accent6"/>
                </a:solidFill>
              </a:rPr>
              <a:t> » et du code au motif que le vocabulaire </a:t>
            </a:r>
            <a:r>
              <a:rPr lang="fr-FR" sz="2000" dirty="0">
                <a:solidFill>
                  <a:schemeClr val="accent6"/>
                </a:solidFill>
              </a:rPr>
              <a:t>contenu</a:t>
            </a:r>
            <a:r>
              <a:rPr lang="fr-FR" sz="2200" dirty="0">
                <a:solidFill>
                  <a:schemeClr val="accent6"/>
                </a:solidFill>
              </a:rPr>
              <a:t> entre des balises n’est pas en lien avec la question posée.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3218915"/>
            <a:ext cx="11377247" cy="692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/>
              <a:t>40240    &lt;p&gt;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have the following string and 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would like to remove  and  (notice the additional tag content inside them that also needs to be removed) without using a xml parser (overhead too large for tiny strings).&lt;/p&gt; &lt;pre&gt;&lt;/pre&gt; &lt;p&gt;any regex in vb.net or </a:t>
            </a:r>
            <a:r>
              <a:rPr lang="en-US" altLang="fr-FR" sz="1400" dirty="0" err="1"/>
              <a:t>c#</a:t>
            </a:r>
            <a:r>
              <a:rPr lang="en-US" altLang="fr-FR" sz="1400" dirty="0"/>
              <a:t> will do.&lt;/p&gt; regular expression to remove xml tags and their content</a:t>
            </a:r>
            <a:endParaRPr lang="fr-FR" alt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22029" y="3991173"/>
            <a:ext cx="113772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200" dirty="0">
                <a:solidFill>
                  <a:schemeClr val="accent2"/>
                </a:solidFill>
              </a:rPr>
              <a:t>Suppression du format HTML avec le package </a:t>
            </a:r>
            <a:r>
              <a:rPr lang="fr-FR" sz="2200" dirty="0" err="1">
                <a:solidFill>
                  <a:schemeClr val="accent2"/>
                </a:solidFill>
              </a:rPr>
              <a:t>Beautiful</a:t>
            </a:r>
            <a:r>
              <a:rPr lang="fr-FR" sz="2200" dirty="0">
                <a:solidFill>
                  <a:schemeClr val="accent2"/>
                </a:solidFill>
              </a:rPr>
              <a:t> </a:t>
            </a:r>
            <a:r>
              <a:rPr lang="fr-FR" sz="2200" dirty="0" err="1">
                <a:solidFill>
                  <a:schemeClr val="accent2"/>
                </a:solidFill>
              </a:rPr>
              <a:t>Soup</a:t>
            </a:r>
            <a:endParaRPr lang="fr-FR" sz="2200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6" y="4532599"/>
            <a:ext cx="11377247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have the following string and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would like to remove  and  (notice the additional tag content inside them that also needs to be removed) without using a xml parser (overhead too large for tiny strings).  any regex in vb.net or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c#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will do. regular expression to remove xml tags and their content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A44A9-0CCA-4EB2-BE5B-E83B3EAF8AB7}"/>
              </a:ext>
            </a:extLst>
          </p:cNvPr>
          <p:cNvSpPr/>
          <p:nvPr/>
        </p:nvSpPr>
        <p:spPr>
          <a:xfrm>
            <a:off x="422030" y="5089414"/>
            <a:ext cx="113772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5"/>
                </a:solidFill>
              </a:rPr>
              <a:t>Suppression de la ponctuation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6B13E-F0CF-450A-AA4B-80CE38CFF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26" y="5609919"/>
            <a:ext cx="11376347" cy="4770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/>
              <a:t>40240    i have the </a:t>
            </a:r>
            <a:r>
              <a:rPr lang="fr-FR" sz="1400" dirty="0" err="1"/>
              <a:t>following</a:t>
            </a:r>
            <a:r>
              <a:rPr lang="fr-FR" sz="1400" dirty="0"/>
              <a:t> string and i </a:t>
            </a:r>
            <a:r>
              <a:rPr lang="fr-FR" sz="1400" dirty="0" err="1"/>
              <a:t>would</a:t>
            </a:r>
            <a:r>
              <a:rPr lang="fr-FR" sz="1400" dirty="0"/>
              <a:t> like to </a:t>
            </a:r>
            <a:r>
              <a:rPr lang="fr-FR" sz="1400" dirty="0" err="1"/>
              <a:t>remove</a:t>
            </a:r>
            <a:r>
              <a:rPr lang="fr-FR" sz="1400" dirty="0"/>
              <a:t> and notice the </a:t>
            </a:r>
            <a:r>
              <a:rPr lang="fr-FR" sz="1400" dirty="0" err="1"/>
              <a:t>additional</a:t>
            </a:r>
            <a:r>
              <a:rPr lang="fr-FR" sz="1400" dirty="0"/>
              <a:t> tag content </a:t>
            </a:r>
            <a:r>
              <a:rPr lang="fr-FR" sz="1400" dirty="0" err="1"/>
              <a:t>inside</a:t>
            </a:r>
            <a:r>
              <a:rPr lang="fr-FR" sz="1400" dirty="0"/>
              <a:t> </a:t>
            </a:r>
            <a:r>
              <a:rPr lang="fr-FR" sz="1400" dirty="0" err="1"/>
              <a:t>them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also</a:t>
            </a:r>
            <a:r>
              <a:rPr lang="fr-FR" sz="1400" dirty="0"/>
              <a:t> </a:t>
            </a:r>
            <a:r>
              <a:rPr lang="fr-FR" sz="1400" dirty="0" err="1"/>
              <a:t>needs</a:t>
            </a:r>
            <a:r>
              <a:rPr lang="fr-FR" sz="1400" dirty="0"/>
              <a:t> 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removed</a:t>
            </a:r>
            <a:r>
              <a:rPr lang="fr-FR" sz="1400" dirty="0"/>
              <a:t> </a:t>
            </a:r>
            <a:r>
              <a:rPr lang="fr-FR" sz="1400" dirty="0" err="1"/>
              <a:t>without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a xml </a:t>
            </a:r>
            <a:r>
              <a:rPr lang="fr-FR" sz="1400" dirty="0" err="1"/>
              <a:t>parser</a:t>
            </a:r>
            <a:r>
              <a:rPr lang="fr-FR" sz="1400" dirty="0"/>
              <a:t> </a:t>
            </a:r>
            <a:r>
              <a:rPr lang="fr-FR" sz="1400" dirty="0" err="1"/>
              <a:t>overhead</a:t>
            </a:r>
            <a:r>
              <a:rPr lang="fr-FR" sz="1400" dirty="0"/>
              <a:t> </a:t>
            </a:r>
            <a:r>
              <a:rPr lang="fr-FR" sz="1400" dirty="0" err="1"/>
              <a:t>too</a:t>
            </a:r>
            <a:r>
              <a:rPr lang="fr-FR" sz="1400" dirty="0"/>
              <a:t> large for </a:t>
            </a:r>
            <a:r>
              <a:rPr lang="fr-FR" sz="1400" dirty="0" err="1"/>
              <a:t>tiny</a:t>
            </a:r>
            <a:r>
              <a:rPr lang="fr-FR" sz="1400" dirty="0"/>
              <a:t> strings </a:t>
            </a:r>
            <a:r>
              <a:rPr lang="fr-FR" sz="1400" dirty="0" err="1"/>
              <a:t>any</a:t>
            </a:r>
            <a:r>
              <a:rPr lang="fr-FR" sz="1400" dirty="0"/>
              <a:t> regex </a:t>
            </a:r>
            <a:r>
              <a:rPr lang="fr-FR" sz="1400" dirty="0" err="1"/>
              <a:t>will</a:t>
            </a:r>
            <a:r>
              <a:rPr lang="fr-FR" sz="1400" dirty="0"/>
              <a:t> do </a:t>
            </a:r>
            <a:r>
              <a:rPr lang="fr-FR" sz="1400" dirty="0" err="1"/>
              <a:t>regular</a:t>
            </a:r>
            <a:r>
              <a:rPr lang="fr-FR" sz="1400" dirty="0"/>
              <a:t> expression to </a:t>
            </a:r>
            <a:r>
              <a:rPr lang="fr-FR" sz="1400" dirty="0" err="1"/>
              <a:t>remove</a:t>
            </a:r>
            <a:r>
              <a:rPr lang="fr-FR" sz="1400" dirty="0"/>
              <a:t> xml tags and </a:t>
            </a:r>
            <a:r>
              <a:rPr lang="fr-FR" sz="1400" dirty="0" err="1"/>
              <a:t>their</a:t>
            </a:r>
            <a:r>
              <a:rPr lang="fr-FR" sz="1400" dirty="0"/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96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61D3FE-8C1C-4AD2-AB63-1A4CF82C2DA3}"/>
              </a:ext>
            </a:extLst>
          </p:cNvPr>
          <p:cNvSpPr/>
          <p:nvPr/>
        </p:nvSpPr>
        <p:spPr>
          <a:xfrm>
            <a:off x="422025" y="4111385"/>
            <a:ext cx="4568496" cy="2215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Conclusion après NLP :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Tous les documents possèdent au moins un tag.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Il y a </a:t>
            </a:r>
            <a:r>
              <a:rPr lang="fr-FR" b="1" dirty="0">
                <a:solidFill>
                  <a:schemeClr val="tx1"/>
                </a:solidFill>
              </a:rPr>
              <a:t>19 446 </a:t>
            </a:r>
            <a:r>
              <a:rPr lang="fr-FR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1153892"/>
            <a:ext cx="11377245" cy="1167889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fr-FR" sz="1400" dirty="0">
                <a:solidFill>
                  <a:schemeClr val="accent6"/>
                </a:solidFill>
              </a:rPr>
              <a:t>Suppression des </a:t>
            </a:r>
            <a:r>
              <a:rPr lang="fr-FR" sz="1400" dirty="0" err="1">
                <a:solidFill>
                  <a:schemeClr val="accent6"/>
                </a:solidFill>
              </a:rPr>
              <a:t>stopwords</a:t>
            </a:r>
            <a:r>
              <a:rPr lang="fr-FR" sz="1400" dirty="0">
                <a:solidFill>
                  <a:schemeClr val="accent6"/>
                </a:solidFill>
              </a:rPr>
              <a:t> proposés par les modules NLP (NLTK et </a:t>
            </a:r>
            <a:r>
              <a:rPr lang="fr-FR" sz="1400" dirty="0" err="1">
                <a:solidFill>
                  <a:schemeClr val="accent6"/>
                </a:solidFill>
              </a:rPr>
              <a:t>Spacy</a:t>
            </a:r>
            <a:r>
              <a:rPr lang="fr-FR" sz="1400" dirty="0">
                <a:solidFill>
                  <a:schemeClr val="accent6"/>
                </a:solidFill>
              </a:rPr>
              <a:t>)</a:t>
            </a:r>
          </a:p>
          <a:p>
            <a:pPr marL="342900" indent="-342900" algn="l">
              <a:buFontTx/>
              <a:buChar char="-"/>
            </a:pPr>
            <a:r>
              <a:rPr lang="fr-FR" sz="1400" dirty="0">
                <a:solidFill>
                  <a:schemeClr val="accent6"/>
                </a:solidFill>
              </a:rPr>
              <a:t>Lemmatisation pour réduire les mots à leur forme neutre canonique</a:t>
            </a:r>
          </a:p>
          <a:p>
            <a:pPr marL="342900" indent="-342900" algn="l">
              <a:buFontTx/>
              <a:buChar char="-"/>
            </a:pPr>
            <a:r>
              <a:rPr lang="fr-FR" sz="1400" dirty="0">
                <a:solidFill>
                  <a:schemeClr val="accent6"/>
                </a:solidFill>
              </a:rPr>
              <a:t>Suppression des mots qui ne sont pas des noms (POS </a:t>
            </a:r>
            <a:r>
              <a:rPr lang="fr-FR" sz="1400" dirty="0" err="1">
                <a:solidFill>
                  <a:schemeClr val="accent6"/>
                </a:solidFill>
              </a:rPr>
              <a:t>tagging</a:t>
            </a:r>
            <a:r>
              <a:rPr lang="fr-FR" sz="1400" dirty="0">
                <a:solidFill>
                  <a:schemeClr val="accent6"/>
                </a:solidFill>
              </a:rPr>
              <a:t>) considérant que les verbes ou adverbes n’apportent pas de valeur ajoutée pour la problématique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5" y="2308221"/>
            <a:ext cx="1137724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string notice tag content xml parser string regex expression xml tag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22028" y="2569831"/>
            <a:ext cx="11377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2"/>
                </a:solidFill>
              </a:rPr>
              <a:t>Suppression de </a:t>
            </a:r>
            <a:r>
              <a:rPr lang="fr-FR" sz="2000" dirty="0" err="1">
                <a:solidFill>
                  <a:schemeClr val="accent2"/>
                </a:solidFill>
              </a:rPr>
              <a:t>stopwords</a:t>
            </a:r>
            <a:r>
              <a:rPr lang="fr-FR" sz="2000" dirty="0">
                <a:solidFill>
                  <a:schemeClr val="accent2"/>
                </a:solidFill>
              </a:rPr>
              <a:t>. Certains des 200 premiers mots par occurrence sont très génériques et n’apportent pas de valeur ajoutée, ils sont supprimés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38" y="3240399"/>
            <a:ext cx="11377247" cy="692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'file', 'way', 'user', 'use', 'problem', 'work', 'example', 'method', 'question', 'value', 'thank', 'solution', 'thing', 'number', 'change', 'idea', 'answer', 'issue', 'update', 'lot', 'message', 'information', 'people', 'reason', 'help', 'want', 'run', 'need', 'end', 'default', 'difference', 'suggestion', 'approach', 'task', 'implementation', 'check', 'e', 'custom', 'place', 'practice', 'support', 'experience', 'product', 'stuff', 'comment', 'note', 'argument', 'year'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2E2835-93A8-4925-AD3C-F9042E9A18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298" y="3990838"/>
            <a:ext cx="6317974" cy="287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2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Tags </a:t>
            </a:r>
            <a:r>
              <a:rPr lang="fr-FR" sz="2000" dirty="0"/>
              <a:t>à l’aide d’un </a:t>
            </a:r>
            <a:r>
              <a:rPr lang="fr-FR" sz="2000" i="1" dirty="0" err="1"/>
              <a:t>MultiLabelBinarizer</a:t>
            </a:r>
            <a:r>
              <a:rPr lang="fr-FR" sz="2000" i="1" dirty="0"/>
              <a:t> </a:t>
            </a:r>
            <a:r>
              <a:rPr lang="fr-FR" sz="2000" dirty="0"/>
              <a:t>pour la modélisation supervisée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J’obtiens une matrice de taille (questions x tags) soit </a:t>
            </a:r>
            <a:r>
              <a:rPr lang="fr-FR" sz="2000" b="1" dirty="0"/>
              <a:t>(19 446x 400)</a:t>
            </a:r>
            <a:r>
              <a:rPr lang="fr-FR" sz="2000" dirty="0"/>
              <a:t> </a:t>
            </a:r>
            <a:r>
              <a:rPr lang="fr-FR" sz="2000" b="1" dirty="0"/>
              <a:t>de valeurs binaires </a:t>
            </a:r>
            <a:r>
              <a:rPr lang="fr-FR" sz="2000" dirty="0"/>
              <a:t>indiquant la présence ou non d’un ou plusieurs tags pour chaque document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819D4E2-A8E2-46BE-91C0-23414EE94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3" y="2782659"/>
            <a:ext cx="11131498" cy="1696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60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1101255"/>
            <a:ext cx="11377245" cy="59276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dirty="0"/>
              <a:t>Je sépare le jeux de données </a:t>
            </a:r>
            <a:r>
              <a:rPr lang="fr-FR" i="1" dirty="0" err="1"/>
              <a:t>Text</a:t>
            </a:r>
            <a:r>
              <a:rPr lang="fr-FR" i="1" dirty="0"/>
              <a:t> (</a:t>
            </a:r>
            <a:r>
              <a:rPr lang="fr-FR" i="1" dirty="0" err="1"/>
              <a:t>Body+Title</a:t>
            </a:r>
            <a:r>
              <a:rPr lang="fr-FR" i="1"/>
              <a:t>) </a:t>
            </a:r>
            <a:r>
              <a:rPr lang="fr-FR"/>
              <a:t>en </a:t>
            </a:r>
            <a:r>
              <a:rPr lang="fr-FR" dirty="0"/>
              <a:t>jeux d’entraînement (80% soit </a:t>
            </a:r>
            <a:r>
              <a:rPr lang="fr-FR" b="1" dirty="0"/>
              <a:t>15 556 </a:t>
            </a:r>
            <a:r>
              <a:rPr lang="fr-FR" b="1" dirty="0" err="1"/>
              <a:t>posts</a:t>
            </a:r>
            <a:r>
              <a:rPr lang="fr-FR" dirty="0"/>
              <a:t>) et validation (20% soit </a:t>
            </a:r>
            <a:r>
              <a:rPr lang="fr-FR" b="1" dirty="0"/>
              <a:t>3 890 </a:t>
            </a:r>
            <a:r>
              <a:rPr lang="fr-FR" b="1" dirty="0" err="1"/>
              <a:t>posts</a:t>
            </a:r>
            <a:r>
              <a:rPr lang="fr-FR" dirty="0"/>
              <a:t>). </a:t>
            </a: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r>
              <a:rPr lang="fr-FR" dirty="0"/>
              <a:t>La fréquences des tags oscille dans un intervalle de fréquence entre 0.5 et 1%. </a:t>
            </a:r>
          </a:p>
          <a:p>
            <a:r>
              <a:rPr lang="fr-FR" dirty="0"/>
              <a:t>Les jeux de données sont donc à peu de choses près, bien équilibrés. 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7A11D-2A9B-414A-A75B-83354BC10A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3" y="2266121"/>
            <a:ext cx="5637278" cy="310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4E118-B916-4ED6-8BC2-8ECED0D71E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761" y="2266121"/>
            <a:ext cx="6087586" cy="3108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649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11463</TotalTime>
  <Words>2489</Words>
  <Application>Microsoft Office PowerPoint</Application>
  <PresentationFormat>Widescreen</PresentationFormat>
  <Paragraphs>351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Symbol</vt:lpstr>
      <vt:lpstr>Thème Office</vt:lpstr>
      <vt:lpstr>Catégorisez automatiquement des questions</vt:lpstr>
      <vt:lpstr>Introduction</vt:lpstr>
      <vt:lpstr>Récupération des données</vt:lpstr>
      <vt:lpstr>Analyse de la variable Tags</vt:lpstr>
      <vt:lpstr>Analyse de la variable Tags</vt:lpstr>
      <vt:lpstr>Body : Natural Language Processing</vt:lpstr>
      <vt:lpstr>Body : Natural Language Processing</vt:lpstr>
      <vt:lpstr>Préprocessing des données avant modélisation</vt:lpstr>
      <vt:lpstr>Préprocessing des données avant modélisation</vt:lpstr>
      <vt:lpstr>Préprocessing des données avant modélisation</vt:lpstr>
      <vt:lpstr>Non supervisé : Latent Dirichlet Allocation</vt:lpstr>
      <vt:lpstr>Non supervisé : Latent Dirichlet Allocation</vt:lpstr>
      <vt:lpstr>Non supervisé : Latent Dirichlet Allocation</vt:lpstr>
      <vt:lpstr>Recommandation non supervisée de tags</vt:lpstr>
      <vt:lpstr>Préprocessing des données avant modélisation</vt:lpstr>
      <vt:lpstr>Analyse supervisée</vt:lpstr>
      <vt:lpstr>Analyse supervisée</vt:lpstr>
      <vt:lpstr>Analyse supervisée</vt:lpstr>
      <vt:lpstr>API de recommandation de tags</vt:lpstr>
      <vt:lpstr>Pistes d’amélioration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nutritionnelles</dc:title>
  <dc:creator>Richard Durand</dc:creator>
  <cp:lastModifiedBy>Mehdi Doubiani</cp:lastModifiedBy>
  <cp:revision>825</cp:revision>
  <dcterms:created xsi:type="dcterms:W3CDTF">2019-01-13T20:42:16Z</dcterms:created>
  <dcterms:modified xsi:type="dcterms:W3CDTF">2020-03-28T09:31:12Z</dcterms:modified>
</cp:coreProperties>
</file>