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MILL</a:t>
            </a:r>
            <a:r>
              <a:rPr lang="zh-CN" altLang="en-US" dirty="0" smtClean="0"/>
              <a:t>框架设计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呼加璐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MILL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Instance Learning </a:t>
            </a:r>
            <a:r>
              <a:rPr lang="en-US" altLang="zh-CN" dirty="0" smtClean="0"/>
              <a:t>Library </a:t>
            </a:r>
            <a:r>
              <a:rPr lang="en-US" altLang="zh-CN" dirty="0"/>
              <a:t>(</a:t>
            </a:r>
            <a:r>
              <a:rPr lang="en-US" altLang="zh-CN" dirty="0" smtClean="0"/>
              <a:t>MILL)</a:t>
            </a:r>
          </a:p>
          <a:p>
            <a:pPr lvl="1"/>
            <a:r>
              <a:rPr lang="en-US" altLang="zh-CN" dirty="0" smtClean="0"/>
              <a:t>C++ Library</a:t>
            </a:r>
          </a:p>
          <a:p>
            <a:pPr lvl="1"/>
            <a:r>
              <a:rPr lang="en-US" altLang="zh-CN" dirty="0" smtClean="0"/>
              <a:t>Efficient </a:t>
            </a:r>
          </a:p>
          <a:p>
            <a:pPr lvl="1"/>
            <a:r>
              <a:rPr lang="en-US" altLang="zh-CN" dirty="0" smtClean="0"/>
              <a:t>Extensible</a:t>
            </a:r>
          </a:p>
          <a:p>
            <a:pPr lvl="1"/>
            <a:r>
              <a:rPr lang="en-US" altLang="zh-CN" dirty="0" smtClean="0"/>
              <a:t>Easy to use</a:t>
            </a:r>
          </a:p>
          <a:p>
            <a:pPr lvl="1"/>
            <a:r>
              <a:rPr lang="en-US" altLang="zh-CN" dirty="0" smtClean="0"/>
              <a:t>Multiple platform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++11</a:t>
            </a:r>
          </a:p>
          <a:p>
            <a:pPr lvl="1"/>
            <a:r>
              <a:rPr lang="en-US" altLang="zh-CN" dirty="0" smtClean="0"/>
              <a:t>Parallelization if possible</a:t>
            </a:r>
          </a:p>
          <a:p>
            <a:pPr lvl="1"/>
            <a:r>
              <a:rPr lang="en-US" altLang="zh-CN" dirty="0" smtClean="0"/>
              <a:t>Documentation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3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MILL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547664" y="2348880"/>
            <a:ext cx="6264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547664" y="2348880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5576" y="3284984"/>
            <a:ext cx="1944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55576" y="3284984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5997" y="2412494"/>
            <a:ext cx="461665" cy="8088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include</a:t>
            </a:r>
            <a:endParaRPr lang="zh-CN" altLang="en-US" b="1" dirty="0">
              <a:latin typeface="+mj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23528" y="4221088"/>
            <a:ext cx="12961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504" y="3425542"/>
            <a:ext cx="615553" cy="6549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MIL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23528" y="4221088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55576" y="4221088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7624" y="4221088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619672" y="4221088"/>
            <a:ext cx="0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504" y="5079999"/>
            <a:ext cx="461665" cy="5187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APR</a:t>
            </a:r>
            <a:endParaRPr lang="zh-CN" altLang="en-US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552" y="5085184"/>
            <a:ext cx="461665" cy="7575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EM-DD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6791" y="5079999"/>
            <a:ext cx="461665" cy="13378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Citation-</a:t>
            </a:r>
            <a:r>
              <a:rPr lang="en-US" altLang="zh-CN" dirty="0" err="1">
                <a:latin typeface="+mj-lt"/>
              </a:rPr>
              <a:t>k</a:t>
            </a:r>
            <a:r>
              <a:rPr lang="en-US" altLang="zh-CN" dirty="0" err="1" smtClean="0">
                <a:latin typeface="+mj-lt"/>
              </a:rPr>
              <a:t>NN</a:t>
            </a:r>
            <a:endParaRPr lang="zh-CN" altLang="en-US" dirty="0">
              <a:latin typeface="+mj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812360" y="2348880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876256" y="3284984"/>
            <a:ext cx="19442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905" y="2531116"/>
            <a:ext cx="461665" cy="571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apps</a:t>
            </a:r>
            <a:endParaRPr lang="zh-CN" altLang="en-US" b="1" dirty="0">
              <a:latin typeface="+mj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876256" y="3284984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4719" y="3429000"/>
            <a:ext cx="615553" cy="610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ASI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812360" y="3284984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57017" y="3462411"/>
            <a:ext cx="615553" cy="7239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CBS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820472" y="3284984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80960" y="3403223"/>
            <a:ext cx="461665" cy="10928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microRNA</a:t>
            </a:r>
            <a:endParaRPr lang="zh-CN" altLang="en-US" b="1" dirty="0">
              <a:latin typeface="+mj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693368" y="3284984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70683" y="3490715"/>
            <a:ext cx="615553" cy="7543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core</a:t>
            </a:r>
            <a:endParaRPr lang="zh-CN" altLang="en-US" sz="2800" dirty="0">
              <a:latin typeface="+mj-lt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3275856" y="2348880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48064" y="2348879"/>
            <a:ext cx="0" cy="93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14191" y="2471419"/>
            <a:ext cx="461665" cy="5667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tests</a:t>
            </a:r>
            <a:endParaRPr lang="zh-CN" altLang="en-US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25315" y="2526428"/>
            <a:ext cx="461665" cy="832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Manual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18456" y="5079998"/>
            <a:ext cx="461665" cy="7175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others</a:t>
            </a:r>
            <a:endParaRPr lang="zh-CN" altLang="en-US" dirty="0">
              <a:latin typeface="+mj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4211960" y="1556792"/>
            <a:ext cx="0" cy="792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83</TotalTime>
  <Words>51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暗香扑面</vt:lpstr>
      <vt:lpstr>MILL框架设计</vt:lpstr>
      <vt:lpstr>MILL要求</vt:lpstr>
      <vt:lpstr>MILL框架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MILL框架设计</dc:title>
  <dc:creator>Jialu Hu</dc:creator>
  <cp:lastModifiedBy>Jialu Hu</cp:lastModifiedBy>
  <cp:revision>14</cp:revision>
  <dcterms:created xsi:type="dcterms:W3CDTF">2016-05-25T13:47:06Z</dcterms:created>
  <dcterms:modified xsi:type="dcterms:W3CDTF">2016-05-25T15:12:45Z</dcterms:modified>
</cp:coreProperties>
</file>