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83" d="100"/>
          <a:sy n="83" d="100"/>
        </p:scale>
        <p:origin x="-1445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周报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41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C:\Users\ioi\AppData\Roaming\Tencent\Users\623440127\QQ\WinTemp\RichOle\5)@CNYOMI[F[VMOHTI638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30384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ioi\AppData\Roaming\Tencent\Users\623440127\QQ\WinTemp\RichOle\1OU~4B8Q7}`$)4HZUX9S]3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72696"/>
            <a:ext cx="50482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ioi\AppData\Roaming\Tencent\Users\623440127\QQ\WinTemp\RichOle\N7526}I_S6JILO[ESAHPY~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70600"/>
            <a:ext cx="4462294" cy="259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S:\Program Files\QQ\data\623440127\Image\C2C\{AC7F93DB-5347-6C53-617B-F5E48D7C4676}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48" y="5124396"/>
            <a:ext cx="4053703" cy="158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0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C:\Users\ioi\AppData\Roaming\Tencent\Users\623440127\QQ\WinTemp\RichOle\ERW4AOU1773R]C8ATI(8PJ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4251176" cy="44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ioi\AppData\Roaming\Tencent\Users\623440127\QQ\WinTemp\RichOle\(A7BVXD0NZU@2H$(0H)_LU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6" y="4462232"/>
            <a:ext cx="495619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S:\Program Files\QQ\data\623440127\Image\C2C\{CE44EED4-A89F-E4DB-D519-D5D65A2DECD8}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400" y="349832"/>
            <a:ext cx="4451828" cy="11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:\Program Files\QQ\data\623440127\Image\C2C\{69272EFD-18BD-2465-2DAE-0014B8462D6B}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400" y="2218555"/>
            <a:ext cx="4384332" cy="16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11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 descr="C:\Users\ioi\AppData\Roaming\Tencent\Users\623440127\QQ\WinTemp\RichOle\%R5WPP582T}6QO12`]V2U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0" y="116632"/>
            <a:ext cx="4192383" cy="38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ioi\AppData\Roaming\Tencent\Users\623440127\QQ\WinTemp\RichOle\N_6~Z`OOP7API(A37%%6X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331" y="248540"/>
            <a:ext cx="19240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ioi\AppData\Roaming\Tencent\Users\623440127\QQ\WinTemp\RichOle\X0U7WMBE7IZEPC9[)`0VT[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0" y="4083397"/>
            <a:ext cx="6745020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S:\Program Files\QQ\data\623440127\Image\C2C\{48429D0C-D312-97D9-1DA5-AD48422A53AE}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47" y="1137328"/>
            <a:ext cx="440948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s\ioi\AppData\Roaming\Tencent\Users\623440127\QQ\WinTemp\RichOle\B3PQ}2ZOKMG4[CS9A4N2~J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597258"/>
            <a:ext cx="48482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6275040" cy="77809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pic>
        <p:nvPicPr>
          <p:cNvPr id="12289" name="Picture 1" descr="S:\Program Files\QQ\data\623440127\Image\C2C\{56B30BBC-B73B-4A7F-E50D-D53C0CD312BB}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60213"/>
            <a:ext cx="4824536" cy="497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51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:\Program Files\QQ\data\623440127\Image\C2C\{E5F0AC90-EFED-1FED-55FB-C8ED6F792B0C}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56350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3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1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pic>
        <p:nvPicPr>
          <p:cNvPr id="1025" name="Picture 1" descr="C:\Users\ioi\AppData\Roaming\Tencent\Users\623440127\QQ\WinTemp\RichOle\1DC50(}JWK9(7YGJTEI]@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95304"/>
            <a:ext cx="4032448" cy="311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ioi\AppData\Roaming\Tencent\Users\623440127\QQ\WinTemp\RichOle\Q(_WJ@T]$0R%`{B(0R4PGB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272" y="1895304"/>
            <a:ext cx="4032438" cy="31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82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ioi\AppData\Roaming\Tencent\Users\623440127\QQ\WinTemp\RichOle\SH)1VAF1]BVS8M2CKC}S`T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476672"/>
            <a:ext cx="44862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ioi\AppData\Roaming\Tencent\Users\623440127\QQ\WinTemp\RichOle\$KT}6S7DIP)5$4SXFVGNT]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7" y="1196752"/>
            <a:ext cx="8273553" cy="520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ioi\AppData\Roaming\Tencent\Users\623440127\QQ\WinTemp\RichOle\R4L$QV}U%YQZK9%_2_{OXQ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93896"/>
            <a:ext cx="81153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3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ioi\AppData\Roaming\Tencent\Users\623440127\QQ\WinTemp\RichOle\%ZYNIIABBD28C~(8XJNZO7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37" y="206971"/>
            <a:ext cx="486201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ioi\AppData\Roaming\Tencent\Users\623440127\QQ\WinTemp\RichOle\48CJM}7`@T0[V_3XS@RWV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375" y="173843"/>
            <a:ext cx="370874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ioi\AppData\Roaming\Tencent\Users\623440127\QQ\WinTemp\RichOle\$P`]ID44WZZ)[Y~QBFPGX(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84984"/>
            <a:ext cx="4602641" cy="23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ioi\AppData\Roaming\Tencent\Users\623440127\QQ\WinTemp\RichOle\[ZGHYU_1RC@`EPBH3VP$})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946340"/>
            <a:ext cx="459989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34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 descr="C:\Users\ioi\AppData\Roaming\Tencent\Users\623440127\QQ\WinTemp\RichOle\H6L5jIYBPWNS0W8U1%CZ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C:\Users\ioi\AppData\Roaming\Tencent\Users\623440127\QQ\WinTemp\RichOle\H6L5jIYBPWNS0W8U1%CZA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3" descr="C:\Users\ioi\AppData\Roaming\Tencent\Users\623440127\QQ\WinTemp\RichOle\H6L5jIYBPWNS0W8U1%CZA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5" name="Picture 5" descr="C:\Users\ioi\AppData\Roaming\Tencent\Users\623440127\QQ\WinTemp\RichOle\BBPB8EN%AVE[GX~E7S9]@(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81989" cy="440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:\Program Files\QQ\data\623440127\Image\C2C\{CFEB9088-890D-9C72-ED43-8F33336E3874}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44" y="4679376"/>
            <a:ext cx="52959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10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ioi\AppData\Roaming\Tencent\Users\623440127\QQ\WinTemp\RichOle\]`}Y]CG)5G)728)KS{F[6L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0" y="417173"/>
            <a:ext cx="2191476" cy="57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ioi\AppData\Roaming\Tencent\Users\623440127\QQ\WinTemp\RichOle\6(UA`_`7ZA5VZ}EFTFJ5X6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90" y="2492897"/>
            <a:ext cx="3311653" cy="87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ioi\AppData\Roaming\Tencent\Users\623440127\QQ\WinTemp\RichOle\_$$O0L9]TFWD}X}XWGSTNJ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2952"/>
            <a:ext cx="3024336" cy="390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so. 10:13:36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  </a:t>
            </a:r>
            <a:r>
              <a:rPr kumimoji="0" lang="zh-CN" altLang="zh-CN" sz="1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pic>
        <p:nvPicPr>
          <p:cNvPr id="6149" name="Picture 5" descr="S:\Program Files\QQ\data\623440127\Image\C2C\{6BA6A53C-0F72-3495-07D7-D98F2BC9BAA4}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64" y="4941168"/>
            <a:ext cx="3279196" cy="121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8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ioi\AppData\Roaming\Tencent\Users\623440127\QQ\WinTemp\RichOle\MD@)7}_13V`0URGTK{)WN[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04663"/>
            <a:ext cx="2176041" cy="606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ioi\AppData\Roaming\Tencent\Users\623440127\QQ\WinTemp\RichOle\]A)F_)~6NA%L{76EZ40IF$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84" y="2564904"/>
            <a:ext cx="27908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ioi\AppData\Roaming\Tencent\Users\623440127\QQ\WinTemp\RichOle\~_8}8Z6QQ)2S2M[5HRV6]L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08" y="260648"/>
            <a:ext cx="39528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:\Program Files\QQ\data\623440127\Image\C2C\{74AEBAE4-D2D2-878F-A6D3-E487DC4EB2FA}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08" y="4797152"/>
            <a:ext cx="3759282" cy="150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7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C:\Users\ioi\AppData\Roaming\Tencent\Users\623440127\QQ\WinTemp\RichOle\F7I36}W(Q7O_23J}}]H[64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8" y="116632"/>
            <a:ext cx="3521100" cy="389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ioi\AppData\Roaming\Tencent\Users\623440127\QQ\WinTemp\RichOle\UQ~MR~ULD4[8@X_~H$7J7)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04" y="620688"/>
            <a:ext cx="469852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ioi\AppData\Roaming\Tencent\Users\623440127\QQ\WinTemp\RichOle\I0~U9I51F5IG55@2$2OW0_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4" y="4091912"/>
            <a:ext cx="4608512" cy="265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:\Program Files\QQ\data\623440127\Image\C2C\{CFEB9088-890D-9C72-ED43-8F33336E3874}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95" y="4698385"/>
            <a:ext cx="3670873" cy="143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3608" y="3136408"/>
            <a:ext cx="484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为何</a:t>
            </a:r>
            <a:r>
              <a:rPr lang="en-US" altLang="zh-CN" dirty="0" smtClean="0"/>
              <a:t>chromosome name</a:t>
            </a:r>
            <a:r>
              <a:rPr lang="zh-CN" altLang="en-US" dirty="0" smtClean="0"/>
              <a:t>单独建表？</a:t>
            </a:r>
            <a:endParaRPr lang="en-US" altLang="zh-CN" dirty="0" smtClean="0"/>
          </a:p>
          <a:p>
            <a:r>
              <a:rPr lang="zh-CN" altLang="en-US" dirty="0" smtClean="0"/>
              <a:t>这里把</a:t>
            </a:r>
            <a:r>
              <a:rPr lang="en-US" altLang="zh-CN" dirty="0" smtClean="0"/>
              <a:t>field(</a:t>
            </a:r>
            <a:r>
              <a:rPr lang="en-US" altLang="zh-CN" dirty="0" err="1" smtClean="0"/>
              <a:t>chrm</a:t>
            </a:r>
            <a:r>
              <a:rPr lang="en-US" altLang="zh-CN" dirty="0" smtClean="0"/>
              <a:t>)</a:t>
            </a:r>
            <a:r>
              <a:rPr lang="zh-CN" altLang="en-US" dirty="0" smtClean="0"/>
              <a:t>外联到了</a:t>
            </a:r>
            <a:r>
              <a:rPr lang="en-US" altLang="zh-CN" dirty="0" smtClean="0"/>
              <a:t>chromosome</a:t>
            </a:r>
            <a:r>
              <a:rPr lang="zh-CN" altLang="en-US" dirty="0" smtClean="0"/>
              <a:t>表了哟！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75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</Words>
  <Application>Microsoft Office PowerPoint</Application>
  <PresentationFormat>全屏显示(4:3)</PresentationFormat>
  <Paragraphs>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周报-2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DEMO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周报-2</dc:title>
  <dc:creator>ioi</dc:creator>
  <cp:lastModifiedBy>ioi</cp:lastModifiedBy>
  <cp:revision>24</cp:revision>
  <dcterms:created xsi:type="dcterms:W3CDTF">2017-04-13T01:30:30Z</dcterms:created>
  <dcterms:modified xsi:type="dcterms:W3CDTF">2017-04-13T02:49:29Z</dcterms:modified>
</cp:coreProperties>
</file>