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169279"/>
            <a:ext cx="7772400" cy="1470025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nnual Report - 2016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933056"/>
            <a:ext cx="2592288" cy="64807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Gao </a:t>
            </a:r>
            <a:r>
              <a:rPr lang="en-US" altLang="zh-CN" dirty="0" err="1" smtClean="0"/>
              <a:t>Chunxu</a:t>
            </a:r>
            <a:endParaRPr lang="en-US" altLang="zh-CN" dirty="0" smtClean="0"/>
          </a:p>
          <a:p>
            <a:r>
              <a:rPr lang="en-US" altLang="zh-CN" dirty="0" smtClean="0"/>
              <a:t>2017-1-12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195736" y="5445224"/>
            <a:ext cx="417646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Key word: alternative splicing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32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Key word: Alternative Splicing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5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Paper 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35283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Study alternative splicing using multiple </a:t>
            </a:r>
            <a:r>
              <a:rPr lang="en-US" altLang="zh-CN" dirty="0"/>
              <a:t>i</a:t>
            </a:r>
            <a:r>
              <a:rPr lang="en-US" altLang="zh-CN" dirty="0" smtClean="0"/>
              <a:t>nstance learning(MIL).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Genome-Wide Functional Annotation of Human </a:t>
            </a:r>
            <a:r>
              <a:rPr lang="en-US" altLang="zh-CN" sz="2400" dirty="0" smtClean="0"/>
              <a:t>Protein-Coding Splice </a:t>
            </a:r>
            <a:r>
              <a:rPr lang="en-US" altLang="zh-CN" sz="2400" dirty="0"/>
              <a:t>Variants Using Multiple Instance </a:t>
            </a:r>
            <a:r>
              <a:rPr lang="en-US" altLang="zh-CN" sz="2400" dirty="0" smtClean="0"/>
              <a:t>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Systematically Differentiating Functions for </a:t>
            </a:r>
            <a:r>
              <a:rPr lang="en-US" altLang="zh-CN" sz="2400" dirty="0" smtClean="0"/>
              <a:t>Alternatively Spliced </a:t>
            </a:r>
            <a:r>
              <a:rPr lang="en-US" altLang="zh-CN" sz="2400" dirty="0"/>
              <a:t>Isoforms through Integrating </a:t>
            </a:r>
            <a:r>
              <a:rPr lang="en-US" altLang="zh-CN" sz="2400" dirty="0" smtClean="0"/>
              <a:t>RNA-</a:t>
            </a:r>
            <a:r>
              <a:rPr lang="en-US" altLang="zh-CN" sz="2400" dirty="0" err="1"/>
              <a:t>S</a:t>
            </a:r>
            <a:r>
              <a:rPr lang="en-US" altLang="zh-CN" sz="2400" dirty="0" err="1" smtClean="0"/>
              <a:t>eq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Data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67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Study gene regulatory network through alternative splicing using level-3 exon expression data.</a:t>
            </a:r>
          </a:p>
          <a:p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Canonical correlation analysis for </a:t>
            </a:r>
            <a:r>
              <a:rPr lang="en-US" altLang="zh-CN" sz="2400" dirty="0" smtClean="0"/>
              <a:t>RNA-</a:t>
            </a:r>
            <a:r>
              <a:rPr lang="en-US" altLang="zh-CN" sz="2400" dirty="0" err="1" smtClean="0"/>
              <a:t>seq</a:t>
            </a:r>
            <a:r>
              <a:rPr lang="en-US" altLang="zh-CN" sz="2400" dirty="0" smtClean="0"/>
              <a:t> co-expression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/>
              <a:t>SpliceNet</a:t>
            </a:r>
            <a:r>
              <a:rPr lang="en-US" altLang="zh-CN" sz="2400" dirty="0"/>
              <a:t>: recovering splicing </a:t>
            </a:r>
            <a:r>
              <a:rPr lang="en-US" altLang="zh-CN" sz="2400" dirty="0"/>
              <a:t>isoform-specific differential </a:t>
            </a:r>
            <a:r>
              <a:rPr lang="en-US" altLang="zh-CN" sz="2400" dirty="0"/>
              <a:t>gene networks from RNA-</a:t>
            </a:r>
            <a:r>
              <a:rPr lang="en-US" altLang="zh-CN" sz="2400" dirty="0" err="1"/>
              <a:t>Seq</a:t>
            </a:r>
            <a:r>
              <a:rPr lang="en-US" altLang="zh-CN" sz="2400" dirty="0"/>
              <a:t> data </a:t>
            </a:r>
            <a:r>
              <a:rPr lang="en-US" altLang="zh-CN" sz="2400" dirty="0"/>
              <a:t>of normal </a:t>
            </a:r>
            <a:r>
              <a:rPr lang="en-US" altLang="zh-CN" sz="2400" dirty="0"/>
              <a:t>and diseased </a:t>
            </a:r>
            <a:r>
              <a:rPr lang="en-US" altLang="zh-CN" sz="2400" dirty="0" smtClean="0"/>
              <a:t>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Identifying multi-layer gene regulatory modules </a:t>
            </a:r>
            <a:r>
              <a:rPr lang="en-US" altLang="zh-CN" sz="2400" dirty="0" smtClean="0"/>
              <a:t>from multi-dimensional </a:t>
            </a:r>
            <a:r>
              <a:rPr lang="en-US" altLang="zh-CN" sz="2400" dirty="0"/>
              <a:t>genomic data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en-US" altLang="zh-CN" dirty="0"/>
              <a:t>Related to graduation thesis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00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Graduation thesis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493096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Theme:  Cancer-Specific Gene Regulation</a:t>
            </a:r>
          </a:p>
          <a:p>
            <a:r>
              <a:rPr lang="en-US" altLang="zh-CN" sz="2600" dirty="0" smtClean="0"/>
              <a:t>Based on:  Alternative Splicing &amp; Gene Pathways</a:t>
            </a:r>
          </a:p>
          <a:p>
            <a:r>
              <a:rPr lang="en-US" altLang="zh-CN" sz="2600" dirty="0" smtClean="0"/>
              <a:t>Data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TCGA</a:t>
            </a:r>
          </a:p>
          <a:p>
            <a:r>
              <a:rPr lang="en-US" altLang="zh-CN" sz="2600" dirty="0" smtClean="0"/>
              <a:t>Data level:  level-3 exon expression data</a:t>
            </a:r>
          </a:p>
          <a:p>
            <a:r>
              <a:rPr lang="en-US" altLang="zh-CN" sz="2600" dirty="0" smtClean="0"/>
              <a:t>Goal: 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Analyzing differentiation of gene regulations between cancer and normal samples.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Inferring cancer related splicing pattern.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Summarizing changing patterns of gene regulations from normal to cancer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9905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Now on working: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000" dirty="0" smtClean="0"/>
              <a:t>literature &amp; research trend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000" dirty="0" smtClean="0"/>
              <a:t>TCGA data preparation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r>
              <a:rPr lang="en-US" altLang="zh-CN" b="1" dirty="0" smtClean="0"/>
              <a:t>On schedule: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/>
              <a:t>P</a:t>
            </a:r>
            <a:r>
              <a:rPr lang="en-US" altLang="zh-CN" sz="2600" dirty="0" smtClean="0"/>
              <a:t>ick or create a model to describe isoform expression using level-3 exon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 smtClean="0"/>
              <a:t>Gene regulation network based on alternative splicing.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 smtClean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 smtClean="0"/>
              <a:t>Experiment &amp; Test &amp;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 smtClean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354010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197</Words>
  <Application>Microsoft Office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Annual Report - 2016</vt:lpstr>
      <vt:lpstr>Key word: Alternative Splicing</vt:lpstr>
      <vt:lpstr>Paper Reading</vt:lpstr>
      <vt:lpstr>Related to graduation thesis</vt:lpstr>
      <vt:lpstr>Graduation thesis</vt:lpstr>
      <vt:lpstr>Work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2016年度总结及来年规划</dc:title>
  <dc:creator>ioi</dc:creator>
  <cp:lastModifiedBy>ioi</cp:lastModifiedBy>
  <cp:revision>41</cp:revision>
  <dcterms:created xsi:type="dcterms:W3CDTF">2017-01-11T02:29:37Z</dcterms:created>
  <dcterms:modified xsi:type="dcterms:W3CDTF">2017-01-11T11:02:52Z</dcterms:modified>
</cp:coreProperties>
</file>