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B37F"/>
    <a:srgbClr val="66FF33"/>
    <a:srgbClr val="EFB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081831"/>
          </a:xfrm>
        </p:spPr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smtClean="0"/>
              <a:t>Semester Summary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284984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ChunxuGao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74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917032"/>
          </a:xfrm>
        </p:spPr>
        <p:txBody>
          <a:bodyPr/>
          <a:lstStyle/>
          <a:p>
            <a:r>
              <a:rPr lang="en-US" altLang="zh-CN" dirty="0" smtClean="0"/>
              <a:t>Aim:</a:t>
            </a:r>
          </a:p>
          <a:p>
            <a:pPr lvl="1"/>
            <a:r>
              <a:rPr lang="en-US" altLang="zh-CN" dirty="0" smtClean="0"/>
              <a:t>Gene-Gene-Interaction differentiation between tumor and normal samples.</a:t>
            </a:r>
            <a:endParaRPr lang="en-US" altLang="zh-CN" dirty="0"/>
          </a:p>
          <a:p>
            <a:r>
              <a:rPr lang="en-US" altLang="zh-CN" dirty="0" smtClean="0"/>
              <a:t>Experiment:</a:t>
            </a:r>
          </a:p>
          <a:p>
            <a:pPr lvl="1"/>
            <a:r>
              <a:rPr lang="en-US" altLang="zh-CN" dirty="0" smtClean="0"/>
              <a:t>Samples: TCGA-LUSC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TCGA-LUAD</a:t>
            </a:r>
          </a:p>
          <a:p>
            <a:pPr lvl="1"/>
            <a:r>
              <a:rPr lang="en-US" altLang="zh-CN" dirty="0" smtClean="0"/>
              <a:t>Proof: KEGG-pathways</a:t>
            </a:r>
          </a:p>
        </p:txBody>
      </p:sp>
    </p:spTree>
    <p:extLst>
      <p:ext uri="{BB962C8B-B14F-4D97-AF65-F5344CB8AC3E}">
        <p14:creationId xmlns:p14="http://schemas.microsoft.com/office/powerpoint/2010/main" val="5832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1180728"/>
          </a:xfrm>
        </p:spPr>
        <p:txBody>
          <a:bodyPr/>
          <a:lstStyle/>
          <a:p>
            <a:r>
              <a:rPr lang="en-US" altLang="zh-CN" dirty="0" smtClean="0"/>
              <a:t>Gene-To-Gene-Expression-Interaction-Matrix, using level-3 RNA-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exon expression data.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2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312877"/>
              </p:ext>
            </p:extLst>
          </p:nvPr>
        </p:nvGraphicFramePr>
        <p:xfrm>
          <a:off x="1331640" y="25192"/>
          <a:ext cx="6216352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820688"/>
                <a:gridCol w="576064"/>
                <a:gridCol w="576064"/>
                <a:gridCol w="576064"/>
                <a:gridCol w="648072"/>
                <a:gridCol w="576064"/>
                <a:gridCol w="576064"/>
                <a:gridCol w="64807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Tumor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Normal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r>
                        <a:rPr lang="en-US" altLang="zh-CN" sz="1400" dirty="0" smtClean="0"/>
                        <a:t>t1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S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S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t3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S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n1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S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n2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S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n3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rowSpan="8"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pPr marL="0" algn="l" rtl="0" eaLnBrk="1" latinLnBrk="0" hangingPunct="1"/>
                      <a:r>
                        <a:rPr lang="en-US" altLang="zh-CN" dirty="0" smtClean="0"/>
                        <a:t>G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E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8B37F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E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I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E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121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E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I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E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E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I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E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141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E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142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</a:tr>
              <a:tr h="370840">
                <a:tc rowSpan="8"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pPr marL="0" algn="l" rtl="0" eaLnBrk="1" latinLnBrk="0" hangingPunct="1"/>
                      <a:r>
                        <a:rPr lang="en-US" altLang="zh-CN" dirty="0" smtClean="0"/>
                        <a:t>G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I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E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211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E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212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8B37F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I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E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221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8B37F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E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8B37F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I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E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231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8B37F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E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232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8B37F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I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E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241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8B37F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zh-CN" dirty="0" smtClean="0"/>
                        <a:t>E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242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FBFA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88B3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8B37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1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2692896"/>
          </a:xfrm>
        </p:spPr>
        <p:txBody>
          <a:bodyPr/>
          <a:lstStyle/>
          <a:p>
            <a:r>
              <a:rPr lang="en-US" altLang="zh-CN" dirty="0" smtClean="0"/>
              <a:t>K-S Test between two matrix.</a:t>
            </a:r>
          </a:p>
          <a:p>
            <a:pPr lvl="1"/>
            <a:r>
              <a:rPr lang="en-US" altLang="zh-CN" dirty="0" smtClean="0"/>
              <a:t>Test whether they obey same distribution.</a:t>
            </a:r>
          </a:p>
          <a:p>
            <a:pPr lvl="2"/>
            <a:r>
              <a:rPr lang="en-US" altLang="zh-CN" dirty="0" smtClean="0"/>
              <a:t>YES: No difference, P-VALUE large. (&gt; 0.5%)</a:t>
            </a:r>
          </a:p>
          <a:p>
            <a:pPr lvl="2"/>
            <a:r>
              <a:rPr lang="en-US" altLang="zh-CN" dirty="0" smtClean="0"/>
              <a:t>No: Have difference, P-VALUE tiny. (&lt; 0.5%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81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Preliminary </a:t>
            </a:r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simple median compression to the matrix.</a:t>
            </a:r>
          </a:p>
          <a:p>
            <a:r>
              <a:rPr lang="en-US" altLang="zh-CN" dirty="0" smtClean="0"/>
              <a:t>Data Sets: TCGA-LUSC</a:t>
            </a:r>
          </a:p>
          <a:p>
            <a:pPr lvl="1"/>
            <a:r>
              <a:rPr lang="en-US" altLang="zh-CN" dirty="0" smtClean="0"/>
              <a:t>Fail prediction:</a:t>
            </a:r>
          </a:p>
          <a:p>
            <a:pPr lvl="2"/>
            <a:r>
              <a:rPr lang="en-US" altLang="zh-CN" dirty="0" smtClean="0"/>
              <a:t>EGFR-PLCG</a:t>
            </a:r>
          </a:p>
          <a:p>
            <a:pPr lvl="2"/>
            <a:r>
              <a:rPr lang="en-US" altLang="zh-CN" dirty="0" smtClean="0"/>
              <a:t>EGFR-PIK3C</a:t>
            </a:r>
            <a:endParaRPr lang="zh-CN" altLang="en-US" dirty="0"/>
          </a:p>
        </p:txBody>
      </p:sp>
      <p:pic>
        <p:nvPicPr>
          <p:cNvPr id="1025" name="Picture 1" descr="C:\Users\ioi\AppData\Roaming\Tencent\Users\623440127\QQ\WinTemp\RichOle\1E09$L4DG[B@0HE3}BC]`$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92896"/>
            <a:ext cx="305998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9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2260848"/>
          </a:xfrm>
        </p:spPr>
        <p:txBody>
          <a:bodyPr/>
          <a:lstStyle/>
          <a:p>
            <a:r>
              <a:rPr lang="en-US" altLang="zh-CN" dirty="0" smtClean="0"/>
              <a:t>Matrix Compression Methods.</a:t>
            </a:r>
          </a:p>
          <a:p>
            <a:r>
              <a:rPr lang="en-US" altLang="zh-CN" dirty="0" smtClean="0"/>
              <a:t>Find more gene pathways to summarize the method.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8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9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37</TotalTime>
  <Words>143</Words>
  <Application>Microsoft Office PowerPoint</Application>
  <PresentationFormat>全屏显示(4:3)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暗香扑面</vt:lpstr>
      <vt:lpstr> Semester Summary</vt:lpstr>
      <vt:lpstr>Work Review</vt:lpstr>
      <vt:lpstr>Model</vt:lpstr>
      <vt:lpstr>PowerPoint 演示文稿</vt:lpstr>
      <vt:lpstr>Method</vt:lpstr>
      <vt:lpstr>Preliminary Results</vt:lpstr>
      <vt:lpstr>Next Work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Semester Summary</dc:title>
  <dc:creator>ioi</dc:creator>
  <cp:lastModifiedBy>ioi</cp:lastModifiedBy>
  <cp:revision>8</cp:revision>
  <dcterms:created xsi:type="dcterms:W3CDTF">2017-07-06T01:06:47Z</dcterms:created>
  <dcterms:modified xsi:type="dcterms:W3CDTF">2017-07-06T01:50:24Z</dcterms:modified>
</cp:coreProperties>
</file>