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3D3-1622-BB40-8805-01BA1E5DA9F2}" type="datetimeFigureOut">
              <a:rPr kumimoji="1" lang="zh-CN" altLang="en-US" smtClean="0"/>
              <a:t>17/4/20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D4F-3AB9-2149-8D24-9967E3FBDD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61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3D3-1622-BB40-8805-01BA1E5DA9F2}" type="datetimeFigureOut">
              <a:rPr kumimoji="1" lang="zh-CN" altLang="en-US" smtClean="0"/>
              <a:t>17/4/20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D4F-3AB9-2149-8D24-9967E3FBDD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88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3D3-1622-BB40-8805-01BA1E5DA9F2}" type="datetimeFigureOut">
              <a:rPr kumimoji="1" lang="zh-CN" altLang="en-US" smtClean="0"/>
              <a:t>17/4/20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D4F-3AB9-2149-8D24-9967E3FBDD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97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3D3-1622-BB40-8805-01BA1E5DA9F2}" type="datetimeFigureOut">
              <a:rPr kumimoji="1" lang="zh-CN" altLang="en-US" smtClean="0"/>
              <a:t>17/4/20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D4F-3AB9-2149-8D24-9967E3FBDD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49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3D3-1622-BB40-8805-01BA1E5DA9F2}" type="datetimeFigureOut">
              <a:rPr kumimoji="1" lang="zh-CN" altLang="en-US" smtClean="0"/>
              <a:t>17/4/20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D4F-3AB9-2149-8D24-9967E3FBDD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054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3D3-1622-BB40-8805-01BA1E5DA9F2}" type="datetimeFigureOut">
              <a:rPr kumimoji="1" lang="zh-CN" altLang="en-US" smtClean="0"/>
              <a:t>17/4/20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D4F-3AB9-2149-8D24-9967E3FBDD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30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3D3-1622-BB40-8805-01BA1E5DA9F2}" type="datetimeFigureOut">
              <a:rPr kumimoji="1" lang="zh-CN" altLang="en-US" smtClean="0"/>
              <a:t>17/4/20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D4F-3AB9-2149-8D24-9967E3FBDD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46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3D3-1622-BB40-8805-01BA1E5DA9F2}" type="datetimeFigureOut">
              <a:rPr kumimoji="1" lang="zh-CN" altLang="en-US" smtClean="0"/>
              <a:t>17/4/20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D4F-3AB9-2149-8D24-9967E3FBDD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728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3D3-1622-BB40-8805-01BA1E5DA9F2}" type="datetimeFigureOut">
              <a:rPr kumimoji="1" lang="zh-CN" altLang="en-US" smtClean="0"/>
              <a:t>17/4/20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D4F-3AB9-2149-8D24-9967E3FBDD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2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3D3-1622-BB40-8805-01BA1E5DA9F2}" type="datetimeFigureOut">
              <a:rPr kumimoji="1" lang="zh-CN" altLang="en-US" smtClean="0"/>
              <a:t>17/4/20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D4F-3AB9-2149-8D24-9967E3FBDD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94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D3D3-1622-BB40-8805-01BA1E5DA9F2}" type="datetimeFigureOut">
              <a:rPr kumimoji="1" lang="zh-CN" altLang="en-US" smtClean="0"/>
              <a:t>17/4/20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D4F-3AB9-2149-8D24-9967E3FBDD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38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D3D3-1622-BB40-8805-01BA1E5DA9F2}" type="datetimeFigureOut">
              <a:rPr kumimoji="1" lang="zh-CN" altLang="en-US" smtClean="0"/>
              <a:t>17/4/20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56D4F-3AB9-2149-8D24-9967E3FBDD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7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周报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27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438" y="646906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接下来的工作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13" y="2508250"/>
            <a:ext cx="6731000" cy="148590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890713" y="4397375"/>
            <a:ext cx="10515600" cy="1417638"/>
          </a:xfrm>
        </p:spPr>
        <p:txBody>
          <a:bodyPr/>
          <a:lstStyle/>
          <a:p>
            <a:r>
              <a:rPr kumimoji="1" lang="zh-CN" altLang="en-US" dirty="0" smtClean="0"/>
              <a:t>接上例（</a:t>
            </a:r>
            <a:r>
              <a:rPr kumimoji="1" lang="en-US" altLang="zh-CN" dirty="0" smtClean="0"/>
              <a:t>EGFR-CD44</a:t>
            </a:r>
            <a:r>
              <a:rPr kumimoji="1" lang="zh-CN" altLang="en-US" dirty="0" smtClean="0"/>
              <a:t>），就是</a:t>
            </a:r>
            <a:r>
              <a:rPr kumimoji="1" lang="en-US" altLang="zh-CN" dirty="0" smtClean="0"/>
              <a:t>: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癌症</a:t>
            </a:r>
            <a:r>
              <a:rPr kumimoji="1" lang="en-US" altLang="zh-CN" dirty="0" smtClean="0"/>
              <a:t>exon</a:t>
            </a:r>
            <a:r>
              <a:rPr kumimoji="1" lang="zh-CN" altLang="en-US" dirty="0" smtClean="0"/>
              <a:t>矩阵</a:t>
            </a:r>
            <a:r>
              <a:rPr kumimoji="1" lang="en-US" altLang="zh-CN" dirty="0" smtClean="0"/>
              <a:t>9×539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癌旁</a:t>
            </a:r>
            <a:r>
              <a:rPr kumimoji="1" lang="en-US" altLang="zh-CN" dirty="0" smtClean="0"/>
              <a:t>exon</a:t>
            </a:r>
            <a:r>
              <a:rPr kumimoji="1" lang="zh-CN" altLang="en-US" dirty="0" smtClean="0"/>
              <a:t>矩阵</a:t>
            </a:r>
            <a:r>
              <a:rPr kumimoji="1" lang="en-US" altLang="zh-CN" dirty="0" smtClean="0"/>
              <a:t>9×61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1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50" y="2751138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42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11213" y="2258220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回顾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43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8" y="34915"/>
            <a:ext cx="5270500" cy="1308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1390649"/>
            <a:ext cx="5257800" cy="1333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2771783"/>
            <a:ext cx="5308600" cy="2235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5054617"/>
            <a:ext cx="6235700" cy="1828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906471"/>
            <a:ext cx="5321300" cy="1536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724149"/>
            <a:ext cx="5461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6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738" y="2522537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本周工作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00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59680"/>
            <a:ext cx="10515600" cy="1325563"/>
          </a:xfrm>
        </p:spPr>
        <p:txBody>
          <a:bodyPr/>
          <a:lstStyle/>
          <a:p>
            <a:r>
              <a:rPr kumimoji="1" lang="en-US" altLang="zh-CN" dirty="0" err="1" smtClean="0"/>
              <a:t>tb_smex</a:t>
            </a:r>
            <a:r>
              <a:rPr kumimoji="1" lang="en-US" altLang="zh-CN" dirty="0" smtClean="0"/>
              <a:t>(700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sample</a:t>
            </a:r>
            <a:r>
              <a:rPr kumimoji="1" lang="zh-CN" altLang="en-US" dirty="0" smtClean="0"/>
              <a:t>的所有</a:t>
            </a:r>
            <a:r>
              <a:rPr kumimoji="1" lang="en-US" altLang="zh-CN" dirty="0" smtClean="0"/>
              <a:t>exon</a:t>
            </a:r>
            <a:r>
              <a:rPr kumimoji="1" lang="zh-CN" altLang="en-US" dirty="0" smtClean="0"/>
              <a:t>超过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亿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05174"/>
            <a:ext cx="10515600" cy="574675"/>
          </a:xfrm>
        </p:spPr>
        <p:txBody>
          <a:bodyPr/>
          <a:lstStyle/>
          <a:p>
            <a:r>
              <a:rPr kumimoji="1" lang="zh-CN" altLang="en-US" dirty="0" smtClean="0"/>
              <a:t>先找其中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sample</a:t>
            </a:r>
            <a:r>
              <a:rPr kumimoji="1" lang="zh-CN" altLang="en-US" dirty="0" smtClean="0"/>
              <a:t>进行试探性研究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88" y="3305174"/>
            <a:ext cx="4864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5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173163"/>
            <a:ext cx="3136900" cy="455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76" y="221456"/>
            <a:ext cx="3657600" cy="2819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314" y="3352800"/>
            <a:ext cx="6896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6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1" y="0"/>
            <a:ext cx="11210925" cy="1057275"/>
          </a:xfrm>
        </p:spPr>
        <p:txBody>
          <a:bodyPr/>
          <a:lstStyle/>
          <a:p>
            <a:r>
              <a:rPr kumimoji="1" lang="zh-CN" altLang="en-US" dirty="0" smtClean="0"/>
              <a:t>从中只找出感兴趣的</a:t>
            </a:r>
            <a:r>
              <a:rPr kumimoji="1" lang="en-US" altLang="zh-CN" dirty="0" smtClean="0"/>
              <a:t>EGFR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CD44</a:t>
            </a:r>
            <a:r>
              <a:rPr kumimoji="1" lang="zh-CN" altLang="en-US" dirty="0" smtClean="0"/>
              <a:t>的所有</a:t>
            </a:r>
            <a:r>
              <a:rPr kumimoji="1" lang="en-US" altLang="zh-CN" dirty="0" smtClean="0"/>
              <a:t>exon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9" y="868363"/>
            <a:ext cx="4813300" cy="584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1939926"/>
            <a:ext cx="50673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5986" y="1879600"/>
            <a:ext cx="5133976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dirty="0" smtClean="0"/>
              <a:t>结果发现很多</a:t>
            </a:r>
            <a:r>
              <a:rPr kumimoji="1" lang="en-US" altLang="zh-CN" dirty="0" smtClean="0"/>
              <a:t>exon</a:t>
            </a:r>
            <a:r>
              <a:rPr kumimoji="1" lang="zh-CN" altLang="en-US" dirty="0" smtClean="0"/>
              <a:t>是共表达的</a:t>
            </a:r>
            <a:br>
              <a:rPr kumimoji="1" lang="zh-CN" altLang="en-US" dirty="0" smtClean="0"/>
            </a:b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exon</a:t>
            </a:r>
            <a:r>
              <a:rPr kumimoji="1" lang="zh-CN" altLang="en-US" dirty="0" smtClean="0"/>
              <a:t>被</a:t>
            </a:r>
            <a:r>
              <a:rPr kumimoji="1" lang="en-US" altLang="zh-CN" dirty="0" smtClean="0"/>
              <a:t>isoform</a:t>
            </a:r>
            <a:r>
              <a:rPr kumimoji="1" lang="zh-CN" altLang="en-US" dirty="0" smtClean="0"/>
              <a:t>共享）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309563"/>
            <a:ext cx="35306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压缩</a:t>
            </a:r>
            <a:r>
              <a:rPr kumimoji="1" lang="en-US" altLang="zh-CN" dirty="0" err="1" smtClean="0"/>
              <a:t>rpkm</a:t>
            </a:r>
            <a:r>
              <a:rPr kumimoji="1" lang="zh-CN" altLang="en-US" dirty="0" smtClean="0"/>
              <a:t>相同的</a:t>
            </a:r>
            <a:r>
              <a:rPr kumimoji="1" lang="en-US" altLang="zh-CN" dirty="0" smtClean="0"/>
              <a:t>exon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exon</a:t>
            </a:r>
            <a:r>
              <a:rPr kumimoji="1" lang="zh-CN" altLang="en-US" dirty="0" smtClean="0"/>
              <a:t>取最小编号）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1038226"/>
            <a:ext cx="5346700" cy="5676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69075" y="2300287"/>
            <a:ext cx="54054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 err="1" smtClean="0"/>
              <a:t>rpkm</a:t>
            </a:r>
            <a:r>
              <a:rPr kumimoji="1" lang="zh-CN" altLang="en-US" sz="4400" dirty="0" smtClean="0"/>
              <a:t>不重复且只来自</a:t>
            </a:r>
            <a:r>
              <a:rPr kumimoji="1" lang="en-US" altLang="zh-CN" sz="4400" dirty="0" smtClean="0"/>
              <a:t>EGFR</a:t>
            </a:r>
            <a:r>
              <a:rPr kumimoji="1" lang="zh-CN" altLang="en-US" sz="4400" dirty="0" smtClean="0"/>
              <a:t>和</a:t>
            </a:r>
            <a:r>
              <a:rPr kumimoji="1" lang="en-US" altLang="zh-CN" sz="4400" dirty="0" smtClean="0"/>
              <a:t>CD44</a:t>
            </a:r>
            <a:r>
              <a:rPr kumimoji="1" lang="zh-CN" altLang="en-US" sz="4400" dirty="0" smtClean="0"/>
              <a:t>的</a:t>
            </a:r>
            <a:r>
              <a:rPr kumimoji="1" lang="en-US" altLang="zh-CN" sz="4400" dirty="0" smtClean="0"/>
              <a:t>exon</a:t>
            </a:r>
            <a:r>
              <a:rPr kumimoji="1" lang="zh-CN" altLang="en-US" sz="4400" dirty="0" smtClean="0"/>
              <a:t>，分别是癌症、癌旁</a:t>
            </a:r>
            <a:r>
              <a:rPr kumimoji="1" lang="en-US" altLang="zh-CN" sz="4400" dirty="0" smtClean="0"/>
              <a:t>.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2950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99</Words>
  <Application>Microsoft Macintosh PowerPoint</Application>
  <PresentationFormat>宽屏</PresentationFormat>
  <Paragraphs>14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宋体</vt:lpstr>
      <vt:lpstr>Arial</vt:lpstr>
      <vt:lpstr>Office 主题</vt:lpstr>
      <vt:lpstr>周报 - 3</vt:lpstr>
      <vt:lpstr>回顾</vt:lpstr>
      <vt:lpstr>PowerPoint 演示文稿</vt:lpstr>
      <vt:lpstr>本周工作</vt:lpstr>
      <vt:lpstr>tb_smex(700个sample的所有exon超过1亿)</vt:lpstr>
      <vt:lpstr>PowerPoint 演示文稿</vt:lpstr>
      <vt:lpstr>从中只找出感兴趣的EGFR和CD44的所有exon</vt:lpstr>
      <vt:lpstr>结果发现很多exon是共表达的 （exon被isoform共享）</vt:lpstr>
      <vt:lpstr>压缩rpkm相同的exon（exon取最小编号）</vt:lpstr>
      <vt:lpstr>接下来的工作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周报 - 3</dc:title>
  <dc:creator>Microsoft Office 用户</dc:creator>
  <cp:lastModifiedBy>Microsoft Office 用户</cp:lastModifiedBy>
  <cp:revision>13</cp:revision>
  <dcterms:created xsi:type="dcterms:W3CDTF">2017-04-20T01:29:28Z</dcterms:created>
  <dcterms:modified xsi:type="dcterms:W3CDTF">2017-04-20T03:10:58Z</dcterms:modified>
</cp:coreProperties>
</file>