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TCGA</a:t>
            </a:r>
            <a:r>
              <a:rPr lang="zh-CN" altLang="en-US" dirty="0" smtClean="0"/>
              <a:t>数据下载入门教程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3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Users\ioi\AppData\Roaming\Tencent\Users\623440127\QQ\WinTemp\RichOle\((`XG@PG75XQP7K[BROADZ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576" y="652720"/>
            <a:ext cx="47815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ioi\AppData\Roaming\Tencent\Users\623440127\QQ\WinTemp\RichOle\E$9TF{8AX4BS8EL1J1(FY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2" y="4437112"/>
            <a:ext cx="8162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ioi\AppData\Roaming\Tencent\Users\623440127\QQ\WinTemp\RichOle\L5Y$F]4OT7C4)UVV7[~VP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0" y="1988840"/>
            <a:ext cx="829682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41" name="Picture 1" descr="C:\Users\ioi\AppData\Roaming\Tencent\Users\623440127\QQ\WinTemp\RichOle\Q}LC]%~TW8IMFRAU5KX%97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2796"/>
            <a:ext cx="5688632" cy="37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ioi\AppData\Roaming\Tencent\Users\623440127\QQ\WinTemp\RichOle\[6)[K@5IK2AO9%(ER6`XA~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83188"/>
            <a:ext cx="6534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1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8" y="332656"/>
            <a:ext cx="517366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C:\Users\ioi\AppData\Roaming\Tencent\Users\623440127\QQ\WinTemp\RichOle\1BZ3@762P~Z4TH(U}(2]{$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2816"/>
            <a:ext cx="586721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C:\Users\ioi\AppData\Roaming\Tencent\Users\623440127\QQ\WinTemp\RichOle\@L6RCGW@O$JO[4{~RUV~`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68" y="1728248"/>
            <a:ext cx="8640960" cy="299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2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ioi\AppData\Roaming\Tencent\Users\623440127\QQ\WinTemp\RichOle\(D]9V_1UWT%M1C3}]MJK]8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4" y="3717032"/>
            <a:ext cx="65436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ioi\AppData\Roaming\Tencent\Users\623440127\QQ\WinTemp\RichOle\8QM8@6ZLMBEJO[V1`86JYI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54" y="476672"/>
            <a:ext cx="6296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98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oi\AppData\Roaming\Tencent\Users\623440127\QQ\WinTemp\RichOle\J44J}SBH@YDXK6GXGGEO9[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6581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5" name="Picture 1" descr="C:\Users\ioi\AppData\Roaming\Tencent\Users\623440127\QQ\WinTemp\RichOle\SY98B{BI9%C4]~HNJP3CBZ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28" y="1916832"/>
            <a:ext cx="827735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3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 descr="C:\Users\ioi\AppData\Roaming\Tencent\Users\623440127\QQ\WinTemp\RichOle\RX06Q)QX6[_P4DA%U0~0L[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4" y="908720"/>
            <a:ext cx="859617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97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ioi\AppData\Roaming\Tencent\Users\623440127\QQ\WinTemp\RichOle\JZX7HEI4RM(38$FQE`L}N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330139" cy="20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06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ioi\AppData\Roaming\Tencent\Users\623440127\QQ\WinTemp\RichOle\X6[XLDKS7@Y$EN@2P2HSCJ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4" y="404664"/>
            <a:ext cx="7177633" cy="57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0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ioi\AppData\Roaming\Tencent\Users\623440127\QQ\WinTemp\RichOle\AIY]OSXIA8NTDRB(NHAJNU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3719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ioi\AppData\Roaming\Tencent\Users\623440127\QQ\WinTemp\RichOle\V40W_0TB{OL(9WT%)9E3D`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95635"/>
            <a:ext cx="40671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5" name="Picture 1" descr="S:\Program Files\QQ\data\623440127\Image\C2C\8702Q_LV~IO2W]HN{37D7X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6" y="3429000"/>
            <a:ext cx="839320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:\Program Files\QQ\data\623440127\Image\C2C\LN(00{Z2`YKTSG`WTMC9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764704"/>
            <a:ext cx="6286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03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S:\Program Files\QQ\data\623440127\Image\C2C\FVU}YR(BK2TB[QS(0(674~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4" y="260648"/>
            <a:ext cx="7056784" cy="604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2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S:\Program Files\QQ\data\623440127\Image\C2C\{UF5CF~}KHOPR7YXZRA8H6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11349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全屏显示(4:3)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TCGA数据下载入门教程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TCGA数据下载</dc:title>
  <dc:creator>ioi</dc:creator>
  <cp:lastModifiedBy>ioi</cp:lastModifiedBy>
  <cp:revision>6</cp:revision>
  <dcterms:created xsi:type="dcterms:W3CDTF">2017-03-29T14:00:56Z</dcterms:created>
  <dcterms:modified xsi:type="dcterms:W3CDTF">2017-03-29T14:44:58Z</dcterms:modified>
</cp:coreProperties>
</file>