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58" r:id="rId3"/>
    <p:sldId id="260" r:id="rId4"/>
    <p:sldId id="268" r:id="rId5"/>
    <p:sldId id="278" r:id="rId6"/>
    <p:sldId id="269" r:id="rId7"/>
    <p:sldId id="279" r:id="rId8"/>
    <p:sldId id="281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" initials="H" lastIdx="1" clrIdx="0">
    <p:extLst>
      <p:ext uri="{19B8F6BF-5375-455C-9EA6-DF929625EA0E}">
        <p15:presenceInfo xmlns:p15="http://schemas.microsoft.com/office/powerpoint/2012/main" userId="0fa56449453f1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6B7A-8FF3-48C0-A7D2-1E67C4DD85A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7A3A8-1409-4825-A5B1-7CF3E330A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2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4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CV</a:t>
            </a:r>
            <a:r>
              <a:rPr lang="zh-CN" altLang="en-US" dirty="0"/>
              <a:t>对比</a:t>
            </a:r>
            <a:r>
              <a:rPr lang="en-US" altLang="zh-CN" dirty="0"/>
              <a:t>SPEECH</a:t>
            </a:r>
            <a:r>
              <a:rPr lang="zh-CN" altLang="en-US" dirty="0"/>
              <a:t>的开源库和应用的深度，语音的技术发展，数据必须要开源。技术落地，数据先行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CV</a:t>
            </a:r>
            <a:r>
              <a:rPr lang="zh-CN" altLang="en-US" dirty="0"/>
              <a:t>对比</a:t>
            </a:r>
            <a:r>
              <a:rPr lang="en-US" altLang="zh-CN" dirty="0"/>
              <a:t>SPEECH</a:t>
            </a:r>
            <a:r>
              <a:rPr lang="zh-CN" altLang="en-US" dirty="0"/>
              <a:t>的开源库和应用的深度，语音的技术发展，数据必须要开源。技术落地，数据先行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5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CV</a:t>
            </a:r>
            <a:r>
              <a:rPr lang="zh-CN" altLang="en-US" dirty="0"/>
              <a:t>对比</a:t>
            </a:r>
            <a:r>
              <a:rPr lang="en-US" altLang="zh-CN" dirty="0"/>
              <a:t>SPEECH</a:t>
            </a:r>
            <a:r>
              <a:rPr lang="zh-CN" altLang="en-US" dirty="0"/>
              <a:t>的开源库和应用的深度，语音的技术发展，数据必须要开源。技术落地，数据先行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8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CV</a:t>
            </a:r>
            <a:r>
              <a:rPr lang="zh-CN" altLang="en-US" dirty="0"/>
              <a:t>对比</a:t>
            </a:r>
            <a:r>
              <a:rPr lang="en-US" altLang="zh-CN" dirty="0"/>
              <a:t>SPEECH</a:t>
            </a:r>
            <a:r>
              <a:rPr lang="zh-CN" altLang="en-US" dirty="0"/>
              <a:t>的开源库和应用的深度，语音的技术发展，数据必须要开源。技术落地，数据先行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6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CV</a:t>
            </a:r>
            <a:r>
              <a:rPr lang="zh-CN" altLang="en-US" dirty="0"/>
              <a:t>对比</a:t>
            </a:r>
            <a:r>
              <a:rPr lang="en-US" altLang="zh-CN" dirty="0"/>
              <a:t>SPEECH</a:t>
            </a:r>
            <a:r>
              <a:rPr lang="zh-CN" altLang="en-US" dirty="0"/>
              <a:t>的开源库和应用的深度，语音的技术发展，数据必须要开源。技术落地，数据先行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1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CV</a:t>
            </a:r>
            <a:r>
              <a:rPr lang="zh-CN" altLang="en-US" dirty="0"/>
              <a:t>对比</a:t>
            </a:r>
            <a:r>
              <a:rPr lang="en-US" altLang="zh-CN" dirty="0"/>
              <a:t>SPEECH</a:t>
            </a:r>
            <a:r>
              <a:rPr lang="zh-CN" altLang="en-US" dirty="0"/>
              <a:t>的开源库和应用的深度，语音的技术发展，数据必须要开源。技术落地，数据先行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78948-7909-4DAD-BF80-37D490B8D1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3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02C3-3FAB-4569-A086-CEB47AFC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26F1B-4DAF-4722-80B2-03644CFD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5188-5383-4028-9937-92A66136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CFA2-41C8-4185-B157-3E34406B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DD71-D7B7-4ADA-B809-37A21553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C54-EB02-4665-B452-AA6F076F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010E5-C8E4-4F73-B4D7-E48CE95B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CA8D-8873-4242-950E-0DC3BCC4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1AAE-372E-477E-8C51-237C5E31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EE0E-D5C2-40C6-93B9-5E3F1BB9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5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8CC88-C984-48DF-A561-C04EF541B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C0F82-744F-468E-A1EE-4CED0556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5C81-270B-443C-A9B8-7A3F0A6E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3B19-E971-43CD-BCE9-F306D48F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F45D-7314-484B-88CA-6BD74F23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3CDD-6EAF-4BB6-9A1B-8A245C1D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5B2D-2B12-426E-9E9C-3EA9822C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120B-17EB-4EEC-8623-6507C9FA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8A74-BC5E-4487-9C7D-EA504990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FA53-9249-490A-A5C4-219F8E80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74C5-2EC3-4D7E-ACEF-D12356C3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E4A8-13AA-4213-B9D8-70C4EE57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3424-A483-4F03-B1B5-79E6F96A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2EC0-5700-4625-8EB0-147C3A70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E99-92D4-4FD4-A34C-98B8B846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904F-061F-4CD9-A3C9-B0A5E7FE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7F73-DD04-4307-983F-91F07ED0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77F6-63B1-420F-ABA0-D7801446D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EDC6-30AD-4226-AC73-AD7F2FAF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6677-F7AC-4779-864E-E08CC816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53F5C-7860-4803-ABC3-8FF561A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4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CB89-7592-43D0-BE22-3A7604A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98C90-0ADA-46F2-9352-EFF9E920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6451F-3C97-4C98-B474-A3DE903A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84E6E-CA58-4D78-B368-9B480E0E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12F0E-2FB4-429E-8F39-B1A4726C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0B90F-E26A-4565-A112-F98A61EA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1B84F-9B2B-426F-9F13-100E5E4E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FC98C-70F8-4F00-9210-96345757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07C7-8F70-48A4-B4BA-3E8ADA73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07CD7-7E5A-4EB7-BBF1-BCD62BD3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6DDF9-F24E-4FED-B33E-E5E12C87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A29F-F791-421A-BA44-EDDD051F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497DB-83C0-45C1-BBDD-DCC4BFEA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154ED-773C-4118-B40F-552A4628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A8AA-6F5F-4C9D-AB35-19DCB686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1687-15BD-47A1-A3AB-9BA3D08D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01D0-40B4-4044-A0F4-E412955D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88BD5-F57B-455E-99E3-ECB033DA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8051-DB1E-492B-8BD5-C1E4390E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D2F5-8AB9-4B5E-BEF4-5DCB02CB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1CC54-93AC-4A91-B96B-6B25841E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0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E387-F8A4-48BC-837F-04FC4133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3EB5-F558-48ED-A3C2-5D081A00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04A3-7C3D-4F1B-AFD3-B91EC0B8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28B1-F063-407F-9081-F3618FB8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1B0F-9F47-4BCD-AB36-3B7C82AF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536F-F2EE-4577-9A3A-B770A2F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8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F373A-9E82-4B8B-A7F2-5F54CAF6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AE2B-8DCC-474C-BE69-D7E40618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7A62-ADDD-4C27-93CF-11744E0A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DD54-3F2B-46DB-8211-80DB0F6FD32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BB14-A31F-40A2-9D14-B73332A4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AC75-D90F-44B9-99BF-2B1C4C4FF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3A99-9A16-401B-A52A-4AAFE7FA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aldi-asr/kaldi/tree/master/egs" TargetMode="External"/><Relationship Id="rId5" Type="http://schemas.openxmlformats.org/officeDocument/2006/relationships/hyperlink" Target="https://github.com/kaldi-asr/kaldi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20.ffsvc.or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7F5580-B422-4512-90AB-E0362C6AA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785"/>
            <a:ext cx="12192000" cy="60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AISHELL &amp; AISHELL Foundation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6210" y="2405613"/>
            <a:ext cx="8999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6"/>
                </a:solidFill>
              </a:rPr>
              <a:t>AISHELL &amp; AISHELL Foundation</a:t>
            </a:r>
            <a:endParaRPr lang="zh-CN" altLang="en-US" sz="4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607451" y="4337035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卜辉 </a:t>
            </a:r>
            <a:r>
              <a:rPr lang="en-US" altLang="zh-CN" sz="2400" b="1" dirty="0"/>
              <a:t>AISHELL/CEO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2F13FE6-9877-42BF-BC1B-2DC1F50F3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6" y="3288740"/>
            <a:ext cx="4397728" cy="3120573"/>
          </a:xfrm>
          <a:prstGeom prst="rect">
            <a:avLst/>
          </a:prstGeom>
        </p:spPr>
      </p:pic>
      <p:pic>
        <p:nvPicPr>
          <p:cNvPr id="47" name="Picture 46" descr="Table&#10;&#10;Description automatically generated">
            <a:extLst>
              <a:ext uri="{FF2B5EF4-FFF2-40B4-BE49-F238E27FC236}">
                <a16:creationId xmlns:a16="http://schemas.microsoft.com/office/drawing/2014/main" id="{F877B124-E6BD-49B7-A5A8-7312D1AD1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16" y="3288740"/>
            <a:ext cx="4397728" cy="3120573"/>
          </a:xfrm>
          <a:prstGeom prst="rect">
            <a:avLst/>
          </a:prstGeom>
        </p:spPr>
      </p:pic>
      <p:pic>
        <p:nvPicPr>
          <p:cNvPr id="42" name="图片 7" descr="无标题">
            <a:extLst>
              <a:ext uri="{FF2B5EF4-FFF2-40B4-BE49-F238E27FC236}">
                <a16:creationId xmlns:a16="http://schemas.microsoft.com/office/drawing/2014/main" id="{B6159060-6F09-40F4-B1AE-343EC58D66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89179" y="1113846"/>
            <a:ext cx="2602821" cy="15425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AISHELL-1 &amp; AISHELL-2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 descr="无标题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078242"/>
            <a:ext cx="2602821" cy="15425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7929768-4309-490E-8B3F-79A7479EFEF1}"/>
              </a:ext>
            </a:extLst>
          </p:cNvPr>
          <p:cNvSpPr txBox="1"/>
          <p:nvPr/>
        </p:nvSpPr>
        <p:spPr>
          <a:xfrm>
            <a:off x="2506343" y="2445140"/>
            <a:ext cx="3771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Sampling Rate: 16KHz</a:t>
            </a:r>
          </a:p>
          <a:p>
            <a:pPr algn="just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Sample Format: 16bit </a:t>
            </a:r>
          </a:p>
          <a:p>
            <a:pPr algn="just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Environment: Indoor</a:t>
            </a:r>
            <a:r>
              <a:rPr lang="en-US" altLang="zh-CN" sz="1600" dirty="0"/>
              <a:t> </a:t>
            </a:r>
            <a:endParaRPr lang="zh-CN" altLang="en-US" sz="1600" dirty="0"/>
          </a:p>
          <a:p>
            <a:pPr algn="just"/>
            <a:endParaRPr lang="zh-CN" alt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595892-B246-4C41-BBE7-44D5DEC90A7A}"/>
              </a:ext>
            </a:extLst>
          </p:cNvPr>
          <p:cNvSpPr/>
          <p:nvPr/>
        </p:nvSpPr>
        <p:spPr>
          <a:xfrm>
            <a:off x="568171" y="4710161"/>
            <a:ext cx="4687410" cy="11934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7476A6-A8AC-4D86-851A-33990C80AB72}"/>
              </a:ext>
            </a:extLst>
          </p:cNvPr>
          <p:cNvSpPr/>
          <p:nvPr/>
        </p:nvSpPr>
        <p:spPr>
          <a:xfrm>
            <a:off x="1004842" y="2148522"/>
            <a:ext cx="506027" cy="4858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BE8104E-2E3A-4EFF-9744-D17D1E4C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993" y="900363"/>
            <a:ext cx="323147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ea"/>
              </a:rPr>
              <a:t>s5: a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speech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ea"/>
              </a:rPr>
              <a:t> recognition recipe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ea"/>
              </a:rPr>
              <a:t>v1: a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speaker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ea"/>
              </a:rPr>
              <a:t> recognition recipe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938FB-4896-4808-9EC5-409E7F610123}"/>
              </a:ext>
            </a:extLst>
          </p:cNvPr>
          <p:cNvSpPr txBox="1"/>
          <p:nvPr/>
        </p:nvSpPr>
        <p:spPr>
          <a:xfrm>
            <a:off x="3366718" y="44766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Kaldi recipe</a:t>
            </a:r>
            <a:endParaRPr lang="zh-CN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0395D6-07D7-4C29-BE0A-5250817CDD90}"/>
              </a:ext>
            </a:extLst>
          </p:cNvPr>
          <p:cNvSpPr txBox="1"/>
          <p:nvPr/>
        </p:nvSpPr>
        <p:spPr>
          <a:xfrm>
            <a:off x="2467993" y="1546954"/>
            <a:ext cx="3210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http://www.openslr.org/33/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D30B1-3F9F-4CAC-A473-47546B4B24E3}"/>
              </a:ext>
            </a:extLst>
          </p:cNvPr>
          <p:cNvSpPr txBox="1"/>
          <p:nvPr/>
        </p:nvSpPr>
        <p:spPr>
          <a:xfrm>
            <a:off x="3128232" y="1880875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178H </a:t>
            </a:r>
          </a:p>
          <a:p>
            <a:pPr algn="ctr"/>
            <a:r>
              <a:rPr lang="en-US" altLang="zh-CN" b="1" dirty="0"/>
              <a:t>400 Speakers</a:t>
            </a:r>
            <a:endParaRPr lang="zh-CN" altLang="en-US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DB1988-3AB9-4D94-91CC-9629649A837B}"/>
              </a:ext>
            </a:extLst>
          </p:cNvPr>
          <p:cNvCxnSpPr/>
          <p:nvPr/>
        </p:nvCxnSpPr>
        <p:spPr>
          <a:xfrm>
            <a:off x="5974672" y="447663"/>
            <a:ext cx="0" cy="6410337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9787BA8-A409-42A3-A5B5-4CC22653B5E9}"/>
              </a:ext>
            </a:extLst>
          </p:cNvPr>
          <p:cNvSpPr/>
          <p:nvPr/>
        </p:nvSpPr>
        <p:spPr>
          <a:xfrm>
            <a:off x="6530757" y="3283428"/>
            <a:ext cx="4961564" cy="31258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9DB4C-8B53-4E71-9BED-D0B776EBD210}"/>
              </a:ext>
            </a:extLst>
          </p:cNvPr>
          <p:cNvSpPr/>
          <p:nvPr/>
        </p:nvSpPr>
        <p:spPr>
          <a:xfrm>
            <a:off x="9632948" y="2134973"/>
            <a:ext cx="506027" cy="4858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FC175D0B-8EE5-46C0-B132-6A69DDAF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01387"/>
            <a:ext cx="323147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speech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ea"/>
              </a:rPr>
              <a:t> recognition recipe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kaldi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altLang="zh-CN" sz="1600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egs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altLang="zh-CN" sz="1600" b="1" i="0" dirty="0">
                <a:solidFill>
                  <a:srgbClr val="24292E"/>
                </a:solidFill>
                <a:effectLst/>
                <a:latin typeface="-apple-system"/>
              </a:rPr>
              <a:t>aishell2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endParaRPr kumimoji="0" lang="zh-CN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91E6A8-38F1-430A-A4E4-60B8136B618E}"/>
              </a:ext>
            </a:extLst>
          </p:cNvPr>
          <p:cNvSpPr txBox="1"/>
          <p:nvPr/>
        </p:nvSpPr>
        <p:spPr>
          <a:xfrm>
            <a:off x="6994725" y="44868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Kaldi recipe</a:t>
            </a:r>
            <a:endParaRPr lang="zh-CN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06BAC-C555-45A5-84FF-A789C21D8BDA}"/>
              </a:ext>
            </a:extLst>
          </p:cNvPr>
          <p:cNvSpPr txBox="1"/>
          <p:nvPr/>
        </p:nvSpPr>
        <p:spPr>
          <a:xfrm>
            <a:off x="6096000" y="1547978"/>
            <a:ext cx="4095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u="sng" dirty="0"/>
              <a:t>http://www.aishelltech.com/aishell_2</a:t>
            </a:r>
            <a:endParaRPr lang="zh-CN" altLang="en-US" b="1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D7E86C-E42D-4C25-A8D3-2BB6F5DA73ED}"/>
              </a:ext>
            </a:extLst>
          </p:cNvPr>
          <p:cNvSpPr txBox="1"/>
          <p:nvPr/>
        </p:nvSpPr>
        <p:spPr>
          <a:xfrm>
            <a:off x="6692119" y="1881899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1000H </a:t>
            </a:r>
          </a:p>
          <a:p>
            <a:pPr algn="ctr"/>
            <a:r>
              <a:rPr lang="en-US" altLang="zh-CN" b="1" dirty="0"/>
              <a:t>1991 Speakers</a:t>
            </a:r>
            <a:endParaRPr lang="zh-CN" altLang="en-US" b="1" dirty="0"/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3C64AD2A-8B8A-49BD-84C2-3EEF662518D2}"/>
              </a:ext>
            </a:extLst>
          </p:cNvPr>
          <p:cNvSpPr txBox="1"/>
          <p:nvPr/>
        </p:nvSpPr>
        <p:spPr>
          <a:xfrm>
            <a:off x="6106173" y="2449712"/>
            <a:ext cx="3771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Sampling Rate: 16KHz</a:t>
            </a:r>
          </a:p>
          <a:p>
            <a:pPr algn="just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Sample Format: 16bit </a:t>
            </a:r>
          </a:p>
          <a:p>
            <a:pPr algn="just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Environment: Indoor</a:t>
            </a:r>
            <a:r>
              <a:rPr lang="en-US" altLang="zh-CN" sz="1600" dirty="0"/>
              <a:t> </a:t>
            </a:r>
            <a:endParaRPr lang="zh-CN" altLang="en-US" sz="1600" dirty="0"/>
          </a:p>
          <a:p>
            <a:pPr algn="just"/>
            <a:endParaRPr lang="zh-CN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515BF5-AFDA-4A5B-9944-3CC29D6FBAEA}"/>
              </a:ext>
            </a:extLst>
          </p:cNvPr>
          <p:cNvSpPr txBox="1"/>
          <p:nvPr/>
        </p:nvSpPr>
        <p:spPr>
          <a:xfrm>
            <a:off x="-59834" y="31227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AISHELL-1</a:t>
            </a:r>
            <a:endParaRPr lang="zh-CN" altLang="en-US" sz="2400" b="1" dirty="0">
              <a:solidFill>
                <a:srgbClr val="FF000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0CE40-2E3D-43C4-926C-5A78F8E86F2A}"/>
              </a:ext>
            </a:extLst>
          </p:cNvPr>
          <p:cNvSpPr txBox="1"/>
          <p:nvPr/>
        </p:nvSpPr>
        <p:spPr>
          <a:xfrm>
            <a:off x="10511261" y="369332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AISHELL-2</a:t>
            </a:r>
            <a:endParaRPr lang="zh-CN" altLang="en-US" sz="2400" b="1" dirty="0">
              <a:solidFill>
                <a:srgbClr val="0070C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7" descr="无标题">
            <a:extLst>
              <a:ext uri="{FF2B5EF4-FFF2-40B4-BE49-F238E27FC236}">
                <a16:creationId xmlns:a16="http://schemas.microsoft.com/office/drawing/2014/main" id="{A8791700-C3C7-4835-954F-976E253FD2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81687" y="480054"/>
            <a:ext cx="3175837" cy="19957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71E4A1-6715-4E35-A832-460F12130FA7}"/>
              </a:ext>
            </a:extLst>
          </p:cNvPr>
          <p:cNvSpPr/>
          <p:nvPr/>
        </p:nvSpPr>
        <p:spPr>
          <a:xfrm>
            <a:off x="3368836" y="1945889"/>
            <a:ext cx="506027" cy="4858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9A17632-CC02-42B9-87E0-3E490B8CEC1B}"/>
              </a:ext>
            </a:extLst>
          </p:cNvPr>
          <p:cNvSpPr txBox="1"/>
          <p:nvPr/>
        </p:nvSpPr>
        <p:spPr>
          <a:xfrm>
            <a:off x="1010275" y="2711145"/>
            <a:ext cx="3771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Sampling Rate: 44.1KHz</a:t>
            </a:r>
          </a:p>
          <a:p>
            <a:pPr algn="just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Sample Format: 16bit </a:t>
            </a:r>
          </a:p>
          <a:p>
            <a:pPr algn="just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Environment: Indoor</a:t>
            </a:r>
            <a:r>
              <a:rPr lang="en-US" altLang="zh-CN" sz="1600" b="1" dirty="0"/>
              <a:t> </a:t>
            </a:r>
            <a:endParaRPr lang="zh-CN" altLang="en-US" sz="1600" b="1" dirty="0"/>
          </a:p>
          <a:p>
            <a:pPr algn="just"/>
            <a:endParaRPr lang="zh-CN" alt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AB317-8F2B-4113-BC44-B2B3EAFD8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40" y="1230692"/>
            <a:ext cx="5425496" cy="43259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C3D6A7-399A-49E1-837E-A010FE4BA537}"/>
              </a:ext>
            </a:extLst>
          </p:cNvPr>
          <p:cNvSpPr txBox="1"/>
          <p:nvPr/>
        </p:nvSpPr>
        <p:spPr>
          <a:xfrm>
            <a:off x="4456189" y="2800066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85H </a:t>
            </a:r>
          </a:p>
          <a:p>
            <a:pPr algn="ctr"/>
            <a:r>
              <a:rPr lang="en-US" altLang="zh-CN" b="1" dirty="0"/>
              <a:t>218 Speakers</a:t>
            </a:r>
            <a:endParaRPr lang="zh-CN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30773-11DA-439B-8A7D-133936883E36}"/>
              </a:ext>
            </a:extLst>
          </p:cNvPr>
          <p:cNvSpPr txBox="1"/>
          <p:nvPr/>
        </p:nvSpPr>
        <p:spPr>
          <a:xfrm>
            <a:off x="1518638" y="4985180"/>
            <a:ext cx="420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http://www.aishelltech.com/aishell_3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85FE8B-50D9-4FA4-B1D7-D0CF81FE1D61}"/>
              </a:ext>
            </a:extLst>
          </p:cNvPr>
          <p:cNvSpPr txBox="1"/>
          <p:nvPr/>
        </p:nvSpPr>
        <p:spPr>
          <a:xfrm>
            <a:off x="2839443" y="370017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System recipe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ECB67A-C084-47B3-A90B-C3CC6DFF4777}"/>
              </a:ext>
            </a:extLst>
          </p:cNvPr>
          <p:cNvSpPr txBox="1"/>
          <p:nvPr/>
        </p:nvSpPr>
        <p:spPr>
          <a:xfrm>
            <a:off x="1518638" y="4140552"/>
            <a:ext cx="61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https://sos1sos2sixteen.github.io/aishell3/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1FED1-72C5-4ECE-B124-2B6B153E2766}"/>
              </a:ext>
            </a:extLst>
          </p:cNvPr>
          <p:cNvSpPr txBox="1"/>
          <p:nvPr/>
        </p:nvSpPr>
        <p:spPr>
          <a:xfrm>
            <a:off x="2848214" y="4585932"/>
            <a:ext cx="61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Download-Dataset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85EC17-0D93-4EA4-9F98-37BB0FD1F51D}"/>
              </a:ext>
            </a:extLst>
          </p:cNvPr>
          <p:cNvSpPr txBox="1"/>
          <p:nvPr/>
        </p:nvSpPr>
        <p:spPr>
          <a:xfrm>
            <a:off x="1518638" y="5705812"/>
            <a:ext cx="61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https://arxiv.org/abs/2010.11567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F32255-D75C-40E7-AFEA-9F190498F0DE}"/>
              </a:ext>
            </a:extLst>
          </p:cNvPr>
          <p:cNvSpPr txBox="1"/>
          <p:nvPr/>
        </p:nvSpPr>
        <p:spPr>
          <a:xfrm>
            <a:off x="2848214" y="5384428"/>
            <a:ext cx="61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Download-Paper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3A9868-CF34-4616-93ED-723238AACAC6}"/>
              </a:ext>
            </a:extLst>
          </p:cNvPr>
          <p:cNvSpPr txBox="1"/>
          <p:nvPr/>
        </p:nvSpPr>
        <p:spPr>
          <a:xfrm>
            <a:off x="6713124" y="593193"/>
            <a:ext cx="61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</a:rPr>
              <a:t>multi-speaker Text-to-Speech (TTS) systems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F1CD4-FA1F-43F6-A13F-36A34268D69B}"/>
              </a:ext>
            </a:extLst>
          </p:cNvPr>
          <p:cNvSpPr txBox="1"/>
          <p:nvPr/>
        </p:nvSpPr>
        <p:spPr>
          <a:xfrm>
            <a:off x="29732" y="459883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AISHELL-3</a:t>
            </a:r>
            <a:endParaRPr lang="zh-CN" altLang="en-US" sz="2400" b="1" dirty="0">
              <a:solidFill>
                <a:srgbClr val="00B05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AISHELL-Dataset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1C39F6A1-6C55-438D-8E69-8F51634FAD78}"/>
              </a:ext>
            </a:extLst>
          </p:cNvPr>
          <p:cNvSpPr>
            <a:spLocks noChangeAspect="1"/>
          </p:cNvSpPr>
          <p:nvPr/>
        </p:nvSpPr>
        <p:spPr>
          <a:xfrm>
            <a:off x="3203738" y="3429000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0">
            <a:extLst>
              <a:ext uri="{FF2B5EF4-FFF2-40B4-BE49-F238E27FC236}">
                <a16:creationId xmlns:a16="http://schemas.microsoft.com/office/drawing/2014/main" id="{C8FB23AD-8F17-4647-94FA-12B87F7B3859}"/>
              </a:ext>
            </a:extLst>
          </p:cNvPr>
          <p:cNvSpPr>
            <a:spLocks noChangeAspect="1"/>
          </p:cNvSpPr>
          <p:nvPr/>
        </p:nvSpPr>
        <p:spPr>
          <a:xfrm>
            <a:off x="5132184" y="1148813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A600A5E0-FE63-4A87-985C-A8A23741017D}"/>
              </a:ext>
            </a:extLst>
          </p:cNvPr>
          <p:cNvSpPr>
            <a:spLocks noChangeAspect="1"/>
          </p:cNvSpPr>
          <p:nvPr/>
        </p:nvSpPr>
        <p:spPr>
          <a:xfrm>
            <a:off x="7012184" y="3429000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27705-C009-42D8-B44E-89899DB79C20}"/>
              </a:ext>
            </a:extLst>
          </p:cNvPr>
          <p:cNvSpPr txBox="1"/>
          <p:nvPr/>
        </p:nvSpPr>
        <p:spPr>
          <a:xfrm>
            <a:off x="5501918" y="1770849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ASR</a:t>
            </a:r>
            <a:endParaRPr lang="zh-CN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C2EAE-5E43-4FAC-A8E7-5E6461C12060}"/>
              </a:ext>
            </a:extLst>
          </p:cNvPr>
          <p:cNvSpPr txBox="1"/>
          <p:nvPr/>
        </p:nvSpPr>
        <p:spPr>
          <a:xfrm>
            <a:off x="3573472" y="4051036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TTS</a:t>
            </a:r>
            <a:endParaRPr lang="zh-CN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BFF59-3B19-4ADD-B4DD-98B798CC62FA}"/>
              </a:ext>
            </a:extLst>
          </p:cNvPr>
          <p:cNvSpPr txBox="1"/>
          <p:nvPr/>
        </p:nvSpPr>
        <p:spPr>
          <a:xfrm>
            <a:off x="7381918" y="4051036"/>
            <a:ext cx="9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VPR</a:t>
            </a:r>
            <a:endParaRPr lang="zh-CN" alt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012959-3A38-475B-A5CE-DA61A4DB3B9C}"/>
              </a:ext>
            </a:extLst>
          </p:cNvPr>
          <p:cNvSpPr txBox="1"/>
          <p:nvPr/>
        </p:nvSpPr>
        <p:spPr>
          <a:xfrm>
            <a:off x="3332575" y="1849263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AISHELL-1</a:t>
            </a:r>
            <a:endParaRPr lang="zh-CN" altLang="en-US" sz="2400" b="1" dirty="0">
              <a:solidFill>
                <a:srgbClr val="FF000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E05B5-82CF-4A18-A6E9-7CAFF5052575}"/>
              </a:ext>
            </a:extLst>
          </p:cNvPr>
          <p:cNvSpPr txBox="1"/>
          <p:nvPr/>
        </p:nvSpPr>
        <p:spPr>
          <a:xfrm>
            <a:off x="6851680" y="1832403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AISHELL-2</a:t>
            </a:r>
            <a:endParaRPr lang="zh-CN" altLang="en-US" sz="2400" b="1" dirty="0">
              <a:solidFill>
                <a:srgbClr val="0070C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58225D-2C0B-459F-B194-E652CAAF0343}"/>
              </a:ext>
            </a:extLst>
          </p:cNvPr>
          <p:cNvSpPr txBox="1"/>
          <p:nvPr/>
        </p:nvSpPr>
        <p:spPr>
          <a:xfrm>
            <a:off x="8689730" y="411259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AISHELL-1</a:t>
            </a:r>
            <a:endParaRPr lang="zh-CN" altLang="en-US" sz="2400" b="1" dirty="0">
              <a:solidFill>
                <a:srgbClr val="FF000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982123-D3D4-4AD3-8395-05C7444D09BA}"/>
              </a:ext>
            </a:extLst>
          </p:cNvPr>
          <p:cNvSpPr txBox="1"/>
          <p:nvPr/>
        </p:nvSpPr>
        <p:spPr>
          <a:xfrm>
            <a:off x="1440114" y="411259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AISHELL-3</a:t>
            </a:r>
            <a:endParaRPr lang="zh-CN" altLang="en-US" sz="2400" b="1" dirty="0">
              <a:solidFill>
                <a:srgbClr val="00B05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193431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AISHELL-WakeUp-1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938A9-27DD-4E23-8D6B-E2DAE0A29300}"/>
              </a:ext>
            </a:extLst>
          </p:cNvPr>
          <p:cNvSpPr txBox="1"/>
          <p:nvPr/>
        </p:nvSpPr>
        <p:spPr>
          <a:xfrm>
            <a:off x="165905" y="886332"/>
            <a:ext cx="627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“你好，米雅” “</a:t>
            </a:r>
            <a:r>
              <a:rPr lang="en-US" altLang="zh-CN" sz="4800" b="1" dirty="0"/>
              <a:t>Hi, Mia”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A67D00-003E-47C2-95D4-06307FCA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09" y="2086661"/>
            <a:ext cx="4943475" cy="37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3B47DD-11A9-442D-94F6-CCB8BE06308E}"/>
              </a:ext>
            </a:extLst>
          </p:cNvPr>
          <p:cNvSpPr/>
          <p:nvPr/>
        </p:nvSpPr>
        <p:spPr>
          <a:xfrm>
            <a:off x="6815102" y="1856686"/>
            <a:ext cx="441973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11111"/>
                </a:solidFill>
                <a:latin typeface="Poppins"/>
              </a:rPr>
              <a:t>AISHELL Speaker Verification Challenge 2019</a:t>
            </a:r>
          </a:p>
          <a:p>
            <a:pPr algn="ctr"/>
            <a:r>
              <a:rPr lang="en-US" altLang="zh-CN" sz="2800" b="1" i="0" dirty="0">
                <a:solidFill>
                  <a:srgbClr val="FF0000"/>
                </a:solidFill>
                <a:effectLst/>
                <a:latin typeface="Poppins"/>
              </a:rPr>
              <a:t>HI-MIA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2154E-7FA7-47BF-9C90-90DEC2AA1504}"/>
              </a:ext>
            </a:extLst>
          </p:cNvPr>
          <p:cNvSpPr txBox="1"/>
          <p:nvPr/>
        </p:nvSpPr>
        <p:spPr>
          <a:xfrm>
            <a:off x="6952828" y="3955349"/>
            <a:ext cx="4063933" cy="2815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1561H	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340 Speakers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Sampling Rate: 44.1KHz &amp; 16KHz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Sample Format: 16bit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Environment: Indoor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41418-1D5A-4944-B432-C3F46439013E}"/>
              </a:ext>
            </a:extLst>
          </p:cNvPr>
          <p:cNvSpPr txBox="1"/>
          <p:nvPr/>
        </p:nvSpPr>
        <p:spPr>
          <a:xfrm>
            <a:off x="7000987" y="793999"/>
            <a:ext cx="4233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Open Source</a:t>
            </a:r>
            <a:endParaRPr lang="zh-CN" alt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FC228-7CBB-48BC-8E53-BAA98811CB8C}"/>
              </a:ext>
            </a:extLst>
          </p:cNvPr>
          <p:cNvSpPr txBox="1"/>
          <p:nvPr/>
        </p:nvSpPr>
        <p:spPr>
          <a:xfrm>
            <a:off x="165905" y="25411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Hi-</a:t>
            </a:r>
            <a:r>
              <a:rPr lang="en-US" altLang="zh-CN" sz="2400" b="1" dirty="0" err="1">
                <a:solidFill>
                  <a:schemeClr val="accent2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mia</a:t>
            </a:r>
            <a:endParaRPr lang="zh-CN" altLang="en-US" sz="2400" b="1" dirty="0">
              <a:solidFill>
                <a:schemeClr val="accent2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F3894-A8E1-4E39-B343-A20B5F49CF11}"/>
              </a:ext>
            </a:extLst>
          </p:cNvPr>
          <p:cNvSpPr txBox="1"/>
          <p:nvPr/>
        </p:nvSpPr>
        <p:spPr>
          <a:xfrm>
            <a:off x="7614427" y="2541360"/>
            <a:ext cx="340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http://www.openslr.org/85/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B03DE-048C-4601-9855-D3883AE0583F}"/>
              </a:ext>
            </a:extLst>
          </p:cNvPr>
          <p:cNvSpPr txBox="1"/>
          <p:nvPr/>
        </p:nvSpPr>
        <p:spPr>
          <a:xfrm>
            <a:off x="7000987" y="343689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http://www.aishelltech.com/wakeup_data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0B5A5-EF62-4D0F-B866-57EA4CC16529}"/>
              </a:ext>
            </a:extLst>
          </p:cNvPr>
          <p:cNvSpPr txBox="1"/>
          <p:nvPr/>
        </p:nvSpPr>
        <p:spPr>
          <a:xfrm>
            <a:off x="7618142" y="2998851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AISHELL-WakeUp-1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B82181-8CC9-46E7-A9F1-73AFB942DF0B}"/>
              </a:ext>
            </a:extLst>
          </p:cNvPr>
          <p:cNvSpPr/>
          <p:nvPr/>
        </p:nvSpPr>
        <p:spPr>
          <a:xfrm>
            <a:off x="2199459" y="3480985"/>
            <a:ext cx="587702" cy="5954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643889-DC5B-41D9-96F5-56FC3E45569E}"/>
              </a:ext>
            </a:extLst>
          </p:cNvPr>
          <p:cNvSpPr/>
          <p:nvPr/>
        </p:nvSpPr>
        <p:spPr>
          <a:xfrm>
            <a:off x="3011695" y="3508489"/>
            <a:ext cx="587702" cy="5954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8F5849-4E37-4B10-B014-01F7640906B7}"/>
              </a:ext>
            </a:extLst>
          </p:cNvPr>
          <p:cNvSpPr/>
          <p:nvPr/>
        </p:nvSpPr>
        <p:spPr>
          <a:xfrm>
            <a:off x="4024364" y="3508489"/>
            <a:ext cx="587702" cy="5954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EC20B7-BC59-4E00-9258-4359951B2178}"/>
              </a:ext>
            </a:extLst>
          </p:cNvPr>
          <p:cNvSpPr/>
          <p:nvPr/>
        </p:nvSpPr>
        <p:spPr>
          <a:xfrm>
            <a:off x="4788441" y="3515309"/>
            <a:ext cx="587702" cy="5954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9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193431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AISHELL-DMASH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B47DD-11A9-442D-94F6-CCB8BE06308E}"/>
              </a:ext>
            </a:extLst>
          </p:cNvPr>
          <p:cNvSpPr/>
          <p:nvPr/>
        </p:nvSpPr>
        <p:spPr>
          <a:xfrm>
            <a:off x="6815102" y="1856686"/>
            <a:ext cx="4326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The INTERSPEECH 2020 </a:t>
            </a:r>
          </a:p>
          <a:p>
            <a:pPr algn="ctr"/>
            <a:r>
              <a:rPr lang="en-US" altLang="zh-CN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Far-Field Speaker Verification Challenge</a:t>
            </a:r>
            <a:endParaRPr lang="en-US" altLang="zh-CN" sz="2800" b="1" i="0" dirty="0">
              <a:solidFill>
                <a:srgbClr val="FF0000"/>
              </a:solidFill>
              <a:effectLst/>
              <a:latin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2154E-7FA7-47BF-9C90-90DEC2AA1504}"/>
              </a:ext>
            </a:extLst>
          </p:cNvPr>
          <p:cNvSpPr txBox="1"/>
          <p:nvPr/>
        </p:nvSpPr>
        <p:spPr>
          <a:xfrm>
            <a:off x="6704205" y="3056643"/>
            <a:ext cx="4063933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50000H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Sampling Rate: 44.1KHz &amp; 16KHz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Sample Format: 16bit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Environment: Indoor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41418-1D5A-4944-B432-C3F46439013E}"/>
              </a:ext>
            </a:extLst>
          </p:cNvPr>
          <p:cNvSpPr txBox="1"/>
          <p:nvPr/>
        </p:nvSpPr>
        <p:spPr>
          <a:xfrm>
            <a:off x="10111327" y="945353"/>
            <a:ext cx="161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Open </a:t>
            </a:r>
          </a:p>
          <a:p>
            <a:r>
              <a:rPr lang="en-US" altLang="zh-CN" sz="2400" b="1" dirty="0"/>
              <a:t>Source</a:t>
            </a:r>
            <a:endParaRPr lang="zh-CN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FC228-7CBB-48BC-8E53-BAA98811CB8C}"/>
              </a:ext>
            </a:extLst>
          </p:cNvPr>
          <p:cNvSpPr txBox="1"/>
          <p:nvPr/>
        </p:nvSpPr>
        <p:spPr>
          <a:xfrm>
            <a:off x="165905" y="25411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7030A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dmash</a:t>
            </a:r>
            <a:endParaRPr lang="zh-CN" altLang="en-US" sz="2400" b="1" dirty="0">
              <a:solidFill>
                <a:srgbClr val="7030A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AD059-54E4-4DCE-99B0-4D0025D9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" y="1413684"/>
            <a:ext cx="6030536" cy="38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53376C-B080-4F81-AED6-1EC18D016523}"/>
              </a:ext>
            </a:extLst>
          </p:cNvPr>
          <p:cNvSpPr txBox="1"/>
          <p:nvPr/>
        </p:nvSpPr>
        <p:spPr>
          <a:xfrm>
            <a:off x="2457623" y="356866"/>
            <a:ext cx="7653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Distributed Microphone Arrays in Smart Home (DMASH) Dataset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192BA6-80C9-4C3B-831A-277F1A4DC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205" y="856532"/>
            <a:ext cx="3407122" cy="9805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67C1DD-3BE7-4139-90EE-4F9C19FCF2FF}"/>
              </a:ext>
            </a:extLst>
          </p:cNvPr>
          <p:cNvSpPr txBox="1"/>
          <p:nvPr/>
        </p:nvSpPr>
        <p:spPr>
          <a:xfrm>
            <a:off x="6704205" y="2595164"/>
            <a:ext cx="490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http://www.aishelltech.com/DMASH_Dataset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4F066A-F1E0-4146-AD34-09E457DD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02" y="4900612"/>
            <a:ext cx="41338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32">
            <a:extLst>
              <a:ext uri="{FF2B5EF4-FFF2-40B4-BE49-F238E27FC236}">
                <a16:creationId xmlns:a16="http://schemas.microsoft.com/office/drawing/2014/main" id="{913C1836-F40A-4766-9E17-093B2E6C83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" y="5462820"/>
            <a:ext cx="633925" cy="627534"/>
          </a:xfrm>
          <a:prstGeom prst="rect">
            <a:avLst/>
          </a:prstGeom>
        </p:spPr>
      </p:pic>
      <p:pic>
        <p:nvPicPr>
          <p:cNvPr id="16" name="图片 32">
            <a:extLst>
              <a:ext uri="{FF2B5EF4-FFF2-40B4-BE49-F238E27FC236}">
                <a16:creationId xmlns:a16="http://schemas.microsoft.com/office/drawing/2014/main" id="{AF035A53-5D1E-4D24-BEA9-516F33950A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19" y="5447913"/>
            <a:ext cx="633925" cy="627534"/>
          </a:xfrm>
          <a:prstGeom prst="rect">
            <a:avLst/>
          </a:prstGeom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FA6D287A-7AEE-41B8-82EA-3FF8B849E8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36" y="5425678"/>
            <a:ext cx="633925" cy="6275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90146F-77D0-4472-9A8F-E45BF50DE2B2}"/>
              </a:ext>
            </a:extLst>
          </p:cNvPr>
          <p:cNvSpPr txBox="1"/>
          <p:nvPr/>
        </p:nvSpPr>
        <p:spPr>
          <a:xfrm>
            <a:off x="165905" y="626271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500 Speakers</a:t>
            </a:r>
            <a:endParaRPr lang="zh-CN" alt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4AF17-8BA6-4B31-A525-5275928E2A9A}"/>
              </a:ext>
            </a:extLst>
          </p:cNvPr>
          <p:cNvSpPr/>
          <p:nvPr/>
        </p:nvSpPr>
        <p:spPr>
          <a:xfrm>
            <a:off x="1173553" y="5551994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CB64E-CF7B-48F0-9971-A1B2B99AA0F2}"/>
              </a:ext>
            </a:extLst>
          </p:cNvPr>
          <p:cNvSpPr/>
          <p:nvPr/>
        </p:nvSpPr>
        <p:spPr>
          <a:xfrm>
            <a:off x="3458575" y="5531478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8AADF4-0972-4D1A-8E0B-19B54C773870}"/>
              </a:ext>
            </a:extLst>
          </p:cNvPr>
          <p:cNvSpPr/>
          <p:nvPr/>
        </p:nvSpPr>
        <p:spPr>
          <a:xfrm>
            <a:off x="5685670" y="5500070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altLang="zh-CN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0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AISHELL-Dataset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5771416"/>
            <a:ext cx="2743200" cy="365125"/>
          </a:xfrm>
        </p:spPr>
        <p:txBody>
          <a:bodyPr/>
          <a:lstStyle/>
          <a:p>
            <a:fld id="{847408B2-4B8A-4C5E-A446-E9BF660E0DE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MH_SubTitle_1">
            <a:extLst>
              <a:ext uri="{FF2B5EF4-FFF2-40B4-BE49-F238E27FC236}">
                <a16:creationId xmlns:a16="http://schemas.microsoft.com/office/drawing/2014/main" id="{D8953F91-A3CF-49A1-B411-D052171309D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8604" y="480347"/>
            <a:ext cx="3695092" cy="323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sym typeface="+mn-lt"/>
              </a:rPr>
              <a:t>开源开放基础数据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D53B6D85-B5A0-42FB-B25F-0C50E527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28" y="976193"/>
            <a:ext cx="5352756" cy="1381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2239A-9529-4FB6-A40A-D3792CB7E03F}"/>
              </a:ext>
            </a:extLst>
          </p:cNvPr>
          <p:cNvSpPr txBox="1"/>
          <p:nvPr/>
        </p:nvSpPr>
        <p:spPr>
          <a:xfrm>
            <a:off x="6699357" y="25032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发布时间：</a:t>
            </a:r>
            <a:r>
              <a:rPr lang="en-US" altLang="zh-CN" b="1" dirty="0">
                <a:solidFill>
                  <a:srgbClr val="00B050"/>
                </a:solidFill>
              </a:rPr>
              <a:t>2009 </a:t>
            </a:r>
            <a:r>
              <a:rPr lang="zh-CN" altLang="en-US" b="1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 </a:t>
            </a:r>
            <a:r>
              <a:rPr lang="en-US" altLang="zh-CN" b="1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20581-CE6A-4B11-8A8B-7DCEDF5D3A48}"/>
              </a:ext>
            </a:extLst>
          </p:cNvPr>
          <p:cNvSpPr txBox="1"/>
          <p:nvPr/>
        </p:nvSpPr>
        <p:spPr>
          <a:xfrm>
            <a:off x="9535606" y="2494219"/>
            <a:ext cx="165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1400</a:t>
            </a:r>
            <a:r>
              <a:rPr lang="zh-CN" alt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万的图像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C74CB4-BEBA-43F1-9F1D-A54840A3C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805" y="3000187"/>
            <a:ext cx="5288279" cy="3079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835D01-78C3-4757-AD9A-ECB96172C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780" y="1324102"/>
            <a:ext cx="3028950" cy="4355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CFB0CC-6FDC-4BA8-8DC2-E0FEEF89B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51" y="1863189"/>
            <a:ext cx="5007408" cy="42733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A97028A-829D-4012-A4AE-2A64A810EFE3}"/>
              </a:ext>
            </a:extLst>
          </p:cNvPr>
          <p:cNvSpPr txBox="1"/>
          <p:nvPr/>
        </p:nvSpPr>
        <p:spPr>
          <a:xfrm>
            <a:off x="731551" y="870410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更开放的算法、算力、数据环境</a:t>
            </a:r>
          </a:p>
        </p:txBody>
      </p:sp>
    </p:spTree>
    <p:extLst>
      <p:ext uri="{BB962C8B-B14F-4D97-AF65-F5344CB8AC3E}">
        <p14:creationId xmlns:p14="http://schemas.microsoft.com/office/powerpoint/2010/main" val="93330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AISHELL-Dataset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8B2-4B8A-4C5E-A446-E9BF660E0DE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1C39F6A1-6C55-438D-8E69-8F51634FAD78}"/>
              </a:ext>
            </a:extLst>
          </p:cNvPr>
          <p:cNvSpPr>
            <a:spLocks noChangeAspect="1"/>
          </p:cNvSpPr>
          <p:nvPr/>
        </p:nvSpPr>
        <p:spPr>
          <a:xfrm>
            <a:off x="1964218" y="2981960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0">
            <a:extLst>
              <a:ext uri="{FF2B5EF4-FFF2-40B4-BE49-F238E27FC236}">
                <a16:creationId xmlns:a16="http://schemas.microsoft.com/office/drawing/2014/main" id="{C8FB23AD-8F17-4647-94FA-12B87F7B3859}"/>
              </a:ext>
            </a:extLst>
          </p:cNvPr>
          <p:cNvSpPr>
            <a:spLocks noChangeAspect="1"/>
          </p:cNvSpPr>
          <p:nvPr/>
        </p:nvSpPr>
        <p:spPr>
          <a:xfrm>
            <a:off x="3892664" y="701773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A600A5E0-FE63-4A87-985C-A8A23741017D}"/>
              </a:ext>
            </a:extLst>
          </p:cNvPr>
          <p:cNvSpPr>
            <a:spLocks noChangeAspect="1"/>
          </p:cNvSpPr>
          <p:nvPr/>
        </p:nvSpPr>
        <p:spPr>
          <a:xfrm>
            <a:off x="5772664" y="2981960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27705-C009-42D8-B44E-89899DB79C20}"/>
              </a:ext>
            </a:extLst>
          </p:cNvPr>
          <p:cNvSpPr txBox="1"/>
          <p:nvPr/>
        </p:nvSpPr>
        <p:spPr>
          <a:xfrm>
            <a:off x="4262398" y="1323809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ASR</a:t>
            </a:r>
            <a:endParaRPr lang="zh-CN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C2EAE-5E43-4FAC-A8E7-5E6461C12060}"/>
              </a:ext>
            </a:extLst>
          </p:cNvPr>
          <p:cNvSpPr txBox="1"/>
          <p:nvPr/>
        </p:nvSpPr>
        <p:spPr>
          <a:xfrm>
            <a:off x="2333952" y="3603996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TTS</a:t>
            </a:r>
            <a:endParaRPr lang="zh-CN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BFF59-3B19-4ADD-B4DD-98B798CC62FA}"/>
              </a:ext>
            </a:extLst>
          </p:cNvPr>
          <p:cNvSpPr txBox="1"/>
          <p:nvPr/>
        </p:nvSpPr>
        <p:spPr>
          <a:xfrm>
            <a:off x="6142398" y="3603996"/>
            <a:ext cx="9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VPR</a:t>
            </a:r>
            <a:endParaRPr lang="zh-CN" alt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012959-3A38-475B-A5CE-DA61A4DB3B9C}"/>
              </a:ext>
            </a:extLst>
          </p:cNvPr>
          <p:cNvSpPr txBox="1"/>
          <p:nvPr/>
        </p:nvSpPr>
        <p:spPr>
          <a:xfrm>
            <a:off x="2093055" y="1402223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AISHELL-1</a:t>
            </a:r>
            <a:endParaRPr lang="zh-CN" altLang="en-US" sz="2400" b="1" dirty="0">
              <a:solidFill>
                <a:srgbClr val="FF000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E05B5-82CF-4A18-A6E9-7CAFF5052575}"/>
              </a:ext>
            </a:extLst>
          </p:cNvPr>
          <p:cNvSpPr txBox="1"/>
          <p:nvPr/>
        </p:nvSpPr>
        <p:spPr>
          <a:xfrm>
            <a:off x="5612160" y="1385363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AISHELL-2</a:t>
            </a:r>
            <a:endParaRPr lang="zh-CN" altLang="en-US" sz="2400" b="1" dirty="0">
              <a:solidFill>
                <a:srgbClr val="0070C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58225D-2C0B-459F-B194-E652CAAF0343}"/>
              </a:ext>
            </a:extLst>
          </p:cNvPr>
          <p:cNvSpPr txBox="1"/>
          <p:nvPr/>
        </p:nvSpPr>
        <p:spPr>
          <a:xfrm>
            <a:off x="7450210" y="366555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AISHELL-1</a:t>
            </a:r>
            <a:endParaRPr lang="zh-CN" altLang="en-US" sz="2400" b="1" dirty="0">
              <a:solidFill>
                <a:srgbClr val="FF000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982123-D3D4-4AD3-8395-05C7444D09BA}"/>
              </a:ext>
            </a:extLst>
          </p:cNvPr>
          <p:cNvSpPr txBox="1"/>
          <p:nvPr/>
        </p:nvSpPr>
        <p:spPr>
          <a:xfrm>
            <a:off x="200594" y="366555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AISHELL-3</a:t>
            </a:r>
            <a:endParaRPr lang="zh-CN" altLang="en-US" sz="2400" b="1" dirty="0">
              <a:solidFill>
                <a:srgbClr val="00B05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3" name="矩形 10">
            <a:extLst>
              <a:ext uri="{FF2B5EF4-FFF2-40B4-BE49-F238E27FC236}">
                <a16:creationId xmlns:a16="http://schemas.microsoft.com/office/drawing/2014/main" id="{5CEFC374-DA69-4650-9406-D50041723182}"/>
              </a:ext>
            </a:extLst>
          </p:cNvPr>
          <p:cNvSpPr>
            <a:spLocks noChangeAspect="1"/>
          </p:cNvSpPr>
          <p:nvPr/>
        </p:nvSpPr>
        <p:spPr>
          <a:xfrm>
            <a:off x="4262398" y="4710064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5E61D3B2-002A-483E-9938-7012FEBF3B3F}"/>
              </a:ext>
            </a:extLst>
          </p:cNvPr>
          <p:cNvSpPr>
            <a:spLocks noChangeAspect="1"/>
          </p:cNvSpPr>
          <p:nvPr/>
        </p:nvSpPr>
        <p:spPr>
          <a:xfrm>
            <a:off x="8787183" y="1323809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FD0D7-F444-49F2-AFE4-34A06D7BC9D5}"/>
              </a:ext>
            </a:extLst>
          </p:cNvPr>
          <p:cNvSpPr txBox="1"/>
          <p:nvPr/>
        </p:nvSpPr>
        <p:spPr>
          <a:xfrm>
            <a:off x="4539959" y="542257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Hi-</a:t>
            </a:r>
            <a:r>
              <a:rPr lang="en-US" altLang="zh-CN" sz="2400" b="1" dirty="0" err="1">
                <a:solidFill>
                  <a:schemeClr val="accent2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mia</a:t>
            </a:r>
            <a:endParaRPr lang="zh-CN" altLang="en-US" sz="2400" b="1" dirty="0">
              <a:solidFill>
                <a:schemeClr val="accent2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DF59-29D4-4908-B26A-34B712F8D906}"/>
              </a:ext>
            </a:extLst>
          </p:cNvPr>
          <p:cNvSpPr txBox="1"/>
          <p:nvPr/>
        </p:nvSpPr>
        <p:spPr>
          <a:xfrm>
            <a:off x="9028677" y="20074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7030A0"/>
                </a:solidFill>
                <a:latin typeface="Algerian" panose="04020705040A02060702" pitchFamily="82" charset="0"/>
                <a:cs typeface="Vijaya" panose="02020604020202020204" pitchFamily="18" charset="0"/>
              </a:rPr>
              <a:t>dmash</a:t>
            </a:r>
            <a:endParaRPr lang="zh-CN" altLang="en-US" sz="2400" b="1" dirty="0">
              <a:solidFill>
                <a:srgbClr val="7030A0"/>
              </a:solidFill>
              <a:latin typeface="Algerian" panose="04020705040A02060702" pitchFamily="82" charset="0"/>
              <a:cs typeface="Vijaya" panose="02020604020202020204" pitchFamily="18" charset="0"/>
            </a:endParaRP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D14E75EC-E73B-4DAE-B1C8-D33392CA6038}"/>
              </a:ext>
            </a:extLst>
          </p:cNvPr>
          <p:cNvSpPr>
            <a:spLocks noChangeAspect="1"/>
          </p:cNvSpPr>
          <p:nvPr/>
        </p:nvSpPr>
        <p:spPr>
          <a:xfrm>
            <a:off x="9019275" y="4188771"/>
            <a:ext cx="1677546" cy="182884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6046"/>
              <a:gd name="connsiteY0" fmla="*/ 0 h 1424419"/>
              <a:gd name="connsiteX1" fmla="*/ 757287 w 1306046"/>
              <a:gd name="connsiteY1" fmla="*/ 32444 h 1424419"/>
              <a:gd name="connsiteX2" fmla="*/ 1206876 w 1306046"/>
              <a:gd name="connsiteY2" fmla="*/ 284945 h 1424419"/>
              <a:gd name="connsiteX3" fmla="*/ 1233464 w 1306046"/>
              <a:gd name="connsiteY3" fmla="*/ 306775 h 1424419"/>
              <a:gd name="connsiteX4" fmla="*/ 1301712 w 1306046"/>
              <a:gd name="connsiteY4" fmla="*/ 442384 h 1424419"/>
              <a:gd name="connsiteX5" fmla="*/ 1303099 w 1306046"/>
              <a:gd name="connsiteY5" fmla="*/ 495558 h 1424419"/>
              <a:gd name="connsiteX6" fmla="*/ 1303099 w 1306046"/>
              <a:gd name="connsiteY6" fmla="*/ 952393 h 1424419"/>
              <a:gd name="connsiteX7" fmla="*/ 1305306 w 1306046"/>
              <a:gd name="connsiteY7" fmla="*/ 990115 h 1424419"/>
              <a:gd name="connsiteX8" fmla="*/ 1193590 w 1306046"/>
              <a:gd name="connsiteY8" fmla="*/ 1159518 h 1424419"/>
              <a:gd name="connsiteX9" fmla="*/ 1188747 w 1306046"/>
              <a:gd name="connsiteY9" fmla="*/ 1163476 h 1424419"/>
              <a:gd name="connsiteX10" fmla="*/ 792288 w 1306046"/>
              <a:gd name="connsiteY10" fmla="*/ 1385653 h 1424419"/>
              <a:gd name="connsiteX11" fmla="*/ 522686 w 1306046"/>
              <a:gd name="connsiteY11" fmla="*/ 1384922 h 1424419"/>
              <a:gd name="connsiteX12" fmla="*/ 80344 w 1306046"/>
              <a:gd name="connsiteY12" fmla="*/ 1139323 h 1424419"/>
              <a:gd name="connsiteX13" fmla="*/ 68397 w 1306046"/>
              <a:gd name="connsiteY13" fmla="*/ 1130059 h 1424419"/>
              <a:gd name="connsiteX14" fmla="*/ 667 w 1306046"/>
              <a:gd name="connsiteY14" fmla="*/ 999105 h 1424419"/>
              <a:gd name="connsiteX15" fmla="*/ 0 w 1306046"/>
              <a:gd name="connsiteY15" fmla="*/ 972364 h 1424419"/>
              <a:gd name="connsiteX16" fmla="*/ 2496 w 1306046"/>
              <a:gd name="connsiteY16" fmla="*/ 463106 h 1424419"/>
              <a:gd name="connsiteX17" fmla="*/ 2458 w 1306046"/>
              <a:gd name="connsiteY17" fmla="*/ 429563 h 1424419"/>
              <a:gd name="connsiteX18" fmla="*/ 75248 w 1306046"/>
              <a:gd name="connsiteY18" fmla="*/ 303202 h 1424419"/>
              <a:gd name="connsiteX19" fmla="*/ 103465 w 1306046"/>
              <a:gd name="connsiteY19" fmla="*/ 288252 h 1424419"/>
              <a:gd name="connsiteX20" fmla="*/ 541533 w 1306046"/>
              <a:gd name="connsiteY20" fmla="*/ 38110 h 1424419"/>
              <a:gd name="connsiteX21" fmla="*/ 653528 w 1306046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193590 w 1305333"/>
              <a:gd name="connsiteY8" fmla="*/ 1159518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11970 w 1305333"/>
              <a:gd name="connsiteY8" fmla="*/ 1149621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36006 w 1305333"/>
              <a:gd name="connsiteY8" fmla="*/ 1160932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13169"/>
              <a:gd name="connsiteY0" fmla="*/ 0 h 1424419"/>
              <a:gd name="connsiteX1" fmla="*/ 757287 w 1313169"/>
              <a:gd name="connsiteY1" fmla="*/ 32444 h 1424419"/>
              <a:gd name="connsiteX2" fmla="*/ 1206876 w 1313169"/>
              <a:gd name="connsiteY2" fmla="*/ 284945 h 1424419"/>
              <a:gd name="connsiteX3" fmla="*/ 1237706 w 1313169"/>
              <a:gd name="connsiteY3" fmla="*/ 306775 h 1424419"/>
              <a:gd name="connsiteX4" fmla="*/ 1301712 w 1313169"/>
              <a:gd name="connsiteY4" fmla="*/ 442384 h 1424419"/>
              <a:gd name="connsiteX5" fmla="*/ 1303099 w 1313169"/>
              <a:gd name="connsiteY5" fmla="*/ 495558 h 1424419"/>
              <a:gd name="connsiteX6" fmla="*/ 1303099 w 1313169"/>
              <a:gd name="connsiteY6" fmla="*/ 952393 h 1424419"/>
              <a:gd name="connsiteX7" fmla="*/ 1305306 w 1313169"/>
              <a:gd name="connsiteY7" fmla="*/ 990115 h 1424419"/>
              <a:gd name="connsiteX8" fmla="*/ 1271352 w 1313169"/>
              <a:gd name="connsiteY8" fmla="*/ 1142552 h 1424419"/>
              <a:gd name="connsiteX9" fmla="*/ 1172881 w 1313169"/>
              <a:gd name="connsiteY9" fmla="*/ 1179342 h 1424419"/>
              <a:gd name="connsiteX10" fmla="*/ 792288 w 1313169"/>
              <a:gd name="connsiteY10" fmla="*/ 1385653 h 1424419"/>
              <a:gd name="connsiteX11" fmla="*/ 522686 w 1313169"/>
              <a:gd name="connsiteY11" fmla="*/ 1384922 h 1424419"/>
              <a:gd name="connsiteX12" fmla="*/ 80344 w 1313169"/>
              <a:gd name="connsiteY12" fmla="*/ 1139323 h 1424419"/>
              <a:gd name="connsiteX13" fmla="*/ 68397 w 1313169"/>
              <a:gd name="connsiteY13" fmla="*/ 1130059 h 1424419"/>
              <a:gd name="connsiteX14" fmla="*/ 667 w 1313169"/>
              <a:gd name="connsiteY14" fmla="*/ 999105 h 1424419"/>
              <a:gd name="connsiteX15" fmla="*/ 0 w 1313169"/>
              <a:gd name="connsiteY15" fmla="*/ 972364 h 1424419"/>
              <a:gd name="connsiteX16" fmla="*/ 2496 w 1313169"/>
              <a:gd name="connsiteY16" fmla="*/ 463106 h 1424419"/>
              <a:gd name="connsiteX17" fmla="*/ 2458 w 1313169"/>
              <a:gd name="connsiteY17" fmla="*/ 429563 h 1424419"/>
              <a:gd name="connsiteX18" fmla="*/ 75248 w 1313169"/>
              <a:gd name="connsiteY18" fmla="*/ 303202 h 1424419"/>
              <a:gd name="connsiteX19" fmla="*/ 106293 w 1313169"/>
              <a:gd name="connsiteY19" fmla="*/ 282597 h 1424419"/>
              <a:gd name="connsiteX20" fmla="*/ 541533 w 1313169"/>
              <a:gd name="connsiteY20" fmla="*/ 38110 h 1424419"/>
              <a:gd name="connsiteX21" fmla="*/ 653528 w 1313169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8397 w 1306267"/>
              <a:gd name="connsiteY13" fmla="*/ 113005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80344 w 1306267"/>
              <a:gd name="connsiteY12" fmla="*/ 1139323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61328 w 1306267"/>
              <a:gd name="connsiteY13" fmla="*/ 1127231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55672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0241 w 1306267"/>
              <a:gd name="connsiteY12" fmla="*/ 1150634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8904 w 1306267"/>
              <a:gd name="connsiteY13" fmla="*/ 1124403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7009 w 1306267"/>
              <a:gd name="connsiteY12" fmla="*/ 1161462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44843 w 1306267"/>
              <a:gd name="connsiteY13" fmla="*/ 1118989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6267"/>
              <a:gd name="connsiteY0" fmla="*/ 0 h 1424419"/>
              <a:gd name="connsiteX1" fmla="*/ 757287 w 1306267"/>
              <a:gd name="connsiteY1" fmla="*/ 32444 h 1424419"/>
              <a:gd name="connsiteX2" fmla="*/ 1206876 w 1306267"/>
              <a:gd name="connsiteY2" fmla="*/ 284945 h 1424419"/>
              <a:gd name="connsiteX3" fmla="*/ 1237706 w 1306267"/>
              <a:gd name="connsiteY3" fmla="*/ 306775 h 1424419"/>
              <a:gd name="connsiteX4" fmla="*/ 1301712 w 1306267"/>
              <a:gd name="connsiteY4" fmla="*/ 442384 h 1424419"/>
              <a:gd name="connsiteX5" fmla="*/ 1303099 w 1306267"/>
              <a:gd name="connsiteY5" fmla="*/ 495558 h 1424419"/>
              <a:gd name="connsiteX6" fmla="*/ 1303099 w 1306267"/>
              <a:gd name="connsiteY6" fmla="*/ 952393 h 1424419"/>
              <a:gd name="connsiteX7" fmla="*/ 1305306 w 1306267"/>
              <a:gd name="connsiteY7" fmla="*/ 990115 h 1424419"/>
              <a:gd name="connsiteX8" fmla="*/ 1255800 w 1306267"/>
              <a:gd name="connsiteY8" fmla="*/ 1142552 h 1424419"/>
              <a:gd name="connsiteX9" fmla="*/ 1172881 w 1306267"/>
              <a:gd name="connsiteY9" fmla="*/ 1179342 h 1424419"/>
              <a:gd name="connsiteX10" fmla="*/ 792288 w 1306267"/>
              <a:gd name="connsiteY10" fmla="*/ 1385653 h 1424419"/>
              <a:gd name="connsiteX11" fmla="*/ 522686 w 1306267"/>
              <a:gd name="connsiteY11" fmla="*/ 1384922 h 1424419"/>
              <a:gd name="connsiteX12" fmla="*/ 94302 w 1306267"/>
              <a:gd name="connsiteY12" fmla="*/ 1158755 h 1424419"/>
              <a:gd name="connsiteX13" fmla="*/ 39429 w 1306267"/>
              <a:gd name="connsiteY13" fmla="*/ 1117635 h 1424419"/>
              <a:gd name="connsiteX14" fmla="*/ 667 w 1306267"/>
              <a:gd name="connsiteY14" fmla="*/ 999105 h 1424419"/>
              <a:gd name="connsiteX15" fmla="*/ 0 w 1306267"/>
              <a:gd name="connsiteY15" fmla="*/ 972364 h 1424419"/>
              <a:gd name="connsiteX16" fmla="*/ 2496 w 1306267"/>
              <a:gd name="connsiteY16" fmla="*/ 463106 h 1424419"/>
              <a:gd name="connsiteX17" fmla="*/ 2458 w 1306267"/>
              <a:gd name="connsiteY17" fmla="*/ 429563 h 1424419"/>
              <a:gd name="connsiteX18" fmla="*/ 75248 w 1306267"/>
              <a:gd name="connsiteY18" fmla="*/ 303202 h 1424419"/>
              <a:gd name="connsiteX19" fmla="*/ 106293 w 1306267"/>
              <a:gd name="connsiteY19" fmla="*/ 282597 h 1424419"/>
              <a:gd name="connsiteX20" fmla="*/ 541533 w 1306267"/>
              <a:gd name="connsiteY20" fmla="*/ 38110 h 1424419"/>
              <a:gd name="connsiteX21" fmla="*/ 653528 w 1306267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5306 w 1305333"/>
              <a:gd name="connsiteY7" fmla="*/ 990115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7706 w 1305333"/>
              <a:gd name="connsiteY3" fmla="*/ 306775 h 1424419"/>
              <a:gd name="connsiteX4" fmla="*/ 1301712 w 1305333"/>
              <a:gd name="connsiteY4" fmla="*/ 442384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302599 w 1305333"/>
              <a:gd name="connsiteY7" fmla="*/ 1003650 h 1424419"/>
              <a:gd name="connsiteX8" fmla="*/ 1227376 w 1305333"/>
              <a:gd name="connsiteY8" fmla="*/ 1152027 h 1424419"/>
              <a:gd name="connsiteX9" fmla="*/ 1172881 w 1305333"/>
              <a:gd name="connsiteY9" fmla="*/ 1179342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94302 w 1305333"/>
              <a:gd name="connsiteY12" fmla="*/ 1158755 h 1424419"/>
              <a:gd name="connsiteX13" fmla="*/ 39429 w 1305333"/>
              <a:gd name="connsiteY13" fmla="*/ 1117635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6293 w 1305333"/>
              <a:gd name="connsiteY19" fmla="*/ 282597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" fmla="*/ 653528 w 1305080"/>
              <a:gd name="connsiteY0" fmla="*/ 0 h 1424419"/>
              <a:gd name="connsiteX1" fmla="*/ 757287 w 1305080"/>
              <a:gd name="connsiteY1" fmla="*/ 32444 h 1424419"/>
              <a:gd name="connsiteX2" fmla="*/ 1206876 w 1305080"/>
              <a:gd name="connsiteY2" fmla="*/ 284945 h 1424419"/>
              <a:gd name="connsiteX3" fmla="*/ 1237706 w 1305080"/>
              <a:gd name="connsiteY3" fmla="*/ 306775 h 1424419"/>
              <a:gd name="connsiteX4" fmla="*/ 1301712 w 1305080"/>
              <a:gd name="connsiteY4" fmla="*/ 442384 h 1424419"/>
              <a:gd name="connsiteX5" fmla="*/ 1303099 w 1305080"/>
              <a:gd name="connsiteY5" fmla="*/ 495558 h 1424419"/>
              <a:gd name="connsiteX6" fmla="*/ 1301746 w 1305080"/>
              <a:gd name="connsiteY6" fmla="*/ 953747 h 1424419"/>
              <a:gd name="connsiteX7" fmla="*/ 1302599 w 1305080"/>
              <a:gd name="connsiteY7" fmla="*/ 1003650 h 1424419"/>
              <a:gd name="connsiteX8" fmla="*/ 1227376 w 1305080"/>
              <a:gd name="connsiteY8" fmla="*/ 1152027 h 1424419"/>
              <a:gd name="connsiteX9" fmla="*/ 1172881 w 1305080"/>
              <a:gd name="connsiteY9" fmla="*/ 1179342 h 1424419"/>
              <a:gd name="connsiteX10" fmla="*/ 792288 w 1305080"/>
              <a:gd name="connsiteY10" fmla="*/ 1385653 h 1424419"/>
              <a:gd name="connsiteX11" fmla="*/ 522686 w 1305080"/>
              <a:gd name="connsiteY11" fmla="*/ 1384922 h 1424419"/>
              <a:gd name="connsiteX12" fmla="*/ 94302 w 1305080"/>
              <a:gd name="connsiteY12" fmla="*/ 1158755 h 1424419"/>
              <a:gd name="connsiteX13" fmla="*/ 39429 w 1305080"/>
              <a:gd name="connsiteY13" fmla="*/ 1117635 h 1424419"/>
              <a:gd name="connsiteX14" fmla="*/ 667 w 1305080"/>
              <a:gd name="connsiteY14" fmla="*/ 999105 h 1424419"/>
              <a:gd name="connsiteX15" fmla="*/ 0 w 1305080"/>
              <a:gd name="connsiteY15" fmla="*/ 972364 h 1424419"/>
              <a:gd name="connsiteX16" fmla="*/ 2496 w 1305080"/>
              <a:gd name="connsiteY16" fmla="*/ 463106 h 1424419"/>
              <a:gd name="connsiteX17" fmla="*/ 2458 w 1305080"/>
              <a:gd name="connsiteY17" fmla="*/ 429563 h 1424419"/>
              <a:gd name="connsiteX18" fmla="*/ 75248 w 1305080"/>
              <a:gd name="connsiteY18" fmla="*/ 303202 h 1424419"/>
              <a:gd name="connsiteX19" fmla="*/ 106293 w 1305080"/>
              <a:gd name="connsiteY19" fmla="*/ 282597 h 1424419"/>
              <a:gd name="connsiteX20" fmla="*/ 541533 w 1305080"/>
              <a:gd name="connsiteY20" fmla="*/ 38110 h 1424419"/>
              <a:gd name="connsiteX21" fmla="*/ 653528 w 1305080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6646"/>
              <a:gd name="connsiteY0" fmla="*/ 0 h 1424419"/>
              <a:gd name="connsiteX1" fmla="*/ 757287 w 1306646"/>
              <a:gd name="connsiteY1" fmla="*/ 32444 h 1424419"/>
              <a:gd name="connsiteX2" fmla="*/ 1206876 w 1306646"/>
              <a:gd name="connsiteY2" fmla="*/ 284945 h 1424419"/>
              <a:gd name="connsiteX3" fmla="*/ 1237706 w 1306646"/>
              <a:gd name="connsiteY3" fmla="*/ 306775 h 1424419"/>
              <a:gd name="connsiteX4" fmla="*/ 1301712 w 1306646"/>
              <a:gd name="connsiteY4" fmla="*/ 442384 h 1424419"/>
              <a:gd name="connsiteX5" fmla="*/ 1303099 w 1306646"/>
              <a:gd name="connsiteY5" fmla="*/ 495558 h 1424419"/>
              <a:gd name="connsiteX6" fmla="*/ 1301746 w 1306646"/>
              <a:gd name="connsiteY6" fmla="*/ 953747 h 1424419"/>
              <a:gd name="connsiteX7" fmla="*/ 1302599 w 1306646"/>
              <a:gd name="connsiteY7" fmla="*/ 1003650 h 1424419"/>
              <a:gd name="connsiteX8" fmla="*/ 1227376 w 1306646"/>
              <a:gd name="connsiteY8" fmla="*/ 1152027 h 1424419"/>
              <a:gd name="connsiteX9" fmla="*/ 1172881 w 1306646"/>
              <a:gd name="connsiteY9" fmla="*/ 1179342 h 1424419"/>
              <a:gd name="connsiteX10" fmla="*/ 792288 w 1306646"/>
              <a:gd name="connsiteY10" fmla="*/ 1385653 h 1424419"/>
              <a:gd name="connsiteX11" fmla="*/ 522686 w 1306646"/>
              <a:gd name="connsiteY11" fmla="*/ 1384922 h 1424419"/>
              <a:gd name="connsiteX12" fmla="*/ 94302 w 1306646"/>
              <a:gd name="connsiteY12" fmla="*/ 1158755 h 1424419"/>
              <a:gd name="connsiteX13" fmla="*/ 39429 w 1306646"/>
              <a:gd name="connsiteY13" fmla="*/ 1117635 h 1424419"/>
              <a:gd name="connsiteX14" fmla="*/ 667 w 1306646"/>
              <a:gd name="connsiteY14" fmla="*/ 999105 h 1424419"/>
              <a:gd name="connsiteX15" fmla="*/ 0 w 1306646"/>
              <a:gd name="connsiteY15" fmla="*/ 972364 h 1424419"/>
              <a:gd name="connsiteX16" fmla="*/ 2496 w 1306646"/>
              <a:gd name="connsiteY16" fmla="*/ 463106 h 1424419"/>
              <a:gd name="connsiteX17" fmla="*/ 2458 w 1306646"/>
              <a:gd name="connsiteY17" fmla="*/ 429563 h 1424419"/>
              <a:gd name="connsiteX18" fmla="*/ 75248 w 1306646"/>
              <a:gd name="connsiteY18" fmla="*/ 303202 h 1424419"/>
              <a:gd name="connsiteX19" fmla="*/ 106293 w 1306646"/>
              <a:gd name="connsiteY19" fmla="*/ 282597 h 1424419"/>
              <a:gd name="connsiteX20" fmla="*/ 541533 w 1306646"/>
              <a:gd name="connsiteY20" fmla="*/ 38110 h 1424419"/>
              <a:gd name="connsiteX21" fmla="*/ 653528 w 1306646"/>
              <a:gd name="connsiteY21" fmla="*/ 0 h 1424419"/>
              <a:gd name="connsiteX0" fmla="*/ 653528 w 1305299"/>
              <a:gd name="connsiteY0" fmla="*/ 0 h 1424419"/>
              <a:gd name="connsiteX1" fmla="*/ 757287 w 1305299"/>
              <a:gd name="connsiteY1" fmla="*/ 32444 h 1424419"/>
              <a:gd name="connsiteX2" fmla="*/ 1206876 w 1305299"/>
              <a:gd name="connsiteY2" fmla="*/ 284945 h 1424419"/>
              <a:gd name="connsiteX3" fmla="*/ 1237706 w 1305299"/>
              <a:gd name="connsiteY3" fmla="*/ 306775 h 1424419"/>
              <a:gd name="connsiteX4" fmla="*/ 1301712 w 1305299"/>
              <a:gd name="connsiteY4" fmla="*/ 442384 h 1424419"/>
              <a:gd name="connsiteX5" fmla="*/ 1303099 w 1305299"/>
              <a:gd name="connsiteY5" fmla="*/ 495558 h 1424419"/>
              <a:gd name="connsiteX6" fmla="*/ 1301746 w 1305299"/>
              <a:gd name="connsiteY6" fmla="*/ 953747 h 1424419"/>
              <a:gd name="connsiteX7" fmla="*/ 1302599 w 1305299"/>
              <a:gd name="connsiteY7" fmla="*/ 1003650 h 1424419"/>
              <a:gd name="connsiteX8" fmla="*/ 1227376 w 1305299"/>
              <a:gd name="connsiteY8" fmla="*/ 1152027 h 1424419"/>
              <a:gd name="connsiteX9" fmla="*/ 1172881 w 1305299"/>
              <a:gd name="connsiteY9" fmla="*/ 1179342 h 1424419"/>
              <a:gd name="connsiteX10" fmla="*/ 792288 w 1305299"/>
              <a:gd name="connsiteY10" fmla="*/ 1385653 h 1424419"/>
              <a:gd name="connsiteX11" fmla="*/ 522686 w 1305299"/>
              <a:gd name="connsiteY11" fmla="*/ 1384922 h 1424419"/>
              <a:gd name="connsiteX12" fmla="*/ 94302 w 1305299"/>
              <a:gd name="connsiteY12" fmla="*/ 1158755 h 1424419"/>
              <a:gd name="connsiteX13" fmla="*/ 39429 w 1305299"/>
              <a:gd name="connsiteY13" fmla="*/ 1117635 h 1424419"/>
              <a:gd name="connsiteX14" fmla="*/ 667 w 1305299"/>
              <a:gd name="connsiteY14" fmla="*/ 999105 h 1424419"/>
              <a:gd name="connsiteX15" fmla="*/ 0 w 1305299"/>
              <a:gd name="connsiteY15" fmla="*/ 972364 h 1424419"/>
              <a:gd name="connsiteX16" fmla="*/ 2496 w 1305299"/>
              <a:gd name="connsiteY16" fmla="*/ 463106 h 1424419"/>
              <a:gd name="connsiteX17" fmla="*/ 2458 w 1305299"/>
              <a:gd name="connsiteY17" fmla="*/ 429563 h 1424419"/>
              <a:gd name="connsiteX18" fmla="*/ 75248 w 1305299"/>
              <a:gd name="connsiteY18" fmla="*/ 303202 h 1424419"/>
              <a:gd name="connsiteX19" fmla="*/ 106293 w 1305299"/>
              <a:gd name="connsiteY19" fmla="*/ 282597 h 1424419"/>
              <a:gd name="connsiteX20" fmla="*/ 541533 w 1305299"/>
              <a:gd name="connsiteY20" fmla="*/ 38110 h 1424419"/>
              <a:gd name="connsiteX21" fmla="*/ 653528 w 1305299"/>
              <a:gd name="connsiteY21" fmla="*/ 0 h 1424419"/>
              <a:gd name="connsiteX0" fmla="*/ 653528 w 1304127"/>
              <a:gd name="connsiteY0" fmla="*/ 0 h 1424419"/>
              <a:gd name="connsiteX1" fmla="*/ 757287 w 1304127"/>
              <a:gd name="connsiteY1" fmla="*/ 32444 h 1424419"/>
              <a:gd name="connsiteX2" fmla="*/ 1206876 w 1304127"/>
              <a:gd name="connsiteY2" fmla="*/ 284945 h 1424419"/>
              <a:gd name="connsiteX3" fmla="*/ 1237706 w 1304127"/>
              <a:gd name="connsiteY3" fmla="*/ 306775 h 1424419"/>
              <a:gd name="connsiteX4" fmla="*/ 1301712 w 1304127"/>
              <a:gd name="connsiteY4" fmla="*/ 442384 h 1424419"/>
              <a:gd name="connsiteX5" fmla="*/ 1303099 w 1304127"/>
              <a:gd name="connsiteY5" fmla="*/ 495558 h 1424419"/>
              <a:gd name="connsiteX6" fmla="*/ 1301746 w 1304127"/>
              <a:gd name="connsiteY6" fmla="*/ 953747 h 1424419"/>
              <a:gd name="connsiteX7" fmla="*/ 1302599 w 1304127"/>
              <a:gd name="connsiteY7" fmla="*/ 1003650 h 1424419"/>
              <a:gd name="connsiteX8" fmla="*/ 1227376 w 1304127"/>
              <a:gd name="connsiteY8" fmla="*/ 1152027 h 1424419"/>
              <a:gd name="connsiteX9" fmla="*/ 1172881 w 1304127"/>
              <a:gd name="connsiteY9" fmla="*/ 1179342 h 1424419"/>
              <a:gd name="connsiteX10" fmla="*/ 792288 w 1304127"/>
              <a:gd name="connsiteY10" fmla="*/ 1385653 h 1424419"/>
              <a:gd name="connsiteX11" fmla="*/ 522686 w 1304127"/>
              <a:gd name="connsiteY11" fmla="*/ 1384922 h 1424419"/>
              <a:gd name="connsiteX12" fmla="*/ 94302 w 1304127"/>
              <a:gd name="connsiteY12" fmla="*/ 1158755 h 1424419"/>
              <a:gd name="connsiteX13" fmla="*/ 39429 w 1304127"/>
              <a:gd name="connsiteY13" fmla="*/ 1117635 h 1424419"/>
              <a:gd name="connsiteX14" fmla="*/ 667 w 1304127"/>
              <a:gd name="connsiteY14" fmla="*/ 999105 h 1424419"/>
              <a:gd name="connsiteX15" fmla="*/ 0 w 1304127"/>
              <a:gd name="connsiteY15" fmla="*/ 972364 h 1424419"/>
              <a:gd name="connsiteX16" fmla="*/ 2496 w 1304127"/>
              <a:gd name="connsiteY16" fmla="*/ 463106 h 1424419"/>
              <a:gd name="connsiteX17" fmla="*/ 2458 w 1304127"/>
              <a:gd name="connsiteY17" fmla="*/ 429563 h 1424419"/>
              <a:gd name="connsiteX18" fmla="*/ 75248 w 1304127"/>
              <a:gd name="connsiteY18" fmla="*/ 303202 h 1424419"/>
              <a:gd name="connsiteX19" fmla="*/ 106293 w 1304127"/>
              <a:gd name="connsiteY19" fmla="*/ 282597 h 1424419"/>
              <a:gd name="connsiteX20" fmla="*/ 541533 w 1304127"/>
              <a:gd name="connsiteY20" fmla="*/ 38110 h 1424419"/>
              <a:gd name="connsiteX21" fmla="*/ 653528 w 1304127"/>
              <a:gd name="connsiteY21" fmla="*/ 0 h 1424419"/>
              <a:gd name="connsiteX0" fmla="*/ 653528 w 1306101"/>
              <a:gd name="connsiteY0" fmla="*/ 0 h 1424419"/>
              <a:gd name="connsiteX1" fmla="*/ 757287 w 1306101"/>
              <a:gd name="connsiteY1" fmla="*/ 32444 h 1424419"/>
              <a:gd name="connsiteX2" fmla="*/ 1206876 w 1306101"/>
              <a:gd name="connsiteY2" fmla="*/ 284945 h 1424419"/>
              <a:gd name="connsiteX3" fmla="*/ 1237706 w 1306101"/>
              <a:gd name="connsiteY3" fmla="*/ 306775 h 1424419"/>
              <a:gd name="connsiteX4" fmla="*/ 1305773 w 1306101"/>
              <a:gd name="connsiteY4" fmla="*/ 442384 h 1424419"/>
              <a:gd name="connsiteX5" fmla="*/ 1303099 w 1306101"/>
              <a:gd name="connsiteY5" fmla="*/ 495558 h 1424419"/>
              <a:gd name="connsiteX6" fmla="*/ 1301746 w 1306101"/>
              <a:gd name="connsiteY6" fmla="*/ 953747 h 1424419"/>
              <a:gd name="connsiteX7" fmla="*/ 1302599 w 1306101"/>
              <a:gd name="connsiteY7" fmla="*/ 1003650 h 1424419"/>
              <a:gd name="connsiteX8" fmla="*/ 1227376 w 1306101"/>
              <a:gd name="connsiteY8" fmla="*/ 1152027 h 1424419"/>
              <a:gd name="connsiteX9" fmla="*/ 1172881 w 1306101"/>
              <a:gd name="connsiteY9" fmla="*/ 1179342 h 1424419"/>
              <a:gd name="connsiteX10" fmla="*/ 792288 w 1306101"/>
              <a:gd name="connsiteY10" fmla="*/ 1385653 h 1424419"/>
              <a:gd name="connsiteX11" fmla="*/ 522686 w 1306101"/>
              <a:gd name="connsiteY11" fmla="*/ 1384922 h 1424419"/>
              <a:gd name="connsiteX12" fmla="*/ 94302 w 1306101"/>
              <a:gd name="connsiteY12" fmla="*/ 1158755 h 1424419"/>
              <a:gd name="connsiteX13" fmla="*/ 39429 w 1306101"/>
              <a:gd name="connsiteY13" fmla="*/ 1117635 h 1424419"/>
              <a:gd name="connsiteX14" fmla="*/ 667 w 1306101"/>
              <a:gd name="connsiteY14" fmla="*/ 999105 h 1424419"/>
              <a:gd name="connsiteX15" fmla="*/ 0 w 1306101"/>
              <a:gd name="connsiteY15" fmla="*/ 972364 h 1424419"/>
              <a:gd name="connsiteX16" fmla="*/ 2496 w 1306101"/>
              <a:gd name="connsiteY16" fmla="*/ 463106 h 1424419"/>
              <a:gd name="connsiteX17" fmla="*/ 2458 w 1306101"/>
              <a:gd name="connsiteY17" fmla="*/ 429563 h 1424419"/>
              <a:gd name="connsiteX18" fmla="*/ 75248 w 1306101"/>
              <a:gd name="connsiteY18" fmla="*/ 303202 h 1424419"/>
              <a:gd name="connsiteX19" fmla="*/ 106293 w 1306101"/>
              <a:gd name="connsiteY19" fmla="*/ 282597 h 1424419"/>
              <a:gd name="connsiteX20" fmla="*/ 541533 w 1306101"/>
              <a:gd name="connsiteY20" fmla="*/ 38110 h 1424419"/>
              <a:gd name="connsiteX21" fmla="*/ 653528 w 1306101"/>
              <a:gd name="connsiteY21" fmla="*/ 0 h 1424419"/>
              <a:gd name="connsiteX0" fmla="*/ 653528 w 1304819"/>
              <a:gd name="connsiteY0" fmla="*/ 0 h 1424419"/>
              <a:gd name="connsiteX1" fmla="*/ 757287 w 1304819"/>
              <a:gd name="connsiteY1" fmla="*/ 32444 h 1424419"/>
              <a:gd name="connsiteX2" fmla="*/ 1206876 w 1304819"/>
              <a:gd name="connsiteY2" fmla="*/ 284945 h 1424419"/>
              <a:gd name="connsiteX3" fmla="*/ 1237706 w 1304819"/>
              <a:gd name="connsiteY3" fmla="*/ 306775 h 1424419"/>
              <a:gd name="connsiteX4" fmla="*/ 1304420 w 1304819"/>
              <a:gd name="connsiteY4" fmla="*/ 434263 h 1424419"/>
              <a:gd name="connsiteX5" fmla="*/ 1303099 w 1304819"/>
              <a:gd name="connsiteY5" fmla="*/ 495558 h 1424419"/>
              <a:gd name="connsiteX6" fmla="*/ 1301746 w 1304819"/>
              <a:gd name="connsiteY6" fmla="*/ 953747 h 1424419"/>
              <a:gd name="connsiteX7" fmla="*/ 1302599 w 1304819"/>
              <a:gd name="connsiteY7" fmla="*/ 1003650 h 1424419"/>
              <a:gd name="connsiteX8" fmla="*/ 1227376 w 1304819"/>
              <a:gd name="connsiteY8" fmla="*/ 1152027 h 1424419"/>
              <a:gd name="connsiteX9" fmla="*/ 1172881 w 1304819"/>
              <a:gd name="connsiteY9" fmla="*/ 1179342 h 1424419"/>
              <a:gd name="connsiteX10" fmla="*/ 792288 w 1304819"/>
              <a:gd name="connsiteY10" fmla="*/ 1385653 h 1424419"/>
              <a:gd name="connsiteX11" fmla="*/ 522686 w 1304819"/>
              <a:gd name="connsiteY11" fmla="*/ 1384922 h 1424419"/>
              <a:gd name="connsiteX12" fmla="*/ 94302 w 1304819"/>
              <a:gd name="connsiteY12" fmla="*/ 1158755 h 1424419"/>
              <a:gd name="connsiteX13" fmla="*/ 39429 w 1304819"/>
              <a:gd name="connsiteY13" fmla="*/ 1117635 h 1424419"/>
              <a:gd name="connsiteX14" fmla="*/ 667 w 1304819"/>
              <a:gd name="connsiteY14" fmla="*/ 999105 h 1424419"/>
              <a:gd name="connsiteX15" fmla="*/ 0 w 1304819"/>
              <a:gd name="connsiteY15" fmla="*/ 972364 h 1424419"/>
              <a:gd name="connsiteX16" fmla="*/ 2496 w 1304819"/>
              <a:gd name="connsiteY16" fmla="*/ 463106 h 1424419"/>
              <a:gd name="connsiteX17" fmla="*/ 2458 w 1304819"/>
              <a:gd name="connsiteY17" fmla="*/ 429563 h 1424419"/>
              <a:gd name="connsiteX18" fmla="*/ 75248 w 1304819"/>
              <a:gd name="connsiteY18" fmla="*/ 303202 h 1424419"/>
              <a:gd name="connsiteX19" fmla="*/ 106293 w 1304819"/>
              <a:gd name="connsiteY19" fmla="*/ 282597 h 1424419"/>
              <a:gd name="connsiteX20" fmla="*/ 541533 w 1304819"/>
              <a:gd name="connsiteY20" fmla="*/ 38110 h 1424419"/>
              <a:gd name="connsiteX21" fmla="*/ 653528 w 1304819"/>
              <a:gd name="connsiteY21" fmla="*/ 0 h 1424419"/>
              <a:gd name="connsiteX0" fmla="*/ 653528 w 1306525"/>
              <a:gd name="connsiteY0" fmla="*/ 0 h 1424419"/>
              <a:gd name="connsiteX1" fmla="*/ 757287 w 1306525"/>
              <a:gd name="connsiteY1" fmla="*/ 32444 h 1424419"/>
              <a:gd name="connsiteX2" fmla="*/ 1206876 w 1306525"/>
              <a:gd name="connsiteY2" fmla="*/ 284945 h 1424419"/>
              <a:gd name="connsiteX3" fmla="*/ 1237706 w 1306525"/>
              <a:gd name="connsiteY3" fmla="*/ 306775 h 1424419"/>
              <a:gd name="connsiteX4" fmla="*/ 1304420 w 1306525"/>
              <a:gd name="connsiteY4" fmla="*/ 434263 h 1424419"/>
              <a:gd name="connsiteX5" fmla="*/ 1305806 w 1306525"/>
              <a:gd name="connsiteY5" fmla="*/ 519922 h 1424419"/>
              <a:gd name="connsiteX6" fmla="*/ 1301746 w 1306525"/>
              <a:gd name="connsiteY6" fmla="*/ 953747 h 1424419"/>
              <a:gd name="connsiteX7" fmla="*/ 1302599 w 1306525"/>
              <a:gd name="connsiteY7" fmla="*/ 1003650 h 1424419"/>
              <a:gd name="connsiteX8" fmla="*/ 1227376 w 1306525"/>
              <a:gd name="connsiteY8" fmla="*/ 1152027 h 1424419"/>
              <a:gd name="connsiteX9" fmla="*/ 1172881 w 1306525"/>
              <a:gd name="connsiteY9" fmla="*/ 1179342 h 1424419"/>
              <a:gd name="connsiteX10" fmla="*/ 792288 w 1306525"/>
              <a:gd name="connsiteY10" fmla="*/ 1385653 h 1424419"/>
              <a:gd name="connsiteX11" fmla="*/ 522686 w 1306525"/>
              <a:gd name="connsiteY11" fmla="*/ 1384922 h 1424419"/>
              <a:gd name="connsiteX12" fmla="*/ 94302 w 1306525"/>
              <a:gd name="connsiteY12" fmla="*/ 1158755 h 1424419"/>
              <a:gd name="connsiteX13" fmla="*/ 39429 w 1306525"/>
              <a:gd name="connsiteY13" fmla="*/ 1117635 h 1424419"/>
              <a:gd name="connsiteX14" fmla="*/ 667 w 1306525"/>
              <a:gd name="connsiteY14" fmla="*/ 999105 h 1424419"/>
              <a:gd name="connsiteX15" fmla="*/ 0 w 1306525"/>
              <a:gd name="connsiteY15" fmla="*/ 972364 h 1424419"/>
              <a:gd name="connsiteX16" fmla="*/ 2496 w 1306525"/>
              <a:gd name="connsiteY16" fmla="*/ 463106 h 1424419"/>
              <a:gd name="connsiteX17" fmla="*/ 2458 w 1306525"/>
              <a:gd name="connsiteY17" fmla="*/ 429563 h 1424419"/>
              <a:gd name="connsiteX18" fmla="*/ 75248 w 1306525"/>
              <a:gd name="connsiteY18" fmla="*/ 303202 h 1424419"/>
              <a:gd name="connsiteX19" fmla="*/ 106293 w 1306525"/>
              <a:gd name="connsiteY19" fmla="*/ 282597 h 1424419"/>
              <a:gd name="connsiteX20" fmla="*/ 541533 w 1306525"/>
              <a:gd name="connsiteY20" fmla="*/ 38110 h 1424419"/>
              <a:gd name="connsiteX21" fmla="*/ 653528 w 1306525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2881 w 1305814"/>
              <a:gd name="connsiteY9" fmla="*/ 1179342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4419"/>
              <a:gd name="connsiteX1" fmla="*/ 757287 w 1305814"/>
              <a:gd name="connsiteY1" fmla="*/ 32444 h 1424419"/>
              <a:gd name="connsiteX2" fmla="*/ 1206876 w 1305814"/>
              <a:gd name="connsiteY2" fmla="*/ 284945 h 1424419"/>
              <a:gd name="connsiteX3" fmla="*/ 1237706 w 1305814"/>
              <a:gd name="connsiteY3" fmla="*/ 306775 h 1424419"/>
              <a:gd name="connsiteX4" fmla="*/ 1304420 w 1305814"/>
              <a:gd name="connsiteY4" fmla="*/ 434263 h 1424419"/>
              <a:gd name="connsiteX5" fmla="*/ 1305806 w 1305814"/>
              <a:gd name="connsiteY5" fmla="*/ 519922 h 1424419"/>
              <a:gd name="connsiteX6" fmla="*/ 1301746 w 1305814"/>
              <a:gd name="connsiteY6" fmla="*/ 953747 h 1424419"/>
              <a:gd name="connsiteX7" fmla="*/ 1302599 w 1305814"/>
              <a:gd name="connsiteY7" fmla="*/ 1003650 h 1424419"/>
              <a:gd name="connsiteX8" fmla="*/ 1227376 w 1305814"/>
              <a:gd name="connsiteY8" fmla="*/ 1152027 h 1424419"/>
              <a:gd name="connsiteX9" fmla="*/ 1174235 w 1305814"/>
              <a:gd name="connsiteY9" fmla="*/ 1184756 h 1424419"/>
              <a:gd name="connsiteX10" fmla="*/ 792288 w 1305814"/>
              <a:gd name="connsiteY10" fmla="*/ 1385653 h 1424419"/>
              <a:gd name="connsiteX11" fmla="*/ 522686 w 1305814"/>
              <a:gd name="connsiteY11" fmla="*/ 1384922 h 1424419"/>
              <a:gd name="connsiteX12" fmla="*/ 94302 w 1305814"/>
              <a:gd name="connsiteY12" fmla="*/ 1158755 h 1424419"/>
              <a:gd name="connsiteX13" fmla="*/ 39429 w 1305814"/>
              <a:gd name="connsiteY13" fmla="*/ 1117635 h 1424419"/>
              <a:gd name="connsiteX14" fmla="*/ 667 w 1305814"/>
              <a:gd name="connsiteY14" fmla="*/ 999105 h 1424419"/>
              <a:gd name="connsiteX15" fmla="*/ 0 w 1305814"/>
              <a:gd name="connsiteY15" fmla="*/ 972364 h 1424419"/>
              <a:gd name="connsiteX16" fmla="*/ 2496 w 1305814"/>
              <a:gd name="connsiteY16" fmla="*/ 463106 h 1424419"/>
              <a:gd name="connsiteX17" fmla="*/ 2458 w 1305814"/>
              <a:gd name="connsiteY17" fmla="*/ 429563 h 1424419"/>
              <a:gd name="connsiteX18" fmla="*/ 75248 w 1305814"/>
              <a:gd name="connsiteY18" fmla="*/ 303202 h 1424419"/>
              <a:gd name="connsiteX19" fmla="*/ 106293 w 1305814"/>
              <a:gd name="connsiteY19" fmla="*/ 282597 h 1424419"/>
              <a:gd name="connsiteX20" fmla="*/ 541533 w 1305814"/>
              <a:gd name="connsiteY20" fmla="*/ 38110 h 1424419"/>
              <a:gd name="connsiteX21" fmla="*/ 653528 w 1305814"/>
              <a:gd name="connsiteY21" fmla="*/ 0 h 1424419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7408"/>
              <a:gd name="connsiteX1" fmla="*/ 757287 w 1305814"/>
              <a:gd name="connsiteY1" fmla="*/ 32444 h 1427408"/>
              <a:gd name="connsiteX2" fmla="*/ 1206876 w 1305814"/>
              <a:gd name="connsiteY2" fmla="*/ 284945 h 1427408"/>
              <a:gd name="connsiteX3" fmla="*/ 1237706 w 1305814"/>
              <a:gd name="connsiteY3" fmla="*/ 306775 h 1427408"/>
              <a:gd name="connsiteX4" fmla="*/ 1304420 w 1305814"/>
              <a:gd name="connsiteY4" fmla="*/ 434263 h 1427408"/>
              <a:gd name="connsiteX5" fmla="*/ 1305806 w 1305814"/>
              <a:gd name="connsiteY5" fmla="*/ 519922 h 1427408"/>
              <a:gd name="connsiteX6" fmla="*/ 1301746 w 1305814"/>
              <a:gd name="connsiteY6" fmla="*/ 953747 h 1427408"/>
              <a:gd name="connsiteX7" fmla="*/ 1302599 w 1305814"/>
              <a:gd name="connsiteY7" fmla="*/ 1003650 h 1427408"/>
              <a:gd name="connsiteX8" fmla="*/ 1227376 w 1305814"/>
              <a:gd name="connsiteY8" fmla="*/ 1152027 h 1427408"/>
              <a:gd name="connsiteX9" fmla="*/ 1174235 w 1305814"/>
              <a:gd name="connsiteY9" fmla="*/ 1184756 h 1427408"/>
              <a:gd name="connsiteX10" fmla="*/ 792288 w 1305814"/>
              <a:gd name="connsiteY10" fmla="*/ 1385653 h 1427408"/>
              <a:gd name="connsiteX11" fmla="*/ 517719 w 1305814"/>
              <a:gd name="connsiteY11" fmla="*/ 1389889 h 1427408"/>
              <a:gd name="connsiteX12" fmla="*/ 94302 w 1305814"/>
              <a:gd name="connsiteY12" fmla="*/ 1158755 h 1427408"/>
              <a:gd name="connsiteX13" fmla="*/ 39429 w 1305814"/>
              <a:gd name="connsiteY13" fmla="*/ 1117635 h 1427408"/>
              <a:gd name="connsiteX14" fmla="*/ 667 w 1305814"/>
              <a:gd name="connsiteY14" fmla="*/ 999105 h 1427408"/>
              <a:gd name="connsiteX15" fmla="*/ 0 w 1305814"/>
              <a:gd name="connsiteY15" fmla="*/ 972364 h 1427408"/>
              <a:gd name="connsiteX16" fmla="*/ 2496 w 1305814"/>
              <a:gd name="connsiteY16" fmla="*/ 463106 h 1427408"/>
              <a:gd name="connsiteX17" fmla="*/ 2458 w 1305814"/>
              <a:gd name="connsiteY17" fmla="*/ 429563 h 1427408"/>
              <a:gd name="connsiteX18" fmla="*/ 75248 w 1305814"/>
              <a:gd name="connsiteY18" fmla="*/ 303202 h 1427408"/>
              <a:gd name="connsiteX19" fmla="*/ 106293 w 1305814"/>
              <a:gd name="connsiteY19" fmla="*/ 282597 h 1427408"/>
              <a:gd name="connsiteX20" fmla="*/ 541533 w 1305814"/>
              <a:gd name="connsiteY20" fmla="*/ 38110 h 1427408"/>
              <a:gd name="connsiteX21" fmla="*/ 653528 w 1305814"/>
              <a:gd name="connsiteY21" fmla="*/ 0 h 1427408"/>
              <a:gd name="connsiteX0" fmla="*/ 653528 w 1305814"/>
              <a:gd name="connsiteY0" fmla="*/ 0 h 1421591"/>
              <a:gd name="connsiteX1" fmla="*/ 757287 w 1305814"/>
              <a:gd name="connsiteY1" fmla="*/ 32444 h 1421591"/>
              <a:gd name="connsiteX2" fmla="*/ 1206876 w 1305814"/>
              <a:gd name="connsiteY2" fmla="*/ 284945 h 1421591"/>
              <a:gd name="connsiteX3" fmla="*/ 1237706 w 1305814"/>
              <a:gd name="connsiteY3" fmla="*/ 306775 h 1421591"/>
              <a:gd name="connsiteX4" fmla="*/ 1304420 w 1305814"/>
              <a:gd name="connsiteY4" fmla="*/ 434263 h 1421591"/>
              <a:gd name="connsiteX5" fmla="*/ 1305806 w 1305814"/>
              <a:gd name="connsiteY5" fmla="*/ 519922 h 1421591"/>
              <a:gd name="connsiteX6" fmla="*/ 1301746 w 1305814"/>
              <a:gd name="connsiteY6" fmla="*/ 953747 h 1421591"/>
              <a:gd name="connsiteX7" fmla="*/ 1302599 w 1305814"/>
              <a:gd name="connsiteY7" fmla="*/ 1003650 h 1421591"/>
              <a:gd name="connsiteX8" fmla="*/ 1227376 w 1305814"/>
              <a:gd name="connsiteY8" fmla="*/ 1152027 h 1421591"/>
              <a:gd name="connsiteX9" fmla="*/ 1174235 w 1305814"/>
              <a:gd name="connsiteY9" fmla="*/ 1184756 h 1421591"/>
              <a:gd name="connsiteX10" fmla="*/ 792288 w 1305814"/>
              <a:gd name="connsiteY10" fmla="*/ 1385653 h 1421591"/>
              <a:gd name="connsiteX11" fmla="*/ 502818 w 1305814"/>
              <a:gd name="connsiteY11" fmla="*/ 1379955 h 1421591"/>
              <a:gd name="connsiteX12" fmla="*/ 94302 w 1305814"/>
              <a:gd name="connsiteY12" fmla="*/ 1158755 h 1421591"/>
              <a:gd name="connsiteX13" fmla="*/ 39429 w 1305814"/>
              <a:gd name="connsiteY13" fmla="*/ 1117635 h 1421591"/>
              <a:gd name="connsiteX14" fmla="*/ 667 w 1305814"/>
              <a:gd name="connsiteY14" fmla="*/ 999105 h 1421591"/>
              <a:gd name="connsiteX15" fmla="*/ 0 w 1305814"/>
              <a:gd name="connsiteY15" fmla="*/ 972364 h 1421591"/>
              <a:gd name="connsiteX16" fmla="*/ 2496 w 1305814"/>
              <a:gd name="connsiteY16" fmla="*/ 463106 h 1421591"/>
              <a:gd name="connsiteX17" fmla="*/ 2458 w 1305814"/>
              <a:gd name="connsiteY17" fmla="*/ 429563 h 1421591"/>
              <a:gd name="connsiteX18" fmla="*/ 75248 w 1305814"/>
              <a:gd name="connsiteY18" fmla="*/ 303202 h 1421591"/>
              <a:gd name="connsiteX19" fmla="*/ 106293 w 1305814"/>
              <a:gd name="connsiteY19" fmla="*/ 282597 h 1421591"/>
              <a:gd name="connsiteX20" fmla="*/ 541533 w 1305814"/>
              <a:gd name="connsiteY20" fmla="*/ 38110 h 1421591"/>
              <a:gd name="connsiteX21" fmla="*/ 653528 w 1305814"/>
              <a:gd name="connsiteY21" fmla="*/ 0 h 1421591"/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D3832-5E94-4F2B-8D3B-1E95CDCB26B7}"/>
              </a:ext>
            </a:extLst>
          </p:cNvPr>
          <p:cNvSpPr/>
          <p:nvPr/>
        </p:nvSpPr>
        <p:spPr>
          <a:xfrm>
            <a:off x="9575282" y="4641530"/>
            <a:ext cx="49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A42BA-E858-4E51-9813-557ED194E00C}"/>
              </a:ext>
            </a:extLst>
          </p:cNvPr>
          <p:cNvSpPr/>
          <p:nvPr/>
        </p:nvSpPr>
        <p:spPr>
          <a:xfrm>
            <a:off x="0" y="335356"/>
            <a:ext cx="31694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9306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519</Words>
  <Application>Microsoft Office PowerPoint</Application>
  <PresentationFormat>宽屏</PresentationFormat>
  <Paragraphs>115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-apple-system</vt:lpstr>
      <vt:lpstr>Poppins</vt:lpstr>
      <vt:lpstr>等线</vt:lpstr>
      <vt:lpstr>等线 Light</vt:lpstr>
      <vt:lpstr>宋体</vt:lpstr>
      <vt:lpstr>微软雅黑</vt:lpstr>
      <vt:lpstr>Algerian</vt:lpstr>
      <vt:lpstr>Arial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 Hui</dc:creator>
  <cp:lastModifiedBy>Lenovo</cp:lastModifiedBy>
  <cp:revision>71</cp:revision>
  <dcterms:created xsi:type="dcterms:W3CDTF">2019-10-25T14:49:11Z</dcterms:created>
  <dcterms:modified xsi:type="dcterms:W3CDTF">2020-11-15T05:48:03Z</dcterms:modified>
</cp:coreProperties>
</file>