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352" r:id="rId5"/>
    <p:sldId id="578" r:id="rId6"/>
    <p:sldId id="305" r:id="rId7"/>
    <p:sldId id="610" r:id="rId8"/>
    <p:sldId id="611" r:id="rId9"/>
    <p:sldId id="612" r:id="rId10"/>
    <p:sldId id="613" r:id="rId11"/>
    <p:sldId id="606" r:id="rId12"/>
    <p:sldId id="608" r:id="rId13"/>
    <p:sldId id="607" r:id="rId14"/>
    <p:sldId id="340" r:id="rId15"/>
    <p:sldId id="609" r:id="rId16"/>
    <p:sldId id="614" r:id="rId17"/>
    <p:sldId id="615" r:id="rId18"/>
    <p:sldId id="545" r:id="rId19"/>
    <p:sldId id="465" r:id="rId20"/>
    <p:sldId id="369" r:id="rId21"/>
    <p:sldId id="616"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B7"/>
    <a:srgbClr val="2B7BF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69F76-AAE6-126F-BAD5-AF73B3D083F2}" v="202" dt="2024-10-27T22:20:31.960"/>
    <p1510:client id="{1490E7B7-B796-2A1E-852C-52EA2894DB68}" v="108" dt="2024-10-27T22:00:22.310"/>
    <p1510:client id="{29EDC6BF-FD7E-4E54-9BBC-B1B61B68435A}" v="3" dt="2024-10-27T17:38:37.293"/>
    <p1510:client id="{703E01B7-3223-F772-F753-0AF7EBC2714A}" v="353" dt="2024-10-27T22:31:09.719"/>
    <p1510:client id="{9ADD9FC4-45D3-7FA2-B32F-A093A2D071BA}" v="420" dt="2024-10-27T20:07:55.804"/>
    <p1510:client id="{9D485915-AD1A-1BF4-74A4-275870FEAFC4}" v="53" dt="2024-10-27T21:20:00.283"/>
    <p1510:client id="{B42F7C34-EF05-D30E-50C6-F793515C7E13}" v="116" dt="2024-10-27T19:35:47.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8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FDB242-7881-49E7-99C9-7E4614EA570E}" type="datetimeFigureOut">
              <a:rPr lang="en-US" smtClean="0"/>
              <a:t>10/27/2024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AFD678-42A5-41B8-A19C-58FAE485AC5B}" type="slidenum">
              <a:rPr lang="en-US" smtClean="0"/>
              <a:t>‹#›</a:t>
            </a:fld>
            <a:endParaRPr lang="en-US"/>
          </a:p>
        </p:txBody>
      </p:sp>
    </p:spTree>
    <p:extLst>
      <p:ext uri="{BB962C8B-B14F-4D97-AF65-F5344CB8AC3E}">
        <p14:creationId xmlns:p14="http://schemas.microsoft.com/office/powerpoint/2010/main" val="3219064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86FC4-8C19-4A0B-8F26-4231D7D65084}"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5656C-9098-495A-B384-ED28FBC61626}" type="slidenum">
              <a:rPr lang="en-US" smtClean="0"/>
              <a:t>‹#›</a:t>
            </a:fld>
            <a:endParaRPr lang="en-US"/>
          </a:p>
        </p:txBody>
      </p:sp>
    </p:spTree>
    <p:extLst>
      <p:ext uri="{BB962C8B-B14F-4D97-AF65-F5344CB8AC3E}">
        <p14:creationId xmlns:p14="http://schemas.microsoft.com/office/powerpoint/2010/main" val="784373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7CD6A-5C16-A527-75F7-322508235B5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554000-134C-2D66-C23A-0095417AED9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25FA92C-56C8-A0AC-3328-A8ED60EB98B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5A19D3B-32FA-5E77-7E35-300FA06B9B27}"/>
              </a:ext>
            </a:extLst>
          </p:cNvPr>
          <p:cNvSpPr>
            <a:spLocks noGrp="1"/>
          </p:cNvSpPr>
          <p:nvPr>
            <p:ph type="sldNum" sz="quarter" idx="5"/>
          </p:nvPr>
        </p:nvSpPr>
        <p:spPr/>
        <p:txBody>
          <a:bodyPr/>
          <a:lstStyle/>
          <a:p>
            <a:fld id="{1A2399F2-3EB0-44A2-A1B6-97D555FC87DD}" type="slidenum">
              <a:rPr lang="zh-CN" altLang="en-US"/>
              <a:t>1</a:t>
            </a:fld>
            <a:endParaRPr lang="zh-CN" altLang="en-US"/>
          </a:p>
        </p:txBody>
      </p:sp>
    </p:spTree>
    <p:extLst>
      <p:ext uri="{BB962C8B-B14F-4D97-AF65-F5344CB8AC3E}">
        <p14:creationId xmlns:p14="http://schemas.microsoft.com/office/powerpoint/2010/main" val="1122543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18</a:t>
            </a:fld>
            <a:endParaRPr lang="en-US"/>
          </a:p>
        </p:txBody>
      </p:sp>
    </p:spTree>
    <p:extLst>
      <p:ext uri="{BB962C8B-B14F-4D97-AF65-F5344CB8AC3E}">
        <p14:creationId xmlns:p14="http://schemas.microsoft.com/office/powerpoint/2010/main" val="37079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2</a:t>
            </a:fld>
            <a:endParaRPr lang="en-US"/>
          </a:p>
        </p:txBody>
      </p:sp>
    </p:spTree>
    <p:extLst>
      <p:ext uri="{BB962C8B-B14F-4D97-AF65-F5344CB8AC3E}">
        <p14:creationId xmlns:p14="http://schemas.microsoft.com/office/powerpoint/2010/main" val="4225470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11</a:t>
            </a:fld>
            <a:endParaRPr lang="en-US"/>
          </a:p>
        </p:txBody>
      </p:sp>
    </p:spTree>
    <p:extLst>
      <p:ext uri="{BB962C8B-B14F-4D97-AF65-F5344CB8AC3E}">
        <p14:creationId xmlns:p14="http://schemas.microsoft.com/office/powerpoint/2010/main" val="31251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12</a:t>
            </a:fld>
            <a:endParaRPr lang="en-US"/>
          </a:p>
        </p:txBody>
      </p:sp>
    </p:spTree>
    <p:extLst>
      <p:ext uri="{BB962C8B-B14F-4D97-AF65-F5344CB8AC3E}">
        <p14:creationId xmlns:p14="http://schemas.microsoft.com/office/powerpoint/2010/main" val="227908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13</a:t>
            </a:fld>
            <a:endParaRPr lang="en-US"/>
          </a:p>
        </p:txBody>
      </p:sp>
    </p:spTree>
    <p:extLst>
      <p:ext uri="{BB962C8B-B14F-4D97-AF65-F5344CB8AC3E}">
        <p14:creationId xmlns:p14="http://schemas.microsoft.com/office/powerpoint/2010/main" val="398000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14</a:t>
            </a:fld>
            <a:endParaRPr lang="en-US"/>
          </a:p>
        </p:txBody>
      </p:sp>
    </p:spTree>
    <p:extLst>
      <p:ext uri="{BB962C8B-B14F-4D97-AF65-F5344CB8AC3E}">
        <p14:creationId xmlns:p14="http://schemas.microsoft.com/office/powerpoint/2010/main" val="184856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15</a:t>
            </a:fld>
            <a:endParaRPr lang="en-US"/>
          </a:p>
        </p:txBody>
      </p:sp>
    </p:spTree>
    <p:extLst>
      <p:ext uri="{BB962C8B-B14F-4D97-AF65-F5344CB8AC3E}">
        <p14:creationId xmlns:p14="http://schemas.microsoft.com/office/powerpoint/2010/main" val="374619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16</a:t>
            </a:fld>
            <a:endParaRPr lang="en-US"/>
          </a:p>
        </p:txBody>
      </p:sp>
    </p:spTree>
    <p:extLst>
      <p:ext uri="{BB962C8B-B14F-4D97-AF65-F5344CB8AC3E}">
        <p14:creationId xmlns:p14="http://schemas.microsoft.com/office/powerpoint/2010/main" val="623551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D5656C-9098-495A-B384-ED28FBC61626}" type="slidenum">
              <a:rPr lang="en-US" smtClean="0"/>
              <a:t>17</a:t>
            </a:fld>
            <a:endParaRPr lang="en-US"/>
          </a:p>
        </p:txBody>
      </p:sp>
    </p:spTree>
    <p:extLst>
      <p:ext uri="{BB962C8B-B14F-4D97-AF65-F5344CB8AC3E}">
        <p14:creationId xmlns:p14="http://schemas.microsoft.com/office/powerpoint/2010/main" val="423406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0410"/>
            <a:ext cx="12192000" cy="3415024"/>
          </a:xfrm>
        </p:spPr>
        <p:txBody>
          <a:bodyPr/>
          <a:lstStyle/>
          <a:p>
            <a:endParaRPr lang="en-US"/>
          </a:p>
        </p:txBody>
      </p:sp>
      <p:sp>
        <p:nvSpPr>
          <p:cNvPr id="11" name="Picture Placeholder 10"/>
          <p:cNvSpPr>
            <a:spLocks noGrp="1"/>
          </p:cNvSpPr>
          <p:nvPr>
            <p:ph type="pic" sz="quarter" idx="11"/>
          </p:nvPr>
        </p:nvSpPr>
        <p:spPr>
          <a:xfrm>
            <a:off x="2166551" y="923367"/>
            <a:ext cx="1639330" cy="3080222"/>
          </a:xfrm>
          <a:custGeom>
            <a:avLst/>
            <a:gdLst>
              <a:gd name="connsiteX0" fmla="*/ 0 w 1639330"/>
              <a:gd name="connsiteY0" fmla="*/ 0 h 3080222"/>
              <a:gd name="connsiteX1" fmla="*/ 157778 w 1639330"/>
              <a:gd name="connsiteY1" fmla="*/ 0 h 3080222"/>
              <a:gd name="connsiteX2" fmla="*/ 1639330 w 1639330"/>
              <a:gd name="connsiteY2" fmla="*/ 220146 h 3080222"/>
              <a:gd name="connsiteX3" fmla="*/ 1639330 w 1639330"/>
              <a:gd name="connsiteY3" fmla="*/ 3080222 h 3080222"/>
              <a:gd name="connsiteX4" fmla="*/ 0 w 1639330"/>
              <a:gd name="connsiteY4" fmla="*/ 3035203 h 308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30" h="3080222">
                <a:moveTo>
                  <a:pt x="0" y="0"/>
                </a:moveTo>
                <a:lnTo>
                  <a:pt x="157778" y="0"/>
                </a:lnTo>
                <a:lnTo>
                  <a:pt x="1639330" y="220146"/>
                </a:lnTo>
                <a:lnTo>
                  <a:pt x="1639330" y="3080222"/>
                </a:lnTo>
                <a:lnTo>
                  <a:pt x="0" y="3035203"/>
                </a:lnTo>
                <a:close/>
              </a:path>
            </a:pathLst>
          </a:custGeom>
        </p:spPr>
        <p:txBody>
          <a:bodyPr wrap="square">
            <a:noAutofit/>
          </a:bodyPr>
          <a:lstStyle/>
          <a:p>
            <a:endParaRPr lang="en-US"/>
          </a:p>
        </p:txBody>
      </p:sp>
    </p:spTree>
    <p:extLst>
      <p:ext uri="{BB962C8B-B14F-4D97-AF65-F5344CB8AC3E}">
        <p14:creationId xmlns:p14="http://schemas.microsoft.com/office/powerpoint/2010/main" val="353935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4738256"/>
          </a:xfrm>
        </p:spPr>
        <p:txBody>
          <a:bodyPr/>
          <a:lstStyle/>
          <a:p>
            <a:endParaRPr lang="en-US"/>
          </a:p>
        </p:txBody>
      </p:sp>
    </p:spTree>
    <p:extLst>
      <p:ext uri="{BB962C8B-B14F-4D97-AF65-F5344CB8AC3E}">
        <p14:creationId xmlns:p14="http://schemas.microsoft.com/office/powerpoint/2010/main" val="89773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1451614"/>
            <a:ext cx="10972800" cy="3325695"/>
          </a:xfrm>
        </p:spPr>
        <p:txBody>
          <a:bodyPr/>
          <a:lstStyle/>
          <a:p>
            <a:endParaRPr lang="en-US"/>
          </a:p>
        </p:txBody>
      </p:sp>
      <p:sp>
        <p:nvSpPr>
          <p:cNvPr id="5" name="Text Placeholder 6"/>
          <p:cNvSpPr>
            <a:spLocks noGrp="1"/>
          </p:cNvSpPr>
          <p:nvPr>
            <p:ph type="body" sz="quarter" idx="11"/>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6" name="Group 5"/>
          <p:cNvGrpSpPr/>
          <p:nvPr userDrawn="1"/>
        </p:nvGrpSpPr>
        <p:grpSpPr>
          <a:xfrm>
            <a:off x="733071" y="695262"/>
            <a:ext cx="458165" cy="67611"/>
            <a:chOff x="11008409" y="6143528"/>
            <a:chExt cx="352370" cy="102724"/>
          </a:xfrm>
        </p:grpSpPr>
        <p:sp>
          <p:nvSpPr>
            <p:cNvPr id="7" name="Rectangle 6"/>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16106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a:p>
        </p:txBody>
      </p:sp>
      <p:sp>
        <p:nvSpPr>
          <p:cNvPr id="5" name="Picture Placeholder 4"/>
          <p:cNvSpPr>
            <a:spLocks noGrp="1"/>
          </p:cNvSpPr>
          <p:nvPr>
            <p:ph type="pic" sz="quarter" idx="11"/>
          </p:nvPr>
        </p:nvSpPr>
        <p:spPr>
          <a:xfrm>
            <a:off x="0" y="1835151"/>
            <a:ext cx="6096000" cy="3187698"/>
          </a:xfrm>
        </p:spPr>
        <p:txBody>
          <a:bodyPr/>
          <a:lstStyle/>
          <a:p>
            <a:endParaRPr lang="en-US"/>
          </a:p>
        </p:txBody>
      </p:sp>
    </p:spTree>
    <p:extLst>
      <p:ext uri="{BB962C8B-B14F-4D97-AF65-F5344CB8AC3E}">
        <p14:creationId xmlns:p14="http://schemas.microsoft.com/office/powerpoint/2010/main" val="1456788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Picture Placeholder 2"/>
          <p:cNvSpPr>
            <a:spLocks noGrp="1"/>
          </p:cNvSpPr>
          <p:nvPr>
            <p:ph type="pic" sz="quarter" idx="11"/>
          </p:nvPr>
        </p:nvSpPr>
        <p:spPr>
          <a:xfrm>
            <a:off x="0" y="0"/>
            <a:ext cx="12192000" cy="6858000"/>
          </a:xfrm>
        </p:spPr>
        <p:txBody>
          <a:bodyPr/>
          <a:lstStyle/>
          <a:p>
            <a:endParaRPr lang="en-US"/>
          </a:p>
        </p:txBody>
      </p:sp>
      <p:sp>
        <p:nvSpPr>
          <p:cNvPr id="6" name="Picture Placeholder 5"/>
          <p:cNvSpPr>
            <a:spLocks noGrp="1"/>
          </p:cNvSpPr>
          <p:nvPr>
            <p:ph type="pic" sz="quarter" idx="10"/>
          </p:nvPr>
        </p:nvSpPr>
        <p:spPr>
          <a:xfrm>
            <a:off x="714613" y="1318188"/>
            <a:ext cx="4221623" cy="4221623"/>
          </a:xfrm>
          <a:prstGeom prst="ellipse">
            <a:avLst/>
          </a:prstGeom>
        </p:spPr>
        <p:txBody>
          <a:bodyPr/>
          <a:lstStyle/>
          <a:p>
            <a:endParaRPr lang="en-US"/>
          </a:p>
        </p:txBody>
      </p:sp>
    </p:spTree>
    <p:extLst>
      <p:ext uri="{BB962C8B-B14F-4D97-AF65-F5344CB8AC3E}">
        <p14:creationId xmlns:p14="http://schemas.microsoft.com/office/powerpoint/2010/main" val="2084005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Tree>
    <p:extLst>
      <p:ext uri="{BB962C8B-B14F-4D97-AF65-F5344CB8AC3E}">
        <p14:creationId xmlns:p14="http://schemas.microsoft.com/office/powerpoint/2010/main" val="456352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
        <p:nvSpPr>
          <p:cNvPr id="23" name="Picture Placeholder 4"/>
          <p:cNvSpPr>
            <a:spLocks noGrp="1"/>
          </p:cNvSpPr>
          <p:nvPr>
            <p:ph type="pic" sz="quarter" idx="11"/>
          </p:nvPr>
        </p:nvSpPr>
        <p:spPr>
          <a:xfrm>
            <a:off x="4711700" y="1446213"/>
            <a:ext cx="2752725" cy="5411787"/>
          </a:xfrm>
        </p:spPr>
        <p:txBody>
          <a:bodyPr/>
          <a:lstStyle/>
          <a:p>
            <a:endParaRPr lang="en-US"/>
          </a:p>
        </p:txBody>
      </p:sp>
    </p:spTree>
    <p:extLst>
      <p:ext uri="{BB962C8B-B14F-4D97-AF65-F5344CB8AC3E}">
        <p14:creationId xmlns:p14="http://schemas.microsoft.com/office/powerpoint/2010/main" val="35410003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3942877" y="1884784"/>
            <a:ext cx="2271312" cy="4958929"/>
          </a:xfr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
        <p:nvSpPr>
          <p:cNvPr id="28" name="Picture Placeholder 5"/>
          <p:cNvSpPr>
            <a:spLocks noGrp="1"/>
          </p:cNvSpPr>
          <p:nvPr>
            <p:ph type="pic" sz="quarter" idx="12"/>
          </p:nvPr>
        </p:nvSpPr>
        <p:spPr>
          <a:xfrm>
            <a:off x="5769847" y="1899071"/>
            <a:ext cx="2271312" cy="4958929"/>
          </a:xfrm>
        </p:spPr>
        <p:txBody>
          <a:bodyPr/>
          <a:lstStyle/>
          <a:p>
            <a:endParaRPr lang="en-US"/>
          </a:p>
        </p:txBody>
      </p:sp>
    </p:spTree>
    <p:extLst>
      <p:ext uri="{BB962C8B-B14F-4D97-AF65-F5344CB8AC3E}">
        <p14:creationId xmlns:p14="http://schemas.microsoft.com/office/powerpoint/2010/main" val="32214863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184827" y="1989725"/>
            <a:ext cx="1799491" cy="1799491"/>
          </a:xfrm>
          <a:prstGeom prst="ellipse">
            <a:avLst/>
          </a:prstGeom>
        </p:spPr>
        <p:txBody>
          <a:bodyPr>
            <a:normAutofit/>
          </a:bodyPr>
          <a:lstStyle>
            <a:lvl1pPr>
              <a:defRPr sz="1400"/>
            </a:lvl1p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Tree>
    <p:extLst>
      <p:ext uri="{BB962C8B-B14F-4D97-AF65-F5344CB8AC3E}">
        <p14:creationId xmlns:p14="http://schemas.microsoft.com/office/powerpoint/2010/main" val="3186742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01138" y="1616991"/>
            <a:ext cx="2143676" cy="2099347"/>
          </a:xfrm>
        </p:spPr>
        <p:txBody>
          <a:bodyPr/>
          <a:lstStyle/>
          <a:p>
            <a:endParaRPr lang="en-US"/>
          </a:p>
        </p:txBody>
      </p:sp>
      <p:sp>
        <p:nvSpPr>
          <p:cNvPr id="34" name="Picture Placeholder 5"/>
          <p:cNvSpPr>
            <a:spLocks noGrp="1"/>
          </p:cNvSpPr>
          <p:nvPr>
            <p:ph type="pic" sz="quarter" idx="12"/>
          </p:nvPr>
        </p:nvSpPr>
        <p:spPr>
          <a:xfrm>
            <a:off x="3616474" y="1616991"/>
            <a:ext cx="2143676" cy="2099347"/>
          </a:xfrm>
        </p:spPr>
        <p:txBody>
          <a:bodyPr/>
          <a:lstStyle/>
          <a:p>
            <a:endParaRPr lang="en-US"/>
          </a:p>
        </p:txBody>
      </p:sp>
      <p:sp>
        <p:nvSpPr>
          <p:cNvPr id="35" name="Picture Placeholder 5"/>
          <p:cNvSpPr>
            <a:spLocks noGrp="1"/>
          </p:cNvSpPr>
          <p:nvPr>
            <p:ph type="pic" sz="quarter" idx="13"/>
          </p:nvPr>
        </p:nvSpPr>
        <p:spPr>
          <a:xfrm>
            <a:off x="6431811" y="1616991"/>
            <a:ext cx="2143676" cy="2099347"/>
          </a:xfrm>
        </p:spPr>
        <p:txBody>
          <a:bodyPr/>
          <a:lstStyle/>
          <a:p>
            <a:endParaRPr lang="en-US"/>
          </a:p>
        </p:txBody>
      </p:sp>
      <p:sp>
        <p:nvSpPr>
          <p:cNvPr id="36" name="Picture Placeholder 5"/>
          <p:cNvSpPr>
            <a:spLocks noGrp="1"/>
          </p:cNvSpPr>
          <p:nvPr>
            <p:ph type="pic" sz="quarter" idx="14"/>
          </p:nvPr>
        </p:nvSpPr>
        <p:spPr>
          <a:xfrm>
            <a:off x="9247148" y="1616991"/>
            <a:ext cx="2143676" cy="2099347"/>
          </a:xfr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Tree>
    <p:extLst>
      <p:ext uri="{BB962C8B-B14F-4D97-AF65-F5344CB8AC3E}">
        <p14:creationId xmlns:p14="http://schemas.microsoft.com/office/powerpoint/2010/main" val="378107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36469" y="95965"/>
            <a:ext cx="3719066" cy="3333035"/>
          </a:xfr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Tree>
    <p:extLst>
      <p:ext uri="{BB962C8B-B14F-4D97-AF65-F5344CB8AC3E}">
        <p14:creationId xmlns:p14="http://schemas.microsoft.com/office/powerpoint/2010/main" val="8370952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96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Tree>
    <p:extLst>
      <p:ext uri="{BB962C8B-B14F-4D97-AF65-F5344CB8AC3E}">
        <p14:creationId xmlns:p14="http://schemas.microsoft.com/office/powerpoint/2010/main" val="25859933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Tree>
    <p:extLst>
      <p:ext uri="{BB962C8B-B14F-4D97-AF65-F5344CB8AC3E}">
        <p14:creationId xmlns:p14="http://schemas.microsoft.com/office/powerpoint/2010/main" val="3666507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870186" y="1557603"/>
            <a:ext cx="1262443" cy="1277516"/>
          </a:xfrm>
          <a:prstGeom prst="ellipse">
            <a:avLst/>
          </a:prstGeom>
        </p:spPr>
        <p:txBody>
          <a:bodyPr>
            <a:normAutofit/>
          </a:bodyPr>
          <a:lstStyle>
            <a:lvl1pPr>
              <a:defRPr sz="1000"/>
            </a:lvl1pPr>
          </a:lstStyle>
          <a:p>
            <a:endParaRPr lang="en-US"/>
          </a:p>
        </p:txBody>
      </p:sp>
      <p:sp>
        <p:nvSpPr>
          <p:cNvPr id="66" name="Picture Placeholder 4"/>
          <p:cNvSpPr>
            <a:spLocks noGrp="1"/>
          </p:cNvSpPr>
          <p:nvPr>
            <p:ph type="pic" sz="quarter" idx="12"/>
          </p:nvPr>
        </p:nvSpPr>
        <p:spPr>
          <a:xfrm>
            <a:off x="3921737" y="1557603"/>
            <a:ext cx="1262443" cy="1277516"/>
          </a:xfrm>
          <a:prstGeom prst="ellipse">
            <a:avLst/>
          </a:prstGeom>
        </p:spPr>
        <p:txBody>
          <a:bodyPr>
            <a:normAutofit/>
          </a:bodyPr>
          <a:lstStyle>
            <a:lvl1pPr>
              <a:defRPr sz="1000"/>
            </a:lvl1pPr>
          </a:lstStyle>
          <a:p>
            <a:endParaRPr lang="en-US"/>
          </a:p>
        </p:txBody>
      </p:sp>
      <p:sp>
        <p:nvSpPr>
          <p:cNvPr id="67" name="Picture Placeholder 4"/>
          <p:cNvSpPr>
            <a:spLocks noGrp="1"/>
          </p:cNvSpPr>
          <p:nvPr>
            <p:ph type="pic" sz="quarter" idx="13"/>
          </p:nvPr>
        </p:nvSpPr>
        <p:spPr>
          <a:xfrm>
            <a:off x="8003277" y="1557603"/>
            <a:ext cx="1262443" cy="1277516"/>
          </a:xfrm>
          <a:prstGeom prst="ellipse">
            <a:avLst/>
          </a:prstGeom>
        </p:spPr>
        <p:txBody>
          <a:bodyPr>
            <a:normAutofit/>
          </a:bodyPr>
          <a:lstStyle>
            <a:lvl1pPr>
              <a:defRPr sz="1000"/>
            </a:lvl1pPr>
          </a:lstStyle>
          <a:p>
            <a:endParaRPr lang="en-US"/>
          </a:p>
        </p:txBody>
      </p:sp>
      <p:sp>
        <p:nvSpPr>
          <p:cNvPr id="70" name="Picture Placeholder 4"/>
          <p:cNvSpPr>
            <a:spLocks noGrp="1"/>
          </p:cNvSpPr>
          <p:nvPr>
            <p:ph type="pic" sz="quarter" idx="14"/>
          </p:nvPr>
        </p:nvSpPr>
        <p:spPr>
          <a:xfrm>
            <a:off x="9164340" y="4810326"/>
            <a:ext cx="1262443" cy="1277516"/>
          </a:xfrm>
          <a:prstGeom prst="ellipse">
            <a:avLst/>
          </a:prstGeom>
        </p:spPr>
        <p:txBody>
          <a:bodyPr>
            <a:normAutofit/>
          </a:bodyPr>
          <a:lstStyle>
            <a:lvl1pPr>
              <a:defRPr sz="1000"/>
            </a:lvl1pPr>
          </a:lstStyle>
          <a:p>
            <a:endParaRPr lang="en-US"/>
          </a:p>
        </p:txBody>
      </p:sp>
      <p:sp>
        <p:nvSpPr>
          <p:cNvPr id="71" name="Picture Placeholder 4"/>
          <p:cNvSpPr>
            <a:spLocks noGrp="1"/>
          </p:cNvSpPr>
          <p:nvPr>
            <p:ph type="pic" sz="quarter" idx="15"/>
          </p:nvPr>
        </p:nvSpPr>
        <p:spPr>
          <a:xfrm>
            <a:off x="6003391" y="4810326"/>
            <a:ext cx="1262443" cy="1277516"/>
          </a:xfrm>
          <a:prstGeom prst="ellipse">
            <a:avLst/>
          </a:prstGeom>
        </p:spPr>
        <p:txBody>
          <a:bodyPr>
            <a:normAutofit/>
          </a:bodyPr>
          <a:lstStyle>
            <a:lvl1pPr>
              <a:defRPr sz="1000"/>
            </a:lvl1pPr>
          </a:lstStyle>
          <a:p>
            <a:endParaRPr lang="en-US"/>
          </a:p>
        </p:txBody>
      </p:sp>
      <p:sp>
        <p:nvSpPr>
          <p:cNvPr id="72" name="Picture Placeholder 4"/>
          <p:cNvSpPr>
            <a:spLocks noGrp="1"/>
          </p:cNvSpPr>
          <p:nvPr>
            <p:ph type="pic" sz="quarter" idx="16"/>
          </p:nvPr>
        </p:nvSpPr>
        <p:spPr>
          <a:xfrm>
            <a:off x="2137073" y="4810326"/>
            <a:ext cx="1262443" cy="1277516"/>
          </a:xfrm>
          <a:prstGeom prst="ellipse">
            <a:avLst/>
          </a:prstGeom>
        </p:spPr>
        <p:txBody>
          <a:bodyPr>
            <a:normAutofit/>
          </a:bodyPr>
          <a:lstStyle>
            <a:lvl1pPr>
              <a:defRPr sz="1000"/>
            </a:lvl1p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Tree>
    <p:extLst>
      <p:ext uri="{BB962C8B-B14F-4D97-AF65-F5344CB8AC3E}">
        <p14:creationId xmlns:p14="http://schemas.microsoft.com/office/powerpoint/2010/main" val="1998895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87">
          <p15:clr>
            <a:srgbClr val="FBAE40"/>
          </p15:clr>
        </p15:guide>
        <p15:guide id="4" pos="393">
          <p15:clr>
            <a:srgbClr val="FBAE40"/>
          </p15:clr>
        </p15:guide>
        <p15:guide id="5" orient="horz" pos="436">
          <p15:clr>
            <a:srgbClr val="FBAE40"/>
          </p15:clr>
        </p15:guide>
        <p15:guide id="6" orient="horz" pos="38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031060" y="1945180"/>
            <a:ext cx="4141805" cy="2522809"/>
          </a:xfr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 name="Group 2"/>
          <p:cNvGrpSpPr/>
          <p:nvPr userDrawn="1"/>
        </p:nvGrpSpPr>
        <p:grpSpPr>
          <a:xfrm>
            <a:off x="737483" y="6419070"/>
            <a:ext cx="382435" cy="165823"/>
            <a:chOff x="3375894" y="4271089"/>
            <a:chExt cx="2407452" cy="1043865"/>
          </a:xfrm>
        </p:grpSpPr>
        <p:grpSp>
          <p:nvGrpSpPr>
            <p:cNvPr id="37" name="Group 36"/>
            <p:cNvGrpSpPr/>
            <p:nvPr userDrawn="1"/>
          </p:nvGrpSpPr>
          <p:grpSpPr>
            <a:xfrm>
              <a:off x="3375894" y="4271089"/>
              <a:ext cx="2407452" cy="1043865"/>
              <a:chOff x="4899894" y="2399956"/>
              <a:chExt cx="2407452" cy="1043865"/>
            </a:xfrm>
            <a:solidFill>
              <a:schemeClr val="tx1"/>
            </a:solidFill>
          </p:grpSpPr>
          <p:sp>
            <p:nvSpPr>
              <p:cNvPr id="38"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1"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51"/>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3"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5" name="Freeform 5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Tree>
    <p:extLst>
      <p:ext uri="{BB962C8B-B14F-4D97-AF65-F5344CB8AC3E}">
        <p14:creationId xmlns:p14="http://schemas.microsoft.com/office/powerpoint/2010/main" val="1192997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31" name="Picture Placeholder 4"/>
          <p:cNvSpPr>
            <a:spLocks noGrp="1"/>
          </p:cNvSpPr>
          <p:nvPr>
            <p:ph type="pic" sz="quarter" idx="14"/>
          </p:nvPr>
        </p:nvSpPr>
        <p:spPr>
          <a:xfrm>
            <a:off x="9169035" y="2212376"/>
            <a:ext cx="1697847" cy="1697847"/>
          </a:xfrm>
        </p:spPr>
        <p:txBody>
          <a:bodyPr/>
          <a:lstStyle/>
          <a:p>
            <a:endParaRPr lang="en-US"/>
          </a:p>
        </p:txBody>
      </p:sp>
      <p:sp>
        <p:nvSpPr>
          <p:cNvPr id="5" name="Picture Placeholder 4"/>
          <p:cNvSpPr>
            <a:spLocks noGrp="1"/>
          </p:cNvSpPr>
          <p:nvPr>
            <p:ph type="pic" sz="quarter" idx="11"/>
          </p:nvPr>
        </p:nvSpPr>
        <p:spPr>
          <a:xfrm>
            <a:off x="1320895" y="2212376"/>
            <a:ext cx="1697847" cy="1697847"/>
          </a:xfrm>
        </p:spPr>
        <p:txBody>
          <a:bodyPr/>
          <a:lstStyle/>
          <a:p>
            <a:endParaRPr lang="en-US"/>
          </a:p>
        </p:txBody>
      </p:sp>
      <p:sp>
        <p:nvSpPr>
          <p:cNvPr id="29" name="Picture Placeholder 4"/>
          <p:cNvSpPr>
            <a:spLocks noGrp="1"/>
          </p:cNvSpPr>
          <p:nvPr>
            <p:ph type="pic" sz="quarter" idx="12"/>
          </p:nvPr>
        </p:nvSpPr>
        <p:spPr>
          <a:xfrm>
            <a:off x="3915775" y="2212376"/>
            <a:ext cx="1697847" cy="1697847"/>
          </a:xfrm>
        </p:spPr>
        <p:txBody>
          <a:bodyPr/>
          <a:lstStyle/>
          <a:p>
            <a:endParaRPr lang="en-US"/>
          </a:p>
        </p:txBody>
      </p:sp>
      <p:sp>
        <p:nvSpPr>
          <p:cNvPr id="30" name="Picture Placeholder 4"/>
          <p:cNvSpPr>
            <a:spLocks noGrp="1"/>
          </p:cNvSpPr>
          <p:nvPr>
            <p:ph type="pic" sz="quarter" idx="13"/>
          </p:nvPr>
        </p:nvSpPr>
        <p:spPr>
          <a:xfrm>
            <a:off x="6562962" y="2212376"/>
            <a:ext cx="1697847" cy="1697847"/>
          </a:xfr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 name="Group 2"/>
          <p:cNvGrpSpPr/>
          <p:nvPr userDrawn="1"/>
        </p:nvGrpSpPr>
        <p:grpSpPr>
          <a:xfrm>
            <a:off x="737483" y="6419070"/>
            <a:ext cx="382435" cy="165823"/>
            <a:chOff x="3375894" y="4271089"/>
            <a:chExt cx="2407452" cy="1043865"/>
          </a:xfrm>
        </p:grpSpPr>
        <p:grpSp>
          <p:nvGrpSpPr>
            <p:cNvPr id="37" name="Group 36"/>
            <p:cNvGrpSpPr/>
            <p:nvPr userDrawn="1"/>
          </p:nvGrpSpPr>
          <p:grpSpPr>
            <a:xfrm>
              <a:off x="3375894" y="4271089"/>
              <a:ext cx="2407452" cy="1043865"/>
              <a:chOff x="4899894" y="2399956"/>
              <a:chExt cx="2407452" cy="1043865"/>
            </a:xfrm>
            <a:solidFill>
              <a:schemeClr val="tx1"/>
            </a:solidFill>
          </p:grpSpPr>
          <p:sp>
            <p:nvSpPr>
              <p:cNvPr id="38"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1"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51"/>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3"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5" name="Freeform 5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Tree>
    <p:extLst>
      <p:ext uri="{BB962C8B-B14F-4D97-AF65-F5344CB8AC3E}">
        <p14:creationId xmlns:p14="http://schemas.microsoft.com/office/powerpoint/2010/main" val="174384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5420299" y="2492641"/>
            <a:ext cx="6771291" cy="2578121"/>
          </a:xfrm>
        </p:spPr>
        <p:txBody>
          <a:bodyPr/>
          <a:lstStyle/>
          <a:p>
            <a:endParaRPr lang="en-US"/>
          </a:p>
        </p:txBody>
      </p:sp>
      <p:sp>
        <p:nvSpPr>
          <p:cNvPr id="5" name="Picture Placeholder 4"/>
          <p:cNvSpPr>
            <a:spLocks noGrp="1"/>
          </p:cNvSpPr>
          <p:nvPr>
            <p:ph type="pic" sz="quarter" idx="11"/>
          </p:nvPr>
        </p:nvSpPr>
        <p:spPr>
          <a:xfrm>
            <a:off x="-2532185" y="1379538"/>
            <a:ext cx="7713785" cy="4262438"/>
          </a:xfr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 name="Group 2"/>
          <p:cNvGrpSpPr/>
          <p:nvPr userDrawn="1"/>
        </p:nvGrpSpPr>
        <p:grpSpPr>
          <a:xfrm>
            <a:off x="737483" y="6419070"/>
            <a:ext cx="382435" cy="165823"/>
            <a:chOff x="3375894" y="4271089"/>
            <a:chExt cx="2407452" cy="1043865"/>
          </a:xfrm>
        </p:grpSpPr>
        <p:grpSp>
          <p:nvGrpSpPr>
            <p:cNvPr id="37" name="Group 36"/>
            <p:cNvGrpSpPr/>
            <p:nvPr userDrawn="1"/>
          </p:nvGrpSpPr>
          <p:grpSpPr>
            <a:xfrm>
              <a:off x="3375894" y="4271089"/>
              <a:ext cx="2407452" cy="1043865"/>
              <a:chOff x="4899894" y="2399956"/>
              <a:chExt cx="2407452" cy="1043865"/>
            </a:xfrm>
            <a:solidFill>
              <a:schemeClr val="tx1"/>
            </a:solidFill>
          </p:grpSpPr>
          <p:sp>
            <p:nvSpPr>
              <p:cNvPr id="38"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1"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51"/>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3"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5" name="Freeform 5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Tree>
    <p:extLst>
      <p:ext uri="{BB962C8B-B14F-4D97-AF65-F5344CB8AC3E}">
        <p14:creationId xmlns:p14="http://schemas.microsoft.com/office/powerpoint/2010/main" val="24694105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8556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 name="Group 2"/>
          <p:cNvGrpSpPr/>
          <p:nvPr userDrawn="1"/>
        </p:nvGrpSpPr>
        <p:grpSpPr>
          <a:xfrm>
            <a:off x="737483" y="6419070"/>
            <a:ext cx="382435" cy="165823"/>
            <a:chOff x="3375894" y="4271089"/>
            <a:chExt cx="2407452" cy="1043865"/>
          </a:xfrm>
        </p:grpSpPr>
        <p:grpSp>
          <p:nvGrpSpPr>
            <p:cNvPr id="37" name="Group 36"/>
            <p:cNvGrpSpPr/>
            <p:nvPr userDrawn="1"/>
          </p:nvGrpSpPr>
          <p:grpSpPr>
            <a:xfrm>
              <a:off x="3375894" y="4271089"/>
              <a:ext cx="2407452" cy="1043865"/>
              <a:chOff x="4899894" y="2399956"/>
              <a:chExt cx="2407452" cy="1043865"/>
            </a:xfrm>
            <a:solidFill>
              <a:schemeClr val="tx1"/>
            </a:solidFill>
          </p:grpSpPr>
          <p:sp>
            <p:nvSpPr>
              <p:cNvPr id="38"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1"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51"/>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3"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5" name="Freeform 5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 name="Picture Placeholder 4"/>
          <p:cNvSpPr>
            <a:spLocks noGrp="1"/>
          </p:cNvSpPr>
          <p:nvPr>
            <p:ph type="pic" sz="quarter" idx="11"/>
          </p:nvPr>
        </p:nvSpPr>
        <p:spPr>
          <a:xfrm>
            <a:off x="5267197" y="1351658"/>
            <a:ext cx="1657607" cy="1655806"/>
          </a:xfrm>
          <a:prstGeom prst="ellipse">
            <a:avLst/>
          </a:prstGeom>
        </p:spPr>
        <p:txBody>
          <a:bodyPr>
            <a:normAutofit/>
          </a:bodyPr>
          <a:lstStyle>
            <a:lvl1pPr>
              <a:defRPr sz="1600"/>
            </a:lvl1pPr>
          </a:lstStyle>
          <a:p>
            <a:endParaRPr lang="en-US"/>
          </a:p>
        </p:txBody>
      </p:sp>
      <p:sp>
        <p:nvSpPr>
          <p:cNvPr id="30" name="Picture Placeholder 4"/>
          <p:cNvSpPr>
            <a:spLocks noGrp="1"/>
          </p:cNvSpPr>
          <p:nvPr>
            <p:ph type="pic" sz="quarter" idx="12"/>
          </p:nvPr>
        </p:nvSpPr>
        <p:spPr>
          <a:xfrm>
            <a:off x="9273030" y="3917636"/>
            <a:ext cx="1308679" cy="1305091"/>
          </a:xfrm>
          <a:prstGeom prst="ellipse">
            <a:avLst/>
          </a:prstGeom>
        </p:spPr>
        <p:txBody>
          <a:bodyPr>
            <a:normAutofit/>
          </a:bodyPr>
          <a:lstStyle>
            <a:lvl1pPr>
              <a:defRPr sz="1600"/>
            </a:lvl1pPr>
          </a:lstStyle>
          <a:p>
            <a:endParaRPr lang="en-US"/>
          </a:p>
        </p:txBody>
      </p:sp>
      <p:sp>
        <p:nvSpPr>
          <p:cNvPr id="31" name="Picture Placeholder 4"/>
          <p:cNvSpPr>
            <a:spLocks noGrp="1"/>
          </p:cNvSpPr>
          <p:nvPr>
            <p:ph type="pic" sz="quarter" idx="13"/>
          </p:nvPr>
        </p:nvSpPr>
        <p:spPr>
          <a:xfrm>
            <a:off x="6748771" y="3917636"/>
            <a:ext cx="1308679" cy="1305091"/>
          </a:xfrm>
          <a:prstGeom prst="ellipse">
            <a:avLst/>
          </a:prstGeom>
        </p:spPr>
        <p:txBody>
          <a:bodyPr>
            <a:normAutofit/>
          </a:bodyPr>
          <a:lstStyle>
            <a:lvl1pPr>
              <a:defRPr sz="1600"/>
            </a:lvl1pPr>
          </a:lstStyle>
          <a:p>
            <a:endParaRPr lang="en-US"/>
          </a:p>
        </p:txBody>
      </p:sp>
      <p:sp>
        <p:nvSpPr>
          <p:cNvPr id="33" name="Picture Placeholder 4"/>
          <p:cNvSpPr>
            <a:spLocks noGrp="1"/>
          </p:cNvSpPr>
          <p:nvPr>
            <p:ph type="pic" sz="quarter" idx="14"/>
          </p:nvPr>
        </p:nvSpPr>
        <p:spPr>
          <a:xfrm>
            <a:off x="4145126" y="3917636"/>
            <a:ext cx="1308679" cy="1305091"/>
          </a:xfrm>
          <a:prstGeom prst="ellipse">
            <a:avLst/>
          </a:prstGeom>
        </p:spPr>
        <p:txBody>
          <a:bodyPr>
            <a:normAutofit/>
          </a:bodyPr>
          <a:lstStyle>
            <a:lvl1pPr>
              <a:defRPr sz="1600"/>
            </a:lvl1pPr>
          </a:lstStyle>
          <a:p>
            <a:endParaRPr lang="en-US"/>
          </a:p>
        </p:txBody>
      </p:sp>
      <p:sp>
        <p:nvSpPr>
          <p:cNvPr id="34" name="Picture Placeholder 4"/>
          <p:cNvSpPr>
            <a:spLocks noGrp="1"/>
          </p:cNvSpPr>
          <p:nvPr>
            <p:ph type="pic" sz="quarter" idx="15"/>
          </p:nvPr>
        </p:nvSpPr>
        <p:spPr>
          <a:xfrm>
            <a:off x="1645654" y="3917636"/>
            <a:ext cx="1308679" cy="1305091"/>
          </a:xfrm>
          <a:prstGeom prst="ellipse">
            <a:avLst/>
          </a:prstGeom>
        </p:spPr>
        <p:txBody>
          <a:bodyPr>
            <a:normAutofit/>
          </a:bodyPr>
          <a:lstStyle>
            <a:lvl1pPr>
              <a:defRPr sz="1600"/>
            </a:lvl1pPr>
          </a:lstStyle>
          <a:p>
            <a:endParaRPr lang="en-US"/>
          </a:p>
        </p:txBody>
      </p:sp>
    </p:spTree>
    <p:extLst>
      <p:ext uri="{BB962C8B-B14F-4D97-AF65-F5344CB8AC3E}">
        <p14:creationId xmlns:p14="http://schemas.microsoft.com/office/powerpoint/2010/main" val="27438165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30" name="Picture Placeholder 6"/>
          <p:cNvSpPr>
            <a:spLocks noGrp="1"/>
          </p:cNvSpPr>
          <p:nvPr>
            <p:ph type="pic" sz="quarter" idx="11"/>
          </p:nvPr>
        </p:nvSpPr>
        <p:spPr>
          <a:xfrm>
            <a:off x="-1" y="0"/>
            <a:ext cx="12192001" cy="6858000"/>
          </a:xfrm>
        </p:spPr>
        <p:txBody>
          <a:bodyPr/>
          <a:lstStyle/>
          <a:p>
            <a:endParaRPr lang="id-ID"/>
          </a:p>
        </p:txBody>
      </p:sp>
      <p:sp>
        <p:nvSpPr>
          <p:cNvPr id="7" name="Picture Placeholder 6"/>
          <p:cNvSpPr>
            <a:spLocks noGrp="1"/>
          </p:cNvSpPr>
          <p:nvPr>
            <p:ph type="pic" sz="quarter" idx="10"/>
          </p:nvPr>
        </p:nvSpPr>
        <p:spPr>
          <a:xfrm>
            <a:off x="1343007" y="1560443"/>
            <a:ext cx="3855823" cy="3737114"/>
          </a:xfrm>
        </p:spPr>
        <p:txBody>
          <a:bodyPr/>
          <a:lstStyle/>
          <a:p>
            <a:endParaRPr lang="id-ID"/>
          </a:p>
        </p:txBody>
      </p:sp>
    </p:spTree>
    <p:extLst>
      <p:ext uri="{BB962C8B-B14F-4D97-AF65-F5344CB8AC3E}">
        <p14:creationId xmlns:p14="http://schemas.microsoft.com/office/powerpoint/2010/main" val="29075994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0" name="Picture Placeholder 49"/>
          <p:cNvSpPr>
            <a:spLocks noGrp="1"/>
          </p:cNvSpPr>
          <p:nvPr>
            <p:ph type="pic" sz="quarter" idx="13"/>
          </p:nvPr>
        </p:nvSpPr>
        <p:spPr>
          <a:xfrm>
            <a:off x="10358" y="2329756"/>
            <a:ext cx="12171287" cy="3262714"/>
          </a:xfrm>
          <a:custGeom>
            <a:avLst/>
            <a:gdLst>
              <a:gd name="connsiteX0" fmla="*/ 6085643 w 12171286"/>
              <a:gd name="connsiteY0" fmla="*/ 0 h 3262714"/>
              <a:gd name="connsiteX1" fmla="*/ 7578497 w 12171286"/>
              <a:gd name="connsiteY1" fmla="*/ 996359 h 3262714"/>
              <a:gd name="connsiteX2" fmla="*/ 7579257 w 12171286"/>
              <a:gd name="connsiteY2" fmla="*/ 998823 h 3262714"/>
              <a:gd name="connsiteX3" fmla="*/ 12171286 w 12171286"/>
              <a:gd name="connsiteY3" fmla="*/ 998823 h 3262714"/>
              <a:gd name="connsiteX4" fmla="*/ 12171286 w 12171286"/>
              <a:gd name="connsiteY4" fmla="*/ 2248100 h 3262714"/>
              <a:gd name="connsiteX5" fmla="*/ 7584125 w 12171286"/>
              <a:gd name="connsiteY5" fmla="*/ 2248100 h 3262714"/>
              <a:gd name="connsiteX6" fmla="*/ 7578497 w 12171286"/>
              <a:gd name="connsiteY6" fmla="*/ 2266355 h 3262714"/>
              <a:gd name="connsiteX7" fmla="*/ 6085643 w 12171286"/>
              <a:gd name="connsiteY7" fmla="*/ 3262714 h 3262714"/>
              <a:gd name="connsiteX8" fmla="*/ 4592790 w 12171286"/>
              <a:gd name="connsiteY8" fmla="*/ 2266355 h 3262714"/>
              <a:gd name="connsiteX9" fmla="*/ 4587162 w 12171286"/>
              <a:gd name="connsiteY9" fmla="*/ 2248100 h 3262714"/>
              <a:gd name="connsiteX10" fmla="*/ 0 w 12171286"/>
              <a:gd name="connsiteY10" fmla="*/ 2248100 h 3262714"/>
              <a:gd name="connsiteX11" fmla="*/ 0 w 12171286"/>
              <a:gd name="connsiteY11" fmla="*/ 998823 h 3262714"/>
              <a:gd name="connsiteX12" fmla="*/ 4592030 w 12171286"/>
              <a:gd name="connsiteY12" fmla="*/ 998823 h 3262714"/>
              <a:gd name="connsiteX13" fmla="*/ 4592790 w 12171286"/>
              <a:gd name="connsiteY13" fmla="*/ 996359 h 3262714"/>
              <a:gd name="connsiteX14" fmla="*/ 6085643 w 12171286"/>
              <a:gd name="connsiteY14" fmla="*/ 0 h 326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1286" h="3262714">
                <a:moveTo>
                  <a:pt x="6085643" y="0"/>
                </a:moveTo>
                <a:cubicBezTo>
                  <a:pt x="6756742" y="0"/>
                  <a:pt x="7332541" y="410840"/>
                  <a:pt x="7578497" y="996359"/>
                </a:cubicBezTo>
                <a:lnTo>
                  <a:pt x="7579257" y="998823"/>
                </a:lnTo>
                <a:lnTo>
                  <a:pt x="12171286" y="998823"/>
                </a:lnTo>
                <a:lnTo>
                  <a:pt x="12171286" y="2248100"/>
                </a:lnTo>
                <a:lnTo>
                  <a:pt x="7584125" y="2248100"/>
                </a:lnTo>
                <a:lnTo>
                  <a:pt x="7578497" y="2266355"/>
                </a:lnTo>
                <a:cubicBezTo>
                  <a:pt x="7332541" y="2851874"/>
                  <a:pt x="6756742" y="3262714"/>
                  <a:pt x="6085643" y="3262714"/>
                </a:cubicBezTo>
                <a:cubicBezTo>
                  <a:pt x="5414545" y="3262714"/>
                  <a:pt x="4838746" y="2851874"/>
                  <a:pt x="4592790" y="2266355"/>
                </a:cubicBezTo>
                <a:lnTo>
                  <a:pt x="4587162" y="2248100"/>
                </a:lnTo>
                <a:lnTo>
                  <a:pt x="0" y="2248100"/>
                </a:lnTo>
                <a:lnTo>
                  <a:pt x="0" y="998823"/>
                </a:lnTo>
                <a:lnTo>
                  <a:pt x="4592030" y="998823"/>
                </a:lnTo>
                <a:lnTo>
                  <a:pt x="4592790" y="996359"/>
                </a:lnTo>
                <a:cubicBezTo>
                  <a:pt x="4838746" y="410840"/>
                  <a:pt x="5414545" y="0"/>
                  <a:pt x="6085643" y="0"/>
                </a:cubicBezTo>
                <a:close/>
              </a:path>
            </a:pathLst>
          </a:custGeom>
        </p:spPr>
        <p:txBody>
          <a:bodyPr wrap="square">
            <a:noAutofit/>
          </a:bodyPr>
          <a:lstStyle/>
          <a:p>
            <a:endParaRPr lang="id-ID"/>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67" name="Group 66"/>
          <p:cNvGrpSpPr/>
          <p:nvPr userDrawn="1"/>
        </p:nvGrpSpPr>
        <p:grpSpPr>
          <a:xfrm>
            <a:off x="737483" y="6419070"/>
            <a:ext cx="382435" cy="165823"/>
            <a:chOff x="3375894" y="4271089"/>
            <a:chExt cx="2407452" cy="1043865"/>
          </a:xfrm>
        </p:grpSpPr>
        <p:grpSp>
          <p:nvGrpSpPr>
            <p:cNvPr id="68" name="Group 67"/>
            <p:cNvGrpSpPr/>
            <p:nvPr userDrawn="1"/>
          </p:nvGrpSpPr>
          <p:grpSpPr>
            <a:xfrm>
              <a:off x="3375894" y="4271089"/>
              <a:ext cx="2407452" cy="1043865"/>
              <a:chOff x="4899894" y="2399956"/>
              <a:chExt cx="2407452" cy="1043865"/>
            </a:xfrm>
            <a:solidFill>
              <a:schemeClr val="tx1"/>
            </a:solidFill>
          </p:grpSpPr>
          <p:sp>
            <p:nvSpPr>
              <p:cNvPr id="70"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2"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74"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69" name="Freeform 68"/>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4"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2131118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751814" y="2758023"/>
            <a:ext cx="2786135" cy="2807858"/>
          </a:xfrm>
          <a:prstGeom prst="ellipse">
            <a:avLst/>
          </a:prstGeo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7" name="Group 36"/>
          <p:cNvGrpSpPr/>
          <p:nvPr userDrawn="1"/>
        </p:nvGrpSpPr>
        <p:grpSpPr>
          <a:xfrm>
            <a:off x="737483" y="6419070"/>
            <a:ext cx="382435" cy="165823"/>
            <a:chOff x="3375894" y="4271089"/>
            <a:chExt cx="2407452" cy="1043865"/>
          </a:xfrm>
        </p:grpSpPr>
        <p:grpSp>
          <p:nvGrpSpPr>
            <p:cNvPr id="38" name="Group 37"/>
            <p:cNvGrpSpPr/>
            <p:nvPr userDrawn="1"/>
          </p:nvGrpSpPr>
          <p:grpSpPr>
            <a:xfrm>
              <a:off x="3375894" y="4271089"/>
              <a:ext cx="2407452" cy="1043865"/>
              <a:chOff x="4899894" y="2399956"/>
              <a:chExt cx="2407452" cy="1043865"/>
            </a:xfrm>
            <a:solidFill>
              <a:schemeClr val="tx1"/>
            </a:solidFill>
          </p:grpSpPr>
          <p:sp>
            <p:nvSpPr>
              <p:cNvPr id="5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3"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5"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0" name="Freeform 4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4"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33817594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924013" y="1457289"/>
            <a:ext cx="3146752" cy="4187053"/>
          </a:xfrm>
        </p:spPr>
        <p:txBody>
          <a:bodyPr/>
          <a:lstStyle/>
          <a:p>
            <a:endParaRPr lang="en-US"/>
          </a:p>
        </p:txBody>
      </p:sp>
    </p:spTree>
    <p:extLst>
      <p:ext uri="{BB962C8B-B14F-4D97-AF65-F5344CB8AC3E}">
        <p14:creationId xmlns:p14="http://schemas.microsoft.com/office/powerpoint/2010/main" val="10306326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grpSp>
        <p:nvGrpSpPr>
          <p:cNvPr id="37" name="Group 36"/>
          <p:cNvGrpSpPr/>
          <p:nvPr userDrawn="1"/>
        </p:nvGrpSpPr>
        <p:grpSpPr>
          <a:xfrm>
            <a:off x="737483" y="6419070"/>
            <a:ext cx="382435" cy="165823"/>
            <a:chOff x="3375894" y="4271089"/>
            <a:chExt cx="2407452" cy="1043865"/>
          </a:xfrm>
        </p:grpSpPr>
        <p:grpSp>
          <p:nvGrpSpPr>
            <p:cNvPr id="38" name="Group 37"/>
            <p:cNvGrpSpPr/>
            <p:nvPr userDrawn="1"/>
          </p:nvGrpSpPr>
          <p:grpSpPr>
            <a:xfrm>
              <a:off x="3375894" y="4271089"/>
              <a:ext cx="2407452" cy="1043865"/>
              <a:chOff x="4899894" y="2399956"/>
              <a:chExt cx="2407452" cy="1043865"/>
            </a:xfrm>
            <a:solidFill>
              <a:schemeClr val="tx1"/>
            </a:solidFill>
          </p:grpSpPr>
          <p:sp>
            <p:nvSpPr>
              <p:cNvPr id="5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3"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6"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0" name="Freeform 4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2" name="Picture Placeholder 51"/>
          <p:cNvSpPr>
            <a:spLocks noGrp="1"/>
          </p:cNvSpPr>
          <p:nvPr>
            <p:ph type="pic" sz="quarter" idx="11"/>
          </p:nvPr>
        </p:nvSpPr>
        <p:spPr>
          <a:xfrm rot="18900000">
            <a:off x="-473213" y="1277160"/>
            <a:ext cx="13503649" cy="4678030"/>
          </a:xfrm>
          <a:custGeom>
            <a:avLst/>
            <a:gdLst>
              <a:gd name="connsiteX0" fmla="*/ 9526855 w 13503649"/>
              <a:gd name="connsiteY0" fmla="*/ 0 h 4678030"/>
              <a:gd name="connsiteX1" fmla="*/ 13503649 w 13503649"/>
              <a:gd name="connsiteY1" fmla="*/ 3976795 h 4678030"/>
              <a:gd name="connsiteX2" fmla="*/ 12802415 w 13503649"/>
              <a:gd name="connsiteY2" fmla="*/ 4678030 h 4678030"/>
              <a:gd name="connsiteX3" fmla="*/ 4488357 w 13503649"/>
              <a:gd name="connsiteY3" fmla="*/ 4678030 h 4678030"/>
              <a:gd name="connsiteX4" fmla="*/ 0 w 13503649"/>
              <a:gd name="connsiteY4" fmla="*/ 189673 h 4678030"/>
              <a:gd name="connsiteX5" fmla="*/ 189671 w 13503649"/>
              <a:gd name="connsiteY5" fmla="*/ 1 h 4678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03649" h="4678030">
                <a:moveTo>
                  <a:pt x="9526855" y="0"/>
                </a:moveTo>
                <a:lnTo>
                  <a:pt x="13503649" y="3976795"/>
                </a:lnTo>
                <a:lnTo>
                  <a:pt x="12802415" y="4678030"/>
                </a:lnTo>
                <a:lnTo>
                  <a:pt x="4488357" y="4678030"/>
                </a:lnTo>
                <a:lnTo>
                  <a:pt x="0" y="189673"/>
                </a:lnTo>
                <a:lnTo>
                  <a:pt x="189671" y="1"/>
                </a:lnTo>
                <a:close/>
              </a:path>
            </a:pathLst>
          </a:custGeom>
        </p:spPr>
        <p:txBody>
          <a:bodyPr wrap="square">
            <a:noAutofit/>
          </a:bodyPr>
          <a:lstStyle/>
          <a:p>
            <a:endParaRPr lang="id-ID"/>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
        <p:nvSpPr>
          <p:cNvPr id="24"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14349569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37" name="Group 36"/>
          <p:cNvGrpSpPr/>
          <p:nvPr userDrawn="1"/>
        </p:nvGrpSpPr>
        <p:grpSpPr>
          <a:xfrm>
            <a:off x="737483" y="6419070"/>
            <a:ext cx="382435" cy="165823"/>
            <a:chOff x="3375894" y="4271089"/>
            <a:chExt cx="2407452" cy="1043865"/>
          </a:xfrm>
        </p:grpSpPr>
        <p:grpSp>
          <p:nvGrpSpPr>
            <p:cNvPr id="38" name="Group 37"/>
            <p:cNvGrpSpPr/>
            <p:nvPr userDrawn="1"/>
          </p:nvGrpSpPr>
          <p:grpSpPr>
            <a:xfrm>
              <a:off x="3375894" y="4271089"/>
              <a:ext cx="2407452" cy="1043865"/>
              <a:chOff x="4899894" y="2399956"/>
              <a:chExt cx="2407452" cy="1043865"/>
            </a:xfrm>
            <a:solidFill>
              <a:schemeClr val="tx1"/>
            </a:solidFill>
          </p:grpSpPr>
          <p:sp>
            <p:nvSpPr>
              <p:cNvPr id="5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3"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6"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0" name="Freeform 4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
        <p:nvSpPr>
          <p:cNvPr id="24"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
        <p:nvSpPr>
          <p:cNvPr id="30" name="Picture Placeholder 29"/>
          <p:cNvSpPr>
            <a:spLocks noGrp="1"/>
          </p:cNvSpPr>
          <p:nvPr>
            <p:ph type="pic" sz="quarter" idx="11"/>
          </p:nvPr>
        </p:nvSpPr>
        <p:spPr>
          <a:xfrm>
            <a:off x="0" y="0"/>
            <a:ext cx="12192000" cy="6858000"/>
          </a:xfrm>
          <a:custGeom>
            <a:avLst/>
            <a:gdLst>
              <a:gd name="connsiteX0" fmla="*/ 6551251 w 12192000"/>
              <a:gd name="connsiteY0" fmla="*/ 0 h 6858000"/>
              <a:gd name="connsiteX1" fmla="*/ 12192000 w 12192000"/>
              <a:gd name="connsiteY1" fmla="*/ 0 h 6858000"/>
              <a:gd name="connsiteX2" fmla="*/ 12192000 w 12192000"/>
              <a:gd name="connsiteY2" fmla="*/ 1067624 h 6858000"/>
              <a:gd name="connsiteX3" fmla="*/ 6401624 w 12192000"/>
              <a:gd name="connsiteY3" fmla="*/ 6858000 h 6858000"/>
              <a:gd name="connsiteX4" fmla="*/ 0 w 12192000"/>
              <a:gd name="connsiteY4" fmla="*/ 6858000 h 6858000"/>
              <a:gd name="connsiteX5" fmla="*/ 0 w 12192000"/>
              <a:gd name="connsiteY5" fmla="*/ 6551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6551251" y="0"/>
                </a:moveTo>
                <a:lnTo>
                  <a:pt x="12192000" y="0"/>
                </a:lnTo>
                <a:lnTo>
                  <a:pt x="12192000" y="1067624"/>
                </a:lnTo>
                <a:lnTo>
                  <a:pt x="6401624" y="6858000"/>
                </a:lnTo>
                <a:lnTo>
                  <a:pt x="0" y="6858000"/>
                </a:lnTo>
                <a:lnTo>
                  <a:pt x="0" y="6551250"/>
                </a:lnTo>
                <a:close/>
              </a:path>
            </a:pathLst>
          </a:custGeom>
        </p:spPr>
        <p:txBody>
          <a:bodyPr wrap="square">
            <a:noAutofit/>
          </a:bodyPr>
          <a:lstStyle/>
          <a:p>
            <a:endParaRPr lang="en-US"/>
          </a:p>
        </p:txBody>
      </p:sp>
    </p:spTree>
    <p:extLst>
      <p:ext uri="{BB962C8B-B14F-4D97-AF65-F5344CB8AC3E}">
        <p14:creationId xmlns:p14="http://schemas.microsoft.com/office/powerpoint/2010/main" val="24917262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036136" y="1831398"/>
            <a:ext cx="1800000" cy="1800468"/>
          </a:xfrm>
          <a:prstGeom prst="ellipse">
            <a:avLst/>
          </a:prstGeom>
        </p:spPr>
        <p:txBody>
          <a:bodyPr>
            <a:normAutofit/>
          </a:bodyPr>
          <a:lstStyle>
            <a:lvl1pPr>
              <a:defRPr sz="1800"/>
            </a:lvl1pPr>
          </a:lstStyle>
          <a:p>
            <a:endParaRPr lang="en-US"/>
          </a:p>
        </p:txBody>
      </p:sp>
      <p:sp>
        <p:nvSpPr>
          <p:cNvPr id="52" name="Picture Placeholder 3"/>
          <p:cNvSpPr>
            <a:spLocks noGrp="1"/>
          </p:cNvSpPr>
          <p:nvPr>
            <p:ph type="pic" sz="quarter" idx="12"/>
          </p:nvPr>
        </p:nvSpPr>
        <p:spPr>
          <a:xfrm>
            <a:off x="6493605" y="1831398"/>
            <a:ext cx="1800000" cy="1800468"/>
          </a:xfrm>
          <a:prstGeom prst="ellipse">
            <a:avLst/>
          </a:prstGeom>
        </p:spPr>
        <p:txBody>
          <a:bodyPr>
            <a:normAutofit/>
          </a:bodyPr>
          <a:lstStyle>
            <a:lvl1pPr>
              <a:defRPr sz="1800"/>
            </a:lvl1pPr>
          </a:lstStyle>
          <a:p>
            <a:endParaRPr lang="en-US"/>
          </a:p>
        </p:txBody>
      </p:sp>
      <p:sp>
        <p:nvSpPr>
          <p:cNvPr id="53" name="Picture Placeholder 3"/>
          <p:cNvSpPr>
            <a:spLocks noGrp="1"/>
          </p:cNvSpPr>
          <p:nvPr>
            <p:ph type="pic" sz="quarter" idx="13"/>
          </p:nvPr>
        </p:nvSpPr>
        <p:spPr>
          <a:xfrm>
            <a:off x="6493605" y="4105115"/>
            <a:ext cx="1800000" cy="1800468"/>
          </a:xfrm>
          <a:prstGeom prst="ellipse">
            <a:avLst/>
          </a:prstGeom>
        </p:spPr>
        <p:txBody>
          <a:bodyPr>
            <a:normAutofit/>
          </a:bodyPr>
          <a:lstStyle>
            <a:lvl1pPr>
              <a:defRPr sz="1800"/>
            </a:lvl1pPr>
          </a:lstStyle>
          <a:p>
            <a:endParaRPr lang="en-US"/>
          </a:p>
        </p:txBody>
      </p:sp>
      <p:sp>
        <p:nvSpPr>
          <p:cNvPr id="54" name="Picture Placeholder 3"/>
          <p:cNvSpPr>
            <a:spLocks noGrp="1"/>
          </p:cNvSpPr>
          <p:nvPr>
            <p:ph type="pic" sz="quarter" idx="14"/>
          </p:nvPr>
        </p:nvSpPr>
        <p:spPr>
          <a:xfrm>
            <a:off x="1040231" y="4105115"/>
            <a:ext cx="1800000" cy="1800468"/>
          </a:xfrm>
          <a:prstGeom prst="ellipse">
            <a:avLst/>
          </a:prstGeom>
        </p:spPr>
        <p:txBody>
          <a:bodyPr>
            <a:normAutofit/>
          </a:bodyPr>
          <a:lstStyle>
            <a:lvl1pPr>
              <a:defRPr sz="1800"/>
            </a:lvl1p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Text Placeholder 6"/>
          <p:cNvSpPr>
            <a:spLocks noGrp="1"/>
          </p:cNvSpPr>
          <p:nvPr userDrawn="1">
            <p:ph type="body" sz="quarter" idx="10"/>
          </p:nvPr>
        </p:nvSpPr>
        <p:spPr>
          <a:xfrm>
            <a:off x="62930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7" name="Group 36"/>
          <p:cNvGrpSpPr/>
          <p:nvPr userDrawn="1"/>
        </p:nvGrpSpPr>
        <p:grpSpPr>
          <a:xfrm>
            <a:off x="737483" y="6419070"/>
            <a:ext cx="382435" cy="165823"/>
            <a:chOff x="3375894" y="4271089"/>
            <a:chExt cx="2407452" cy="1043865"/>
          </a:xfrm>
        </p:grpSpPr>
        <p:grpSp>
          <p:nvGrpSpPr>
            <p:cNvPr id="38" name="Group 37"/>
            <p:cNvGrpSpPr/>
            <p:nvPr userDrawn="1"/>
          </p:nvGrpSpPr>
          <p:grpSpPr>
            <a:xfrm>
              <a:off x="3375894" y="4271089"/>
              <a:ext cx="2407452" cy="1043865"/>
              <a:chOff x="4899894" y="2399956"/>
              <a:chExt cx="2407452" cy="1043865"/>
            </a:xfrm>
            <a:solidFill>
              <a:schemeClr val="tx1"/>
            </a:solidFill>
          </p:grpSpPr>
          <p:sp>
            <p:nvSpPr>
              <p:cNvPr id="5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55"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56"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57" name="Freeform 56"/>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200"/>
              </a:p>
            </p:txBody>
          </p:sp>
          <p:sp>
            <p:nvSpPr>
              <p:cNvPr id="58"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59" name="Freeform 58"/>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200"/>
              </a:p>
            </p:txBody>
          </p:sp>
        </p:grpSp>
        <p:sp>
          <p:nvSpPr>
            <p:cNvPr id="50" name="Freeform 4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200"/>
            </a:p>
          </p:txBody>
        </p:sp>
      </p:grpSp>
      <p:sp>
        <p:nvSpPr>
          <p:cNvPr id="27" name="Text Placeholder 6"/>
          <p:cNvSpPr>
            <a:spLocks noGrp="1"/>
          </p:cNvSpPr>
          <p:nvPr>
            <p:ph type="body" sz="quarter" idx="15"/>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5441302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8" name="Picture Placeholder 3"/>
          <p:cNvSpPr>
            <a:spLocks noGrp="1"/>
          </p:cNvSpPr>
          <p:nvPr>
            <p:ph type="pic" sz="quarter" idx="12"/>
          </p:nvPr>
        </p:nvSpPr>
        <p:spPr>
          <a:xfrm>
            <a:off x="4006846" y="2505999"/>
            <a:ext cx="1646457" cy="1656214"/>
          </a:xfrm>
        </p:spPr>
        <p:txBody>
          <a:body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sp>
        <p:nvSpPr>
          <p:cNvPr id="37" name="Picture Placeholder 3"/>
          <p:cNvSpPr>
            <a:spLocks noGrp="1"/>
          </p:cNvSpPr>
          <p:nvPr>
            <p:ph type="pic" sz="quarter" idx="11"/>
          </p:nvPr>
        </p:nvSpPr>
        <p:spPr>
          <a:xfrm>
            <a:off x="1026629" y="2505999"/>
            <a:ext cx="1646457" cy="1656214"/>
          </a:xfrm>
        </p:spPr>
        <p:txBody>
          <a:bodyPr/>
          <a:lstStyle/>
          <a:p>
            <a:endParaRPr lang="en-US"/>
          </a:p>
        </p:txBody>
      </p:sp>
      <p:sp>
        <p:nvSpPr>
          <p:cNvPr id="50" name="Picture Placeholder 3"/>
          <p:cNvSpPr>
            <a:spLocks noGrp="1"/>
          </p:cNvSpPr>
          <p:nvPr>
            <p:ph type="pic" sz="quarter" idx="13"/>
          </p:nvPr>
        </p:nvSpPr>
        <p:spPr>
          <a:xfrm>
            <a:off x="6982186" y="3429000"/>
            <a:ext cx="1661093" cy="1656214"/>
          </a:xfrm>
        </p:spPr>
        <p:txBody>
          <a:bodyPr/>
          <a:lstStyle/>
          <a:p>
            <a:endParaRPr lang="en-US"/>
          </a:p>
        </p:txBody>
      </p:sp>
      <p:sp>
        <p:nvSpPr>
          <p:cNvPr id="51" name="Picture Placeholder 3"/>
          <p:cNvSpPr>
            <a:spLocks noGrp="1"/>
          </p:cNvSpPr>
          <p:nvPr>
            <p:ph type="pic" sz="quarter" idx="14"/>
          </p:nvPr>
        </p:nvSpPr>
        <p:spPr>
          <a:xfrm>
            <a:off x="9500525" y="3429000"/>
            <a:ext cx="1656215" cy="1656214"/>
          </a:xfrm>
        </p:spPr>
        <p:txBody>
          <a:bodyPr/>
          <a:lstStyle/>
          <a:p>
            <a:endParaRPr lang="en-US"/>
          </a:p>
        </p:txBody>
      </p:sp>
      <p:grpSp>
        <p:nvGrpSpPr>
          <p:cNvPr id="52" name="Group 51"/>
          <p:cNvGrpSpPr/>
          <p:nvPr userDrawn="1"/>
        </p:nvGrpSpPr>
        <p:grpSpPr>
          <a:xfrm>
            <a:off x="737483" y="6419070"/>
            <a:ext cx="382435" cy="165823"/>
            <a:chOff x="3375894" y="4271089"/>
            <a:chExt cx="2407452" cy="1043865"/>
          </a:xfrm>
        </p:grpSpPr>
        <p:grpSp>
          <p:nvGrpSpPr>
            <p:cNvPr id="53" name="Group 52"/>
            <p:cNvGrpSpPr/>
            <p:nvPr userDrawn="1"/>
          </p:nvGrpSpPr>
          <p:grpSpPr>
            <a:xfrm>
              <a:off x="3375894" y="4271089"/>
              <a:ext cx="2407452" cy="1043865"/>
              <a:chOff x="4899894" y="2399956"/>
              <a:chExt cx="2407452" cy="1043865"/>
            </a:xfrm>
            <a:solidFill>
              <a:schemeClr val="tx1"/>
            </a:solidFill>
          </p:grpSpPr>
          <p:sp>
            <p:nvSpPr>
              <p:cNvPr id="55"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7"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9"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4" name="Freeform 53"/>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3970970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8" name="Picture Placeholder 3"/>
          <p:cNvSpPr>
            <a:spLocks noGrp="1"/>
          </p:cNvSpPr>
          <p:nvPr>
            <p:ph type="pic" sz="quarter" idx="14"/>
          </p:nvPr>
        </p:nvSpPr>
        <p:spPr>
          <a:xfrm>
            <a:off x="9349432" y="1889470"/>
            <a:ext cx="1606789" cy="1620001"/>
          </a:xfrm>
          <a:prstGeom prst="ellipse">
            <a:avLst/>
          </a:prstGeom>
        </p:spPr>
        <p:txBody>
          <a:bodyPr>
            <a:normAutofit/>
          </a:bodyPr>
          <a:lstStyle>
            <a:lvl1pPr>
              <a:defRPr sz="1800"/>
            </a:lvl1pPr>
          </a:lstStyle>
          <a:p>
            <a:endParaRPr lang="en-US"/>
          </a:p>
        </p:txBody>
      </p:sp>
      <p:sp>
        <p:nvSpPr>
          <p:cNvPr id="4" name="Picture Placeholder 3"/>
          <p:cNvSpPr>
            <a:spLocks noGrp="1"/>
          </p:cNvSpPr>
          <p:nvPr>
            <p:ph type="pic" sz="quarter" idx="11"/>
          </p:nvPr>
        </p:nvSpPr>
        <p:spPr>
          <a:xfrm>
            <a:off x="1270186" y="1889470"/>
            <a:ext cx="1606789" cy="1620001"/>
          </a:xfrm>
          <a:prstGeom prst="ellipse">
            <a:avLst/>
          </a:prstGeom>
        </p:spPr>
        <p:txBody>
          <a:bodyPr>
            <a:normAutofit/>
          </a:bodyPr>
          <a:lstStyle>
            <a:lvl1pPr>
              <a:defRPr sz="1800"/>
            </a:lvl1pPr>
          </a:lstStyle>
          <a:p>
            <a:endParaRPr lang="en-US"/>
          </a:p>
        </p:txBody>
      </p:sp>
      <p:sp>
        <p:nvSpPr>
          <p:cNvPr id="56" name="Picture Placeholder 3"/>
          <p:cNvSpPr>
            <a:spLocks noGrp="1"/>
          </p:cNvSpPr>
          <p:nvPr>
            <p:ph type="pic" sz="quarter" idx="12"/>
          </p:nvPr>
        </p:nvSpPr>
        <p:spPr>
          <a:xfrm>
            <a:off x="3963810" y="1889470"/>
            <a:ext cx="1606789" cy="1620001"/>
          </a:xfrm>
          <a:prstGeom prst="ellipse">
            <a:avLst/>
          </a:prstGeom>
        </p:spPr>
        <p:txBody>
          <a:bodyPr>
            <a:normAutofit/>
          </a:bodyPr>
          <a:lstStyle>
            <a:lvl1pPr>
              <a:defRPr sz="1800"/>
            </a:lvl1pPr>
          </a:lstStyle>
          <a:p>
            <a:endParaRPr lang="en-US"/>
          </a:p>
        </p:txBody>
      </p:sp>
      <p:sp>
        <p:nvSpPr>
          <p:cNvPr id="57" name="Picture Placeholder 3"/>
          <p:cNvSpPr>
            <a:spLocks noGrp="1"/>
          </p:cNvSpPr>
          <p:nvPr>
            <p:ph type="pic" sz="quarter" idx="13"/>
          </p:nvPr>
        </p:nvSpPr>
        <p:spPr>
          <a:xfrm>
            <a:off x="6670646" y="1889470"/>
            <a:ext cx="1606789" cy="1620001"/>
          </a:xfrm>
          <a:prstGeom prst="ellipse">
            <a:avLst/>
          </a:prstGeom>
        </p:spPr>
        <p:txBody>
          <a:bodyPr>
            <a:normAutofit/>
          </a:bodyPr>
          <a:lstStyle>
            <a:lvl1pPr>
              <a:defRPr sz="1800"/>
            </a:lvl1pPr>
          </a:lstStyle>
          <a:p>
            <a:endParaRPr lang="en-US"/>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7" name="Group 36"/>
          <p:cNvGrpSpPr/>
          <p:nvPr userDrawn="1"/>
        </p:nvGrpSpPr>
        <p:grpSpPr>
          <a:xfrm>
            <a:off x="737483" y="6419070"/>
            <a:ext cx="382435" cy="165823"/>
            <a:chOff x="3375894" y="4271089"/>
            <a:chExt cx="2407452" cy="1043865"/>
          </a:xfrm>
        </p:grpSpPr>
        <p:grpSp>
          <p:nvGrpSpPr>
            <p:cNvPr id="38" name="Group 37"/>
            <p:cNvGrpSpPr/>
            <p:nvPr userDrawn="1"/>
          </p:nvGrpSpPr>
          <p:grpSpPr>
            <a:xfrm>
              <a:off x="3375894" y="4271089"/>
              <a:ext cx="2407452" cy="1043865"/>
              <a:chOff x="4899894" y="2399956"/>
              <a:chExt cx="2407452" cy="1043865"/>
            </a:xfrm>
            <a:solidFill>
              <a:schemeClr val="tx1"/>
            </a:solidFill>
          </p:grpSpPr>
          <p:sp>
            <p:nvSpPr>
              <p:cNvPr id="5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3"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5"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0" name="Freeform 4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16082539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062287" y="1849761"/>
            <a:ext cx="1881888" cy="1860431"/>
          </a:xfrm>
          <a:prstGeom prst="ellipse">
            <a:avLst/>
          </a:prstGeom>
        </p:spPr>
        <p:txBody>
          <a:bodyPr/>
          <a:lstStyle/>
          <a:p>
            <a:endParaRPr lang="id-ID"/>
          </a:p>
        </p:txBody>
      </p:sp>
      <p:sp>
        <p:nvSpPr>
          <p:cNvPr id="60" name="Picture Placeholder 4"/>
          <p:cNvSpPr>
            <a:spLocks noGrp="1"/>
          </p:cNvSpPr>
          <p:nvPr>
            <p:ph type="pic" sz="quarter" idx="12"/>
          </p:nvPr>
        </p:nvSpPr>
        <p:spPr>
          <a:xfrm>
            <a:off x="3779403" y="1849761"/>
            <a:ext cx="1881888" cy="1860431"/>
          </a:xfrm>
          <a:prstGeom prst="ellipse">
            <a:avLst/>
          </a:prstGeom>
        </p:spPr>
        <p:txBody>
          <a:bodyPr/>
          <a:lstStyle/>
          <a:p>
            <a:endParaRPr lang="id-ID"/>
          </a:p>
        </p:txBody>
      </p:sp>
      <p:sp>
        <p:nvSpPr>
          <p:cNvPr id="61" name="Picture Placeholder 4"/>
          <p:cNvSpPr>
            <a:spLocks noGrp="1"/>
          </p:cNvSpPr>
          <p:nvPr>
            <p:ph type="pic" sz="quarter" idx="13"/>
          </p:nvPr>
        </p:nvSpPr>
        <p:spPr>
          <a:xfrm>
            <a:off x="6508216" y="1849761"/>
            <a:ext cx="1881888" cy="1860431"/>
          </a:xfrm>
          <a:prstGeom prst="ellipse">
            <a:avLst/>
          </a:prstGeom>
        </p:spPr>
        <p:txBody>
          <a:bodyPr/>
          <a:lstStyle/>
          <a:p>
            <a:endParaRPr lang="id-ID"/>
          </a:p>
        </p:txBody>
      </p:sp>
      <p:sp>
        <p:nvSpPr>
          <p:cNvPr id="62" name="Picture Placeholder 4"/>
          <p:cNvSpPr>
            <a:spLocks noGrp="1"/>
          </p:cNvSpPr>
          <p:nvPr>
            <p:ph type="pic" sz="quarter" idx="14"/>
          </p:nvPr>
        </p:nvSpPr>
        <p:spPr>
          <a:xfrm>
            <a:off x="9225333" y="1849761"/>
            <a:ext cx="1881888" cy="1860431"/>
          </a:xfrm>
          <a:prstGeom prst="ellipse">
            <a:avLst/>
          </a:prstGeom>
        </p:spPr>
        <p:txBody>
          <a:bodyPr/>
          <a:lstStyle/>
          <a:p>
            <a:endParaRPr lang="id-ID"/>
          </a:p>
        </p:txBody>
      </p:sp>
      <p:grpSp>
        <p:nvGrpSpPr>
          <p:cNvPr id="2" name="Group 1"/>
          <p:cNvGrpSpPr/>
          <p:nvPr userDrawn="1"/>
        </p:nvGrpSpPr>
        <p:grpSpPr>
          <a:xfrm rot="5400000">
            <a:off x="11390346" y="6494322"/>
            <a:ext cx="309814" cy="45719"/>
            <a:chOff x="11008409" y="6143528"/>
            <a:chExt cx="352370" cy="102724"/>
          </a:xfrm>
        </p:grpSpPr>
        <p:sp>
          <p:nvSpPr>
            <p:cNvPr id="39" name="Rectangle 3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tangle 3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4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ectangle 4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5" name="Group 44"/>
          <p:cNvGrpSpPr/>
          <p:nvPr userDrawn="1"/>
        </p:nvGrpSpPr>
        <p:grpSpPr>
          <a:xfrm>
            <a:off x="733071" y="695262"/>
            <a:ext cx="458165" cy="67611"/>
            <a:chOff x="11008409" y="6143528"/>
            <a:chExt cx="352370" cy="102724"/>
          </a:xfrm>
        </p:grpSpPr>
        <p:sp>
          <p:nvSpPr>
            <p:cNvPr id="46" name="Rectangle 4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ctangle 4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7" name="Group 36"/>
          <p:cNvGrpSpPr/>
          <p:nvPr userDrawn="1"/>
        </p:nvGrpSpPr>
        <p:grpSpPr>
          <a:xfrm>
            <a:off x="737483" y="6419070"/>
            <a:ext cx="382435" cy="165823"/>
            <a:chOff x="3375894" y="4271089"/>
            <a:chExt cx="2407452" cy="1043865"/>
          </a:xfrm>
        </p:grpSpPr>
        <p:grpSp>
          <p:nvGrpSpPr>
            <p:cNvPr id="38" name="Group 37"/>
            <p:cNvGrpSpPr/>
            <p:nvPr userDrawn="1"/>
          </p:nvGrpSpPr>
          <p:grpSpPr>
            <a:xfrm>
              <a:off x="3375894" y="4271089"/>
              <a:ext cx="2407452" cy="1043865"/>
              <a:chOff x="4899894" y="2399956"/>
              <a:chExt cx="2407452" cy="1043865"/>
            </a:xfrm>
            <a:solidFill>
              <a:schemeClr val="tx1"/>
            </a:solidFill>
          </p:grpSpPr>
          <p:sp>
            <p:nvSpPr>
              <p:cNvPr id="5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3"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5"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50" name="Freeform 4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1525419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pos="393" userDrawn="1">
          <p15:clr>
            <a:srgbClr val="FBAE40"/>
          </p15:clr>
        </p15:guide>
        <p15:guide id="5" orient="horz" pos="436" userDrawn="1">
          <p15:clr>
            <a:srgbClr val="FBAE40"/>
          </p15:clr>
        </p15:guide>
        <p15:guide id="6" orient="horz" pos="388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50" name="Picture Placeholder 14"/>
          <p:cNvSpPr>
            <a:spLocks noGrp="1"/>
          </p:cNvSpPr>
          <p:nvPr>
            <p:ph type="pic" sz="quarter" idx="11"/>
          </p:nvPr>
        </p:nvSpPr>
        <p:spPr>
          <a:xfrm>
            <a:off x="0" y="0"/>
            <a:ext cx="6090024" cy="3434976"/>
          </a:xfrm>
        </p:spPr>
      </p:sp>
      <p:sp>
        <p:nvSpPr>
          <p:cNvPr id="60" name="Picture Placeholder 17"/>
          <p:cNvSpPr>
            <a:spLocks noGrp="1"/>
          </p:cNvSpPr>
          <p:nvPr>
            <p:ph type="pic" sz="quarter" idx="14"/>
          </p:nvPr>
        </p:nvSpPr>
        <p:spPr>
          <a:xfrm>
            <a:off x="6090024" y="3447537"/>
            <a:ext cx="6101976" cy="3410465"/>
          </a:xfrm>
        </p:spPr>
      </p:sp>
    </p:spTree>
    <p:extLst>
      <p:ext uri="{BB962C8B-B14F-4D97-AF65-F5344CB8AC3E}">
        <p14:creationId xmlns:p14="http://schemas.microsoft.com/office/powerpoint/2010/main" val="3939102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629309" y="1533871"/>
            <a:ext cx="5446028" cy="2735838"/>
          </a:xfrm>
        </p:spPr>
        <p:txBody>
          <a:bodyPr/>
          <a:lstStyle/>
          <a:p>
            <a:endParaRPr lang="en-US"/>
          </a:p>
        </p:txBody>
      </p:sp>
      <p:sp>
        <p:nvSpPr>
          <p:cNvPr id="44" name="Picture Placeholder 2"/>
          <p:cNvSpPr>
            <a:spLocks noGrp="1"/>
          </p:cNvSpPr>
          <p:nvPr>
            <p:ph type="pic" sz="quarter" idx="12"/>
          </p:nvPr>
        </p:nvSpPr>
        <p:spPr>
          <a:xfrm>
            <a:off x="629309" y="4385763"/>
            <a:ext cx="2910087" cy="1789482"/>
          </a:xfrm>
        </p:spPr>
        <p:txBody>
          <a:bodyPr/>
          <a:lstStyle/>
          <a:p>
            <a:endParaRPr lang="en-US"/>
          </a:p>
        </p:txBody>
      </p:sp>
      <p:sp>
        <p:nvSpPr>
          <p:cNvPr id="51" name="Picture Placeholder 2"/>
          <p:cNvSpPr>
            <a:spLocks noGrp="1"/>
          </p:cNvSpPr>
          <p:nvPr>
            <p:ph type="pic" sz="quarter" idx="13"/>
          </p:nvPr>
        </p:nvSpPr>
        <p:spPr>
          <a:xfrm>
            <a:off x="3650849" y="4385763"/>
            <a:ext cx="2424488" cy="1789482"/>
          </a:xfrm>
        </p:spPr>
        <p:txBody>
          <a:bodyPr/>
          <a:lstStyle/>
          <a:p>
            <a:endParaRPr lang="en-US"/>
          </a:p>
        </p:txBody>
      </p:sp>
      <p:sp>
        <p:nvSpPr>
          <p:cNvPr id="52" name="Picture Placeholder 2"/>
          <p:cNvSpPr>
            <a:spLocks noGrp="1"/>
          </p:cNvSpPr>
          <p:nvPr>
            <p:ph type="pic" sz="quarter" idx="14"/>
          </p:nvPr>
        </p:nvSpPr>
        <p:spPr>
          <a:xfrm>
            <a:off x="6214819" y="1533873"/>
            <a:ext cx="2787759" cy="1785041"/>
          </a:xfrm>
        </p:spPr>
        <p:txBody>
          <a:bodyPr/>
          <a:lstStyle/>
          <a:p>
            <a:endParaRPr lang="en-US"/>
          </a:p>
        </p:txBody>
      </p:sp>
      <p:sp>
        <p:nvSpPr>
          <p:cNvPr id="53" name="Picture Placeholder 2"/>
          <p:cNvSpPr>
            <a:spLocks noGrp="1"/>
          </p:cNvSpPr>
          <p:nvPr>
            <p:ph type="pic" sz="quarter" idx="15"/>
          </p:nvPr>
        </p:nvSpPr>
        <p:spPr>
          <a:xfrm>
            <a:off x="9125595" y="1533873"/>
            <a:ext cx="2418708" cy="1785041"/>
          </a:xfrm>
        </p:spPr>
        <p:txBody>
          <a:bodyPr/>
          <a:lstStyle/>
          <a:p>
            <a:endParaRPr lang="en-US"/>
          </a:p>
        </p:txBody>
      </p:sp>
      <p:sp>
        <p:nvSpPr>
          <p:cNvPr id="54" name="Picture Placeholder 2"/>
          <p:cNvSpPr>
            <a:spLocks noGrp="1"/>
          </p:cNvSpPr>
          <p:nvPr>
            <p:ph type="pic" sz="quarter" idx="16"/>
          </p:nvPr>
        </p:nvSpPr>
        <p:spPr>
          <a:xfrm>
            <a:off x="6220599" y="3429000"/>
            <a:ext cx="5323703" cy="2746247"/>
          </a:xfrm>
        </p:spPr>
        <p:txBody>
          <a:bodyPr/>
          <a:lstStyle/>
          <a:p>
            <a:endParaRPr lang="en-US"/>
          </a:p>
        </p:txBody>
      </p:sp>
      <p:grpSp>
        <p:nvGrpSpPr>
          <p:cNvPr id="75" name="Group 74"/>
          <p:cNvGrpSpPr/>
          <p:nvPr userDrawn="1"/>
        </p:nvGrpSpPr>
        <p:grpSpPr>
          <a:xfrm rot="5400000">
            <a:off x="11390346" y="6494322"/>
            <a:ext cx="309814" cy="45719"/>
            <a:chOff x="11008409" y="6143528"/>
            <a:chExt cx="352370" cy="102724"/>
          </a:xfrm>
        </p:grpSpPr>
        <p:sp>
          <p:nvSpPr>
            <p:cNvPr id="76" name="Rectangle 7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8" name="Rectangle 7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81" name="Group 80"/>
          <p:cNvGrpSpPr/>
          <p:nvPr userDrawn="1"/>
        </p:nvGrpSpPr>
        <p:grpSpPr>
          <a:xfrm>
            <a:off x="733071" y="695262"/>
            <a:ext cx="458165" cy="67611"/>
            <a:chOff x="11008409" y="6143528"/>
            <a:chExt cx="352370" cy="102724"/>
          </a:xfrm>
        </p:grpSpPr>
        <p:sp>
          <p:nvSpPr>
            <p:cNvPr id="82" name="Rectangle 81"/>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4" name="Rectangle 83"/>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86"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8" name="Group 37"/>
          <p:cNvGrpSpPr/>
          <p:nvPr userDrawn="1"/>
        </p:nvGrpSpPr>
        <p:grpSpPr>
          <a:xfrm>
            <a:off x="737483" y="6419070"/>
            <a:ext cx="382435" cy="165823"/>
            <a:chOff x="3375894" y="4271089"/>
            <a:chExt cx="2407452" cy="1043865"/>
          </a:xfrm>
        </p:grpSpPr>
        <p:grpSp>
          <p:nvGrpSpPr>
            <p:cNvPr id="39" name="Group 38"/>
            <p:cNvGrpSpPr/>
            <p:nvPr userDrawn="1"/>
          </p:nvGrpSpPr>
          <p:grpSpPr>
            <a:xfrm>
              <a:off x="3375894" y="4271089"/>
              <a:ext cx="2407452" cy="1043865"/>
              <a:chOff x="4899894" y="2399956"/>
              <a:chExt cx="2407452" cy="1043865"/>
            </a:xfrm>
            <a:solidFill>
              <a:schemeClr val="tx1"/>
            </a:solidFill>
          </p:grpSpPr>
          <p:sp>
            <p:nvSpPr>
              <p:cNvPr id="4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49"/>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5"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40" name="Freeform 3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9"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994383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162031" y="1789986"/>
            <a:ext cx="2671813" cy="3484737"/>
          </a:xfrm>
        </p:spPr>
        <p:txBody>
          <a:bodyPr/>
          <a:lstStyle/>
          <a:p>
            <a:endParaRPr lang="en-US"/>
          </a:p>
        </p:txBody>
      </p:sp>
      <p:sp>
        <p:nvSpPr>
          <p:cNvPr id="34" name="Picture Placeholder 3"/>
          <p:cNvSpPr>
            <a:spLocks noGrp="1"/>
          </p:cNvSpPr>
          <p:nvPr>
            <p:ph type="pic" sz="quarter" idx="12"/>
          </p:nvPr>
        </p:nvSpPr>
        <p:spPr>
          <a:xfrm>
            <a:off x="4756204" y="1789986"/>
            <a:ext cx="2671813" cy="3484737"/>
          </a:xfrm>
        </p:spPr>
        <p:txBody>
          <a:bodyPr/>
          <a:lstStyle/>
          <a:p>
            <a:endParaRPr lang="en-US"/>
          </a:p>
        </p:txBody>
      </p:sp>
      <p:sp>
        <p:nvSpPr>
          <p:cNvPr id="35" name="Picture Placeholder 3"/>
          <p:cNvSpPr>
            <a:spLocks noGrp="1"/>
          </p:cNvSpPr>
          <p:nvPr>
            <p:ph type="pic" sz="quarter" idx="13"/>
          </p:nvPr>
        </p:nvSpPr>
        <p:spPr>
          <a:xfrm>
            <a:off x="8349502" y="1789986"/>
            <a:ext cx="2671813" cy="3484737"/>
          </a:xfrm>
        </p:spPr>
        <p:txBody>
          <a:bodyPr/>
          <a:lstStyle/>
          <a:p>
            <a:endParaRPr lang="en-US"/>
          </a:p>
        </p:txBody>
      </p:sp>
      <p:grpSp>
        <p:nvGrpSpPr>
          <p:cNvPr id="75" name="Group 74"/>
          <p:cNvGrpSpPr/>
          <p:nvPr userDrawn="1"/>
        </p:nvGrpSpPr>
        <p:grpSpPr>
          <a:xfrm rot="5400000">
            <a:off x="11390346" y="6494322"/>
            <a:ext cx="309814" cy="45719"/>
            <a:chOff x="11008409" y="6143528"/>
            <a:chExt cx="352370" cy="102724"/>
          </a:xfrm>
        </p:grpSpPr>
        <p:sp>
          <p:nvSpPr>
            <p:cNvPr id="76" name="Rectangle 7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8" name="Rectangle 7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81" name="Group 80"/>
          <p:cNvGrpSpPr/>
          <p:nvPr userDrawn="1"/>
        </p:nvGrpSpPr>
        <p:grpSpPr>
          <a:xfrm>
            <a:off x="733071" y="695262"/>
            <a:ext cx="458165" cy="67611"/>
            <a:chOff x="11008409" y="6143528"/>
            <a:chExt cx="352370" cy="102724"/>
          </a:xfrm>
        </p:grpSpPr>
        <p:sp>
          <p:nvSpPr>
            <p:cNvPr id="82" name="Rectangle 81"/>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4" name="Rectangle 83"/>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86"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8" name="Group 37"/>
          <p:cNvGrpSpPr/>
          <p:nvPr userDrawn="1"/>
        </p:nvGrpSpPr>
        <p:grpSpPr>
          <a:xfrm>
            <a:off x="737483" y="6419070"/>
            <a:ext cx="382435" cy="165823"/>
            <a:chOff x="3375894" y="4271089"/>
            <a:chExt cx="2407452" cy="1043865"/>
          </a:xfrm>
        </p:grpSpPr>
        <p:grpSp>
          <p:nvGrpSpPr>
            <p:cNvPr id="39" name="Group 38"/>
            <p:cNvGrpSpPr/>
            <p:nvPr userDrawn="1"/>
          </p:nvGrpSpPr>
          <p:grpSpPr>
            <a:xfrm>
              <a:off x="3375894" y="4271089"/>
              <a:ext cx="2407452" cy="1043865"/>
              <a:chOff x="4899894" y="2399956"/>
              <a:chExt cx="2407452" cy="1043865"/>
            </a:xfrm>
            <a:solidFill>
              <a:schemeClr val="tx1"/>
            </a:solidFill>
          </p:grpSpPr>
          <p:sp>
            <p:nvSpPr>
              <p:cNvPr id="4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49"/>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55"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40" name="Freeform 3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9"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26076281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white">
    <p:spTree>
      <p:nvGrpSpPr>
        <p:cNvPr id="1" name=""/>
        <p:cNvGrpSpPr/>
        <p:nvPr/>
      </p:nvGrpSpPr>
      <p:grpSpPr>
        <a:xfrm>
          <a:off x="0" y="0"/>
          <a:ext cx="0" cy="0"/>
          <a:chOff x="0" y="0"/>
          <a:chExt cx="0" cy="0"/>
        </a:xfrm>
      </p:grpSpPr>
      <p:sp>
        <p:nvSpPr>
          <p:cNvPr id="8" name="Picture Placeholder 3"/>
          <p:cNvSpPr>
            <a:spLocks noGrp="1"/>
          </p:cNvSpPr>
          <p:nvPr>
            <p:ph type="pic" sz="quarter" idx="19"/>
          </p:nvPr>
        </p:nvSpPr>
        <p:spPr>
          <a:xfrm>
            <a:off x="0" y="0"/>
            <a:ext cx="12192000" cy="6858000"/>
          </a:xfrm>
        </p:spPr>
        <p:txBody>
          <a:bodyPr/>
          <a:lstStyle/>
          <a:p>
            <a:endParaRPr lang="en-US"/>
          </a:p>
        </p:txBody>
      </p:sp>
      <p:sp>
        <p:nvSpPr>
          <p:cNvPr id="34" name="Picture Placeholder 3"/>
          <p:cNvSpPr>
            <a:spLocks noGrp="1"/>
          </p:cNvSpPr>
          <p:nvPr>
            <p:ph type="pic" sz="quarter" idx="13"/>
          </p:nvPr>
        </p:nvSpPr>
        <p:spPr>
          <a:xfrm>
            <a:off x="4641520" y="2116442"/>
            <a:ext cx="2150577" cy="3675157"/>
          </a:xfrm>
        </p:spPr>
        <p:txBody>
          <a:bodyPr/>
          <a:lstStyle/>
          <a:p>
            <a:endParaRPr lang="en-US"/>
          </a:p>
        </p:txBody>
      </p:sp>
      <p:sp>
        <p:nvSpPr>
          <p:cNvPr id="35" name="Picture Placeholder 3"/>
          <p:cNvSpPr>
            <a:spLocks noGrp="1"/>
          </p:cNvSpPr>
          <p:nvPr>
            <p:ph type="pic" sz="quarter" idx="14"/>
          </p:nvPr>
        </p:nvSpPr>
        <p:spPr>
          <a:xfrm>
            <a:off x="6816383" y="2116442"/>
            <a:ext cx="2153179" cy="3675157"/>
          </a:xfrm>
        </p:spPr>
        <p:txBody>
          <a:bodyPr/>
          <a:lstStyle/>
          <a:p>
            <a:endParaRPr lang="en-US"/>
          </a:p>
        </p:txBody>
      </p:sp>
      <p:sp>
        <p:nvSpPr>
          <p:cNvPr id="36" name="Picture Placeholder 3"/>
          <p:cNvSpPr>
            <a:spLocks noGrp="1"/>
          </p:cNvSpPr>
          <p:nvPr>
            <p:ph type="pic" sz="quarter" idx="15"/>
          </p:nvPr>
        </p:nvSpPr>
        <p:spPr>
          <a:xfrm>
            <a:off x="8991245" y="2116442"/>
            <a:ext cx="2139019" cy="1519283"/>
          </a:xfrm>
        </p:spPr>
        <p:txBody>
          <a:bodyPr/>
          <a:lstStyle/>
          <a:p>
            <a:endParaRPr lang="en-US"/>
          </a:p>
        </p:txBody>
      </p:sp>
      <p:sp>
        <p:nvSpPr>
          <p:cNvPr id="37" name="Picture Placeholder 3"/>
          <p:cNvSpPr>
            <a:spLocks noGrp="1"/>
          </p:cNvSpPr>
          <p:nvPr>
            <p:ph type="pic" sz="quarter" idx="16"/>
          </p:nvPr>
        </p:nvSpPr>
        <p:spPr>
          <a:xfrm>
            <a:off x="8991245" y="3635723"/>
            <a:ext cx="2139019" cy="2155874"/>
          </a:xfrm>
        </p:spPr>
        <p:txBody>
          <a:bodyPr/>
          <a:lstStyle/>
          <a:p>
            <a:endParaRPr lang="en-US"/>
          </a:p>
        </p:txBody>
      </p:sp>
      <p:sp>
        <p:nvSpPr>
          <p:cNvPr id="41" name="Picture Placeholder 3"/>
          <p:cNvSpPr>
            <a:spLocks noGrp="1"/>
          </p:cNvSpPr>
          <p:nvPr>
            <p:ph type="pic" sz="quarter" idx="17"/>
          </p:nvPr>
        </p:nvSpPr>
        <p:spPr>
          <a:xfrm>
            <a:off x="1061736" y="3944039"/>
            <a:ext cx="3569656" cy="1847558"/>
          </a:xfrm>
        </p:spPr>
        <p:txBody>
          <a:bodyPr/>
          <a:lstStyle/>
          <a:p>
            <a:endParaRPr lang="en-US"/>
          </a:p>
        </p:txBody>
      </p:sp>
      <p:sp>
        <p:nvSpPr>
          <p:cNvPr id="42" name="Picture Placeholder 3"/>
          <p:cNvSpPr>
            <a:spLocks noGrp="1"/>
          </p:cNvSpPr>
          <p:nvPr>
            <p:ph type="pic" sz="quarter" idx="18"/>
          </p:nvPr>
        </p:nvSpPr>
        <p:spPr>
          <a:xfrm>
            <a:off x="1061736" y="2116441"/>
            <a:ext cx="3569656" cy="1827598"/>
          </a:xfrm>
        </p:spPr>
        <p:txBody>
          <a:bodyPr/>
          <a:lstStyle/>
          <a:p>
            <a:endParaRPr lang="en-US"/>
          </a:p>
        </p:txBody>
      </p:sp>
    </p:spTree>
    <p:extLst>
      <p:ext uri="{BB962C8B-B14F-4D97-AF65-F5344CB8AC3E}">
        <p14:creationId xmlns:p14="http://schemas.microsoft.com/office/powerpoint/2010/main" val="356870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0410"/>
            <a:ext cx="4124965" cy="3595652"/>
          </a:xfrm>
        </p:spPr>
        <p:txBody>
          <a:bodyPr/>
          <a:lstStyle/>
          <a:p>
            <a:endParaRPr lang="en-US"/>
          </a:p>
        </p:txBody>
      </p:sp>
      <p:sp>
        <p:nvSpPr>
          <p:cNvPr id="7" name="Picture Placeholder 3"/>
          <p:cNvSpPr>
            <a:spLocks noGrp="1"/>
          </p:cNvSpPr>
          <p:nvPr>
            <p:ph type="pic" sz="quarter" idx="11"/>
          </p:nvPr>
        </p:nvSpPr>
        <p:spPr>
          <a:xfrm>
            <a:off x="4124967" y="10410"/>
            <a:ext cx="4111829" cy="3595652"/>
          </a:xfrm>
        </p:spPr>
        <p:txBody>
          <a:bodyPr/>
          <a:lstStyle/>
          <a:p>
            <a:endParaRPr lang="en-US"/>
          </a:p>
        </p:txBody>
      </p:sp>
      <p:sp>
        <p:nvSpPr>
          <p:cNvPr id="9" name="Picture Placeholder 3"/>
          <p:cNvSpPr>
            <a:spLocks noGrp="1"/>
          </p:cNvSpPr>
          <p:nvPr>
            <p:ph type="pic" sz="quarter" idx="13"/>
          </p:nvPr>
        </p:nvSpPr>
        <p:spPr>
          <a:xfrm>
            <a:off x="8236797" y="10410"/>
            <a:ext cx="3956817" cy="3595652"/>
          </a:xfrm>
        </p:spPr>
        <p:txBody>
          <a:bodyPr/>
          <a:lstStyle/>
          <a:p>
            <a:endParaRPr lang="en-US"/>
          </a:p>
        </p:txBody>
      </p:sp>
    </p:spTree>
    <p:extLst>
      <p:ext uri="{BB962C8B-B14F-4D97-AF65-F5344CB8AC3E}">
        <p14:creationId xmlns:p14="http://schemas.microsoft.com/office/powerpoint/2010/main" val="656691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2714837" y="1655946"/>
            <a:ext cx="1503876" cy="1503876"/>
          </a:xfrm>
          <a:prstGeom prst="ellipse">
            <a:avLst/>
          </a:prstGeom>
        </p:spPr>
        <p:txBody>
          <a:bodyPr>
            <a:normAutofit/>
          </a:bodyPr>
          <a:lstStyle>
            <a:lvl1pPr>
              <a:defRPr sz="900"/>
            </a:lvl1pPr>
          </a:lstStyle>
          <a:p>
            <a:endParaRPr lang="en-US"/>
          </a:p>
        </p:txBody>
      </p:sp>
      <p:sp>
        <p:nvSpPr>
          <p:cNvPr id="32" name="Picture Placeholder 12"/>
          <p:cNvSpPr>
            <a:spLocks noGrp="1"/>
          </p:cNvSpPr>
          <p:nvPr>
            <p:ph type="pic" sz="quarter" idx="13"/>
          </p:nvPr>
        </p:nvSpPr>
        <p:spPr>
          <a:xfrm>
            <a:off x="2714837" y="4541539"/>
            <a:ext cx="1503876" cy="1503876"/>
          </a:xfrm>
          <a:prstGeom prst="ellipse">
            <a:avLst/>
          </a:prstGeom>
        </p:spPr>
        <p:txBody>
          <a:bodyPr>
            <a:normAutofit/>
          </a:bodyPr>
          <a:lstStyle>
            <a:lvl1pPr>
              <a:defRPr sz="900"/>
            </a:lvl1pPr>
          </a:lstStyle>
          <a:p>
            <a:endParaRPr lang="en-US"/>
          </a:p>
        </p:txBody>
      </p:sp>
      <p:sp>
        <p:nvSpPr>
          <p:cNvPr id="27" name="Picture Placeholder 12"/>
          <p:cNvSpPr>
            <a:spLocks noGrp="1"/>
          </p:cNvSpPr>
          <p:nvPr>
            <p:ph type="pic" sz="quarter" idx="12"/>
          </p:nvPr>
        </p:nvSpPr>
        <p:spPr>
          <a:xfrm>
            <a:off x="7972930" y="4541539"/>
            <a:ext cx="1503876" cy="1503876"/>
          </a:xfrm>
          <a:prstGeom prst="ellipse">
            <a:avLst/>
          </a:prstGeom>
        </p:spPr>
        <p:txBody>
          <a:bodyPr>
            <a:normAutofit/>
          </a:bodyPr>
          <a:lstStyle>
            <a:lvl1pPr>
              <a:defRPr sz="900"/>
            </a:lvl1pPr>
          </a:lstStyle>
          <a:p>
            <a:endParaRPr lang="en-US"/>
          </a:p>
        </p:txBody>
      </p:sp>
      <p:sp>
        <p:nvSpPr>
          <p:cNvPr id="26" name="Picture Placeholder 12"/>
          <p:cNvSpPr>
            <a:spLocks noGrp="1"/>
          </p:cNvSpPr>
          <p:nvPr>
            <p:ph type="pic" sz="quarter" idx="11"/>
          </p:nvPr>
        </p:nvSpPr>
        <p:spPr>
          <a:xfrm>
            <a:off x="7972930" y="1655946"/>
            <a:ext cx="1503876" cy="1503876"/>
          </a:xfrm>
          <a:prstGeom prst="ellipse">
            <a:avLst/>
          </a:prstGeom>
        </p:spPr>
        <p:txBody>
          <a:bodyPr>
            <a:normAutofit/>
          </a:bodyPr>
          <a:lstStyle>
            <a:lvl1pPr>
              <a:defRPr sz="900"/>
            </a:lvl1pPr>
          </a:lstStyle>
          <a:p>
            <a:endParaRPr lang="en-US"/>
          </a:p>
        </p:txBody>
      </p:sp>
      <p:grpSp>
        <p:nvGrpSpPr>
          <p:cNvPr id="85" name="Group 84"/>
          <p:cNvGrpSpPr/>
          <p:nvPr userDrawn="1"/>
        </p:nvGrpSpPr>
        <p:grpSpPr>
          <a:xfrm rot="5400000">
            <a:off x="11390346" y="6494322"/>
            <a:ext cx="309814" cy="45719"/>
            <a:chOff x="11008409" y="6143528"/>
            <a:chExt cx="352370" cy="102724"/>
          </a:xfrm>
        </p:grpSpPr>
        <p:sp>
          <p:nvSpPr>
            <p:cNvPr id="86" name="Rectangle 8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7" name="Rectangle 8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8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91" name="Group 90"/>
          <p:cNvGrpSpPr/>
          <p:nvPr userDrawn="1"/>
        </p:nvGrpSpPr>
        <p:grpSpPr>
          <a:xfrm>
            <a:off x="733071" y="695262"/>
            <a:ext cx="458165" cy="67611"/>
            <a:chOff x="11008409" y="6143528"/>
            <a:chExt cx="352370" cy="102724"/>
          </a:xfrm>
        </p:grpSpPr>
        <p:sp>
          <p:nvSpPr>
            <p:cNvPr id="92" name="Rectangle 91"/>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3" name="Rectangle 92"/>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4" name="Rectangle 93"/>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Rectangle 94"/>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6"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6" name="Group 35"/>
          <p:cNvGrpSpPr/>
          <p:nvPr userDrawn="1"/>
        </p:nvGrpSpPr>
        <p:grpSpPr>
          <a:xfrm>
            <a:off x="737483" y="6419070"/>
            <a:ext cx="382435" cy="165823"/>
            <a:chOff x="3375894" y="4271089"/>
            <a:chExt cx="2407452" cy="1043865"/>
          </a:xfrm>
        </p:grpSpPr>
        <p:grpSp>
          <p:nvGrpSpPr>
            <p:cNvPr id="37" name="Group 36"/>
            <p:cNvGrpSpPr/>
            <p:nvPr userDrawn="1"/>
          </p:nvGrpSpPr>
          <p:grpSpPr>
            <a:xfrm>
              <a:off x="3375894" y="4271089"/>
              <a:ext cx="2407452" cy="1043865"/>
              <a:chOff x="4899894" y="2399956"/>
              <a:chExt cx="2407452" cy="1043865"/>
            </a:xfrm>
            <a:solidFill>
              <a:schemeClr val="tx1"/>
            </a:solidFill>
          </p:grpSpPr>
          <p:sp>
            <p:nvSpPr>
              <p:cNvPr id="39"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41"/>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43"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43"/>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38" name="Freeform 37"/>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8" name="Text Placeholder 6"/>
          <p:cNvSpPr>
            <a:spLocks noGrp="1"/>
          </p:cNvSpPr>
          <p:nvPr>
            <p:ph type="body" sz="quarter" idx="14"/>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17859950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90" name="Picture Placeholder 26"/>
          <p:cNvSpPr>
            <a:spLocks noGrp="1"/>
          </p:cNvSpPr>
          <p:nvPr>
            <p:ph type="pic" sz="quarter" idx="13"/>
          </p:nvPr>
        </p:nvSpPr>
        <p:spPr>
          <a:xfrm>
            <a:off x="9220111" y="1855959"/>
            <a:ext cx="1919003" cy="1942663"/>
          </a:xfrm>
          <a:prstGeom prst="ellipse">
            <a:avLst/>
          </a:prstGeom>
        </p:spPr>
      </p:sp>
      <p:sp>
        <p:nvSpPr>
          <p:cNvPr id="87" name="Picture Placeholder 7"/>
          <p:cNvSpPr>
            <a:spLocks noGrp="1"/>
          </p:cNvSpPr>
          <p:nvPr>
            <p:ph type="pic" sz="quarter" idx="10"/>
          </p:nvPr>
        </p:nvSpPr>
        <p:spPr>
          <a:xfrm>
            <a:off x="1050018" y="1858089"/>
            <a:ext cx="1936823" cy="1942664"/>
          </a:xfrm>
          <a:prstGeom prst="ellipse">
            <a:avLst/>
          </a:prstGeom>
        </p:spPr>
      </p:sp>
      <p:sp>
        <p:nvSpPr>
          <p:cNvPr id="88" name="Picture Placeholder 24"/>
          <p:cNvSpPr>
            <a:spLocks noGrp="1"/>
          </p:cNvSpPr>
          <p:nvPr>
            <p:ph type="pic" sz="quarter" idx="11"/>
          </p:nvPr>
        </p:nvSpPr>
        <p:spPr>
          <a:xfrm>
            <a:off x="3794017" y="1852693"/>
            <a:ext cx="1937915" cy="1918962"/>
          </a:xfrm>
          <a:prstGeom prst="ellipse">
            <a:avLst/>
          </a:prstGeom>
        </p:spPr>
      </p:sp>
      <p:sp>
        <p:nvSpPr>
          <p:cNvPr id="89" name="Picture Placeholder 25"/>
          <p:cNvSpPr>
            <a:spLocks noGrp="1"/>
          </p:cNvSpPr>
          <p:nvPr>
            <p:ph type="pic" sz="quarter" idx="12"/>
          </p:nvPr>
        </p:nvSpPr>
        <p:spPr>
          <a:xfrm>
            <a:off x="6589662" y="1899932"/>
            <a:ext cx="1923220" cy="1903270"/>
          </a:xfrm>
          <a:prstGeom prst="ellipse">
            <a:avLst/>
          </a:prstGeom>
        </p:spPr>
      </p:sp>
      <p:grpSp>
        <p:nvGrpSpPr>
          <p:cNvPr id="85" name="Group 84"/>
          <p:cNvGrpSpPr/>
          <p:nvPr userDrawn="1"/>
        </p:nvGrpSpPr>
        <p:grpSpPr>
          <a:xfrm rot="5400000">
            <a:off x="11390346" y="6494322"/>
            <a:ext cx="309814" cy="45719"/>
            <a:chOff x="11008409" y="6143528"/>
            <a:chExt cx="352370" cy="102724"/>
          </a:xfrm>
        </p:grpSpPr>
        <p:sp>
          <p:nvSpPr>
            <p:cNvPr id="86" name="Rectangle 8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1" name="Rectangle 90"/>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2" name="Rectangle 91"/>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3" name="Rectangle 92"/>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0"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6" name="Group 35"/>
          <p:cNvGrpSpPr/>
          <p:nvPr userDrawn="1"/>
        </p:nvGrpSpPr>
        <p:grpSpPr>
          <a:xfrm>
            <a:off x="737483" y="6419070"/>
            <a:ext cx="382435" cy="165823"/>
            <a:chOff x="3375894" y="4271089"/>
            <a:chExt cx="2407452" cy="1043865"/>
          </a:xfrm>
        </p:grpSpPr>
        <p:grpSp>
          <p:nvGrpSpPr>
            <p:cNvPr id="37" name="Group 36"/>
            <p:cNvGrpSpPr/>
            <p:nvPr userDrawn="1"/>
          </p:nvGrpSpPr>
          <p:grpSpPr>
            <a:xfrm>
              <a:off x="3375894" y="4271089"/>
              <a:ext cx="2407452" cy="1043865"/>
              <a:chOff x="4899894" y="2399956"/>
              <a:chExt cx="2407452" cy="1043865"/>
            </a:xfrm>
            <a:solidFill>
              <a:schemeClr val="tx1"/>
            </a:solidFill>
          </p:grpSpPr>
          <p:sp>
            <p:nvSpPr>
              <p:cNvPr id="39"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41"/>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43"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43"/>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38" name="Freeform 37"/>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grpSp>
        <p:nvGrpSpPr>
          <p:cNvPr id="47" name="Group 46"/>
          <p:cNvGrpSpPr/>
          <p:nvPr userDrawn="1"/>
        </p:nvGrpSpPr>
        <p:grpSpPr>
          <a:xfrm>
            <a:off x="733071" y="695262"/>
            <a:ext cx="458165" cy="67611"/>
            <a:chOff x="11008409" y="6143528"/>
            <a:chExt cx="352370" cy="102724"/>
          </a:xfrm>
        </p:grpSpPr>
        <p:sp>
          <p:nvSpPr>
            <p:cNvPr id="48" name="Rectangle 47"/>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2" name="Text Placeholder 6"/>
          <p:cNvSpPr>
            <a:spLocks noGrp="1"/>
          </p:cNvSpPr>
          <p:nvPr>
            <p:ph type="body" sz="quarter" idx="14"/>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3459660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062285" y="1757570"/>
            <a:ext cx="1852043" cy="1871316"/>
          </a:xfrm>
          <a:prstGeom prst="ellipse">
            <a:avLst/>
          </a:prstGeom>
        </p:spPr>
        <p:txBody>
          <a:bodyPr>
            <a:normAutofit/>
          </a:bodyPr>
          <a:lstStyle>
            <a:lvl1pPr>
              <a:defRPr sz="1600"/>
            </a:lvl1pPr>
          </a:lstStyle>
          <a:p>
            <a:endParaRPr lang="en-US"/>
          </a:p>
        </p:txBody>
      </p:sp>
      <p:sp>
        <p:nvSpPr>
          <p:cNvPr id="33" name="Picture Placeholder 2"/>
          <p:cNvSpPr>
            <a:spLocks noGrp="1"/>
          </p:cNvSpPr>
          <p:nvPr>
            <p:ph type="pic" sz="quarter" idx="16"/>
          </p:nvPr>
        </p:nvSpPr>
        <p:spPr>
          <a:xfrm>
            <a:off x="3818499" y="1757570"/>
            <a:ext cx="1852043" cy="1871316"/>
          </a:xfrm>
          <a:prstGeom prst="ellipse">
            <a:avLst/>
          </a:prstGeom>
        </p:spPr>
        <p:txBody>
          <a:bodyPr>
            <a:normAutofit/>
          </a:bodyPr>
          <a:lstStyle>
            <a:lvl1pPr>
              <a:defRPr sz="1600"/>
            </a:lvl1pPr>
          </a:lstStyle>
          <a:p>
            <a:endParaRPr lang="en-US"/>
          </a:p>
        </p:txBody>
      </p:sp>
      <p:sp>
        <p:nvSpPr>
          <p:cNvPr id="34" name="Picture Placeholder 2"/>
          <p:cNvSpPr>
            <a:spLocks noGrp="1"/>
          </p:cNvSpPr>
          <p:nvPr>
            <p:ph type="pic" sz="quarter" idx="17"/>
          </p:nvPr>
        </p:nvSpPr>
        <p:spPr>
          <a:xfrm>
            <a:off x="6523777" y="1757570"/>
            <a:ext cx="1852043" cy="1871316"/>
          </a:xfrm>
          <a:prstGeom prst="ellipse">
            <a:avLst/>
          </a:prstGeom>
        </p:spPr>
        <p:txBody>
          <a:bodyPr>
            <a:normAutofit/>
          </a:bodyPr>
          <a:lstStyle>
            <a:lvl1pPr>
              <a:defRPr sz="1600"/>
            </a:lvl1pPr>
          </a:lstStyle>
          <a:p>
            <a:endParaRPr lang="en-US"/>
          </a:p>
        </p:txBody>
      </p:sp>
      <p:sp>
        <p:nvSpPr>
          <p:cNvPr id="45" name="Picture Placeholder 2"/>
          <p:cNvSpPr>
            <a:spLocks noGrp="1"/>
          </p:cNvSpPr>
          <p:nvPr>
            <p:ph type="pic" sz="quarter" idx="18"/>
          </p:nvPr>
        </p:nvSpPr>
        <p:spPr>
          <a:xfrm>
            <a:off x="9257968" y="1757570"/>
            <a:ext cx="1852043" cy="1871316"/>
          </a:xfrm>
          <a:prstGeom prst="ellipse">
            <a:avLst/>
          </a:prstGeom>
        </p:spPr>
        <p:txBody>
          <a:bodyPr>
            <a:normAutofit/>
          </a:bodyPr>
          <a:lstStyle>
            <a:lvl1pPr>
              <a:defRPr sz="1600"/>
            </a:lvl1pPr>
          </a:lstStyle>
          <a:p>
            <a:endParaRPr lang="en-US"/>
          </a:p>
        </p:txBody>
      </p:sp>
      <p:grpSp>
        <p:nvGrpSpPr>
          <p:cNvPr id="85" name="Group 84"/>
          <p:cNvGrpSpPr/>
          <p:nvPr userDrawn="1"/>
        </p:nvGrpSpPr>
        <p:grpSpPr>
          <a:xfrm rot="5400000">
            <a:off x="11390346" y="6494322"/>
            <a:ext cx="309814" cy="45719"/>
            <a:chOff x="11008409" y="6143528"/>
            <a:chExt cx="352370" cy="102724"/>
          </a:xfrm>
        </p:grpSpPr>
        <p:sp>
          <p:nvSpPr>
            <p:cNvPr id="86" name="Rectangle 8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1" name="Rectangle 90"/>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2" name="Rectangle 91"/>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3" name="Rectangle 92"/>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95" name="Group 94"/>
          <p:cNvGrpSpPr/>
          <p:nvPr userDrawn="1"/>
        </p:nvGrpSpPr>
        <p:grpSpPr>
          <a:xfrm>
            <a:off x="733071" y="695262"/>
            <a:ext cx="458165" cy="67611"/>
            <a:chOff x="11008409" y="6143528"/>
            <a:chExt cx="352370" cy="102724"/>
          </a:xfrm>
        </p:grpSpPr>
        <p:sp>
          <p:nvSpPr>
            <p:cNvPr id="96" name="Rectangle 9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Rectangle 9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Rectangle 9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Rectangle 9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0"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6" name="Group 35"/>
          <p:cNvGrpSpPr/>
          <p:nvPr userDrawn="1"/>
        </p:nvGrpSpPr>
        <p:grpSpPr>
          <a:xfrm>
            <a:off x="737483" y="6419070"/>
            <a:ext cx="382435" cy="165823"/>
            <a:chOff x="3375894" y="4271089"/>
            <a:chExt cx="2407452" cy="1043865"/>
          </a:xfrm>
        </p:grpSpPr>
        <p:grpSp>
          <p:nvGrpSpPr>
            <p:cNvPr id="37" name="Group 36"/>
            <p:cNvGrpSpPr/>
            <p:nvPr userDrawn="1"/>
          </p:nvGrpSpPr>
          <p:grpSpPr>
            <a:xfrm>
              <a:off x="3375894" y="4271089"/>
              <a:ext cx="2407452" cy="1043865"/>
              <a:chOff x="4899894" y="2399956"/>
              <a:chExt cx="2407452" cy="1043865"/>
            </a:xfrm>
            <a:solidFill>
              <a:schemeClr val="tx1"/>
            </a:solidFill>
          </p:grpSpPr>
          <p:sp>
            <p:nvSpPr>
              <p:cNvPr id="39"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41"/>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43"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43"/>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38" name="Freeform 37"/>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27942045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6096000" cy="3429000"/>
          </a:xfrm>
          <a:ln>
            <a:noFill/>
          </a:ln>
        </p:spPr>
        <p:txBody>
          <a:bodyPr/>
          <a:lstStyle/>
          <a:p>
            <a:endParaRPr lang="en-US"/>
          </a:p>
        </p:txBody>
      </p:sp>
      <p:sp>
        <p:nvSpPr>
          <p:cNvPr id="10" name="Picture Placeholder 8"/>
          <p:cNvSpPr>
            <a:spLocks noGrp="1"/>
          </p:cNvSpPr>
          <p:nvPr>
            <p:ph type="pic" sz="quarter" idx="11"/>
          </p:nvPr>
        </p:nvSpPr>
        <p:spPr>
          <a:xfrm>
            <a:off x="6096000" y="0"/>
            <a:ext cx="6096000" cy="3429000"/>
          </a:xfrm>
          <a:ln>
            <a:noFill/>
          </a:ln>
        </p:spPr>
        <p:txBody>
          <a:bodyPr/>
          <a:lstStyle/>
          <a:p>
            <a:endParaRPr lang="en-US"/>
          </a:p>
        </p:txBody>
      </p:sp>
      <p:sp>
        <p:nvSpPr>
          <p:cNvPr id="11" name="Picture Placeholder 8"/>
          <p:cNvSpPr>
            <a:spLocks noGrp="1"/>
          </p:cNvSpPr>
          <p:nvPr>
            <p:ph type="pic" sz="quarter" idx="12"/>
          </p:nvPr>
        </p:nvSpPr>
        <p:spPr>
          <a:xfrm>
            <a:off x="6096000" y="3429000"/>
            <a:ext cx="6096000" cy="3429000"/>
          </a:xfrm>
          <a:ln>
            <a:noFill/>
          </a:ln>
        </p:spPr>
        <p:txBody>
          <a:bodyPr/>
          <a:lstStyle/>
          <a:p>
            <a:endParaRPr lang="en-US"/>
          </a:p>
        </p:txBody>
      </p:sp>
      <p:sp>
        <p:nvSpPr>
          <p:cNvPr id="12" name="Picture Placeholder 8"/>
          <p:cNvSpPr>
            <a:spLocks noGrp="1"/>
          </p:cNvSpPr>
          <p:nvPr>
            <p:ph type="pic" sz="quarter" idx="13"/>
          </p:nvPr>
        </p:nvSpPr>
        <p:spPr>
          <a:xfrm>
            <a:off x="0" y="3429000"/>
            <a:ext cx="6096000" cy="3429000"/>
          </a:xfrm>
          <a:ln>
            <a:noFill/>
          </a:ln>
        </p:spPr>
        <p:txBody>
          <a:bodyPr/>
          <a:lstStyle/>
          <a:p>
            <a:endParaRPr lang="en-US"/>
          </a:p>
        </p:txBody>
      </p:sp>
    </p:spTree>
    <p:extLst>
      <p:ext uri="{BB962C8B-B14F-4D97-AF65-F5344CB8AC3E}">
        <p14:creationId xmlns:p14="http://schemas.microsoft.com/office/powerpoint/2010/main" val="40969368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1" name="Picture Placeholder 40"/>
          <p:cNvSpPr>
            <a:spLocks noGrp="1"/>
          </p:cNvSpPr>
          <p:nvPr>
            <p:ph type="pic" sz="quarter" idx="11"/>
          </p:nvPr>
        </p:nvSpPr>
        <p:spPr>
          <a:xfrm>
            <a:off x="4035013" y="2380436"/>
            <a:ext cx="4120984" cy="2481264"/>
          </a:xfrm>
        </p:spPr>
        <p:txBody>
          <a:bodyPr/>
          <a:lstStyle/>
          <a:p>
            <a:endParaRPr lang="en-US"/>
          </a:p>
        </p:txBody>
      </p:sp>
      <p:grpSp>
        <p:nvGrpSpPr>
          <p:cNvPr id="67" name="Group 66"/>
          <p:cNvGrpSpPr/>
          <p:nvPr userDrawn="1"/>
        </p:nvGrpSpPr>
        <p:grpSpPr>
          <a:xfrm rot="5400000">
            <a:off x="11390346" y="6494322"/>
            <a:ext cx="309814" cy="45719"/>
            <a:chOff x="11008409" y="6143528"/>
            <a:chExt cx="352370" cy="102724"/>
          </a:xfrm>
        </p:grpSpPr>
        <p:sp>
          <p:nvSpPr>
            <p:cNvPr id="68" name="Rectangle 67"/>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Rectangle 68"/>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72"/>
          <p:cNvGrpSpPr/>
          <p:nvPr userDrawn="1"/>
        </p:nvGrpSpPr>
        <p:grpSpPr>
          <a:xfrm>
            <a:off x="733071" y="695262"/>
            <a:ext cx="458165" cy="67611"/>
            <a:chOff x="11008409" y="6143528"/>
            <a:chExt cx="352370" cy="102724"/>
          </a:xfrm>
        </p:grpSpPr>
        <p:sp>
          <p:nvSpPr>
            <p:cNvPr id="74" name="Rectangle 73"/>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5" name="Rectangle 74"/>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3" name="Group 32"/>
          <p:cNvGrpSpPr/>
          <p:nvPr userDrawn="1"/>
        </p:nvGrpSpPr>
        <p:grpSpPr>
          <a:xfrm>
            <a:off x="737483" y="6419070"/>
            <a:ext cx="382435" cy="165823"/>
            <a:chOff x="3375894" y="4271089"/>
            <a:chExt cx="2407452" cy="1043865"/>
          </a:xfrm>
        </p:grpSpPr>
        <p:grpSp>
          <p:nvGrpSpPr>
            <p:cNvPr id="34" name="Group 33"/>
            <p:cNvGrpSpPr/>
            <p:nvPr userDrawn="1"/>
          </p:nvGrpSpPr>
          <p:grpSpPr>
            <a:xfrm>
              <a:off x="3375894" y="4271089"/>
              <a:ext cx="2407452" cy="1043865"/>
              <a:chOff x="4899894" y="2399956"/>
              <a:chExt cx="2407452" cy="1043865"/>
            </a:xfrm>
            <a:solidFill>
              <a:schemeClr val="tx1"/>
            </a:solidFill>
          </p:grpSpPr>
          <p:sp>
            <p:nvSpPr>
              <p:cNvPr id="36"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7"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38"/>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40"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41"/>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35" name="Freeform 3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5"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37529221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32" name="Straight Connector 31"/>
          <p:cNvCxnSpPr/>
          <p:nvPr userDrawn="1"/>
        </p:nvCxnSpPr>
        <p:spPr>
          <a:xfrm>
            <a:off x="609600" y="6246253"/>
            <a:ext cx="10972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Picture Placeholder 2"/>
          <p:cNvSpPr>
            <a:spLocks noGrp="1"/>
          </p:cNvSpPr>
          <p:nvPr>
            <p:ph type="pic" sz="quarter" idx="11"/>
          </p:nvPr>
        </p:nvSpPr>
        <p:spPr>
          <a:xfrm rot="20742731">
            <a:off x="6556915" y="1784885"/>
            <a:ext cx="2323807" cy="2333713"/>
          </a:xfrm>
          <a:ln w="19050">
            <a:solidFill>
              <a:schemeClr val="tx1"/>
            </a:solidFill>
          </a:ln>
        </p:spPr>
        <p:txBody>
          <a:bodyPr/>
          <a:lstStyle/>
          <a:p>
            <a:endParaRPr lang="en-US"/>
          </a:p>
        </p:txBody>
      </p:sp>
      <p:sp>
        <p:nvSpPr>
          <p:cNvPr id="40" name="Picture Placeholder 4"/>
          <p:cNvSpPr>
            <a:spLocks noGrp="1"/>
          </p:cNvSpPr>
          <p:nvPr>
            <p:ph type="pic" sz="quarter" idx="12"/>
          </p:nvPr>
        </p:nvSpPr>
        <p:spPr>
          <a:xfrm rot="900000">
            <a:off x="8372327" y="1652987"/>
            <a:ext cx="2625373" cy="2607002"/>
          </a:xfrm>
          <a:ln w="19050">
            <a:solidFill>
              <a:schemeClr val="tx1"/>
            </a:solidFill>
          </a:ln>
        </p:spPr>
        <p:txBody>
          <a:bodyPr/>
          <a:lstStyle/>
          <a:p>
            <a:endParaRPr lang="en-US"/>
          </a:p>
        </p:txBody>
      </p:sp>
      <p:sp>
        <p:nvSpPr>
          <p:cNvPr id="41" name="Picture Placeholder 4"/>
          <p:cNvSpPr>
            <a:spLocks noGrp="1"/>
          </p:cNvSpPr>
          <p:nvPr>
            <p:ph type="pic" sz="quarter" idx="13"/>
          </p:nvPr>
        </p:nvSpPr>
        <p:spPr>
          <a:xfrm rot="1159896">
            <a:off x="8877795" y="3953469"/>
            <a:ext cx="1938656" cy="1967447"/>
          </a:xfrm>
          <a:ln w="19050">
            <a:solidFill>
              <a:schemeClr val="tx1"/>
            </a:solidFill>
          </a:ln>
        </p:spPr>
        <p:txBody>
          <a:bodyPr/>
          <a:lstStyle/>
          <a:p>
            <a:endParaRPr lang="en-US"/>
          </a:p>
        </p:txBody>
      </p:sp>
      <p:sp>
        <p:nvSpPr>
          <p:cNvPr id="42" name="Picture Placeholder 6"/>
          <p:cNvSpPr>
            <a:spLocks noGrp="1"/>
          </p:cNvSpPr>
          <p:nvPr>
            <p:ph type="pic" sz="quarter" idx="14"/>
          </p:nvPr>
        </p:nvSpPr>
        <p:spPr>
          <a:xfrm>
            <a:off x="6920211" y="3686163"/>
            <a:ext cx="2321972" cy="2219212"/>
          </a:xfrm>
          <a:ln w="19050">
            <a:solidFill>
              <a:schemeClr val="tx1"/>
            </a:solidFill>
          </a:ln>
        </p:spPr>
        <p:txBody>
          <a:bodyPr/>
          <a:lstStyle/>
          <a:p>
            <a:endParaRPr lang="en-US"/>
          </a:p>
        </p:txBody>
      </p:sp>
      <p:grpSp>
        <p:nvGrpSpPr>
          <p:cNvPr id="61" name="Group 60"/>
          <p:cNvGrpSpPr/>
          <p:nvPr userDrawn="1"/>
        </p:nvGrpSpPr>
        <p:grpSpPr>
          <a:xfrm rot="5400000">
            <a:off x="11390346" y="6494322"/>
            <a:ext cx="309814" cy="45719"/>
            <a:chOff x="11008409" y="6143528"/>
            <a:chExt cx="352370" cy="102724"/>
          </a:xfrm>
        </p:grpSpPr>
        <p:sp>
          <p:nvSpPr>
            <p:cNvPr id="62" name="Rectangle 61"/>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Rectangle 62"/>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Rectangle 63"/>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Rectangle 64"/>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67" name="Group 66"/>
          <p:cNvGrpSpPr/>
          <p:nvPr userDrawn="1"/>
        </p:nvGrpSpPr>
        <p:grpSpPr>
          <a:xfrm>
            <a:off x="733071" y="695262"/>
            <a:ext cx="458165" cy="67611"/>
            <a:chOff x="11008409" y="6143528"/>
            <a:chExt cx="352370" cy="102724"/>
          </a:xfrm>
        </p:grpSpPr>
        <p:sp>
          <p:nvSpPr>
            <p:cNvPr id="68" name="Rectangle 67"/>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Rectangle 68"/>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2"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37" name="Group 36"/>
          <p:cNvGrpSpPr/>
          <p:nvPr userDrawn="1"/>
        </p:nvGrpSpPr>
        <p:grpSpPr>
          <a:xfrm>
            <a:off x="737483" y="6419070"/>
            <a:ext cx="382435" cy="165823"/>
            <a:chOff x="3375894" y="4271089"/>
            <a:chExt cx="2407452" cy="1043865"/>
          </a:xfrm>
        </p:grpSpPr>
        <p:grpSp>
          <p:nvGrpSpPr>
            <p:cNvPr id="38" name="Group 37"/>
            <p:cNvGrpSpPr/>
            <p:nvPr userDrawn="1"/>
          </p:nvGrpSpPr>
          <p:grpSpPr>
            <a:xfrm>
              <a:off x="3375894" y="4271089"/>
              <a:ext cx="2407452" cy="1043865"/>
              <a:chOff x="4899894" y="2399956"/>
              <a:chExt cx="2407452" cy="1043865"/>
            </a:xfrm>
            <a:solidFill>
              <a:schemeClr val="tx1"/>
            </a:solidFill>
          </p:grpSpPr>
          <p:sp>
            <p:nvSpPr>
              <p:cNvPr id="74"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5"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6"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78"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73" name="Freeform 72"/>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8" name="Text Placeholder 6"/>
          <p:cNvSpPr>
            <a:spLocks noGrp="1"/>
          </p:cNvSpPr>
          <p:nvPr>
            <p:ph type="body" sz="quarter" idx="10"/>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17343480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871419" y="769257"/>
            <a:ext cx="2610275" cy="1642420"/>
          </a:xfrm>
          <a:ln w="19050">
            <a:noFill/>
          </a:ln>
        </p:spPr>
        <p:txBody>
          <a:bodyPr/>
          <a:lstStyle/>
          <a:p>
            <a:endParaRPr lang="en-US"/>
          </a:p>
        </p:txBody>
      </p:sp>
      <p:sp>
        <p:nvSpPr>
          <p:cNvPr id="35" name="Picture Placeholder 2"/>
          <p:cNvSpPr>
            <a:spLocks noGrp="1"/>
          </p:cNvSpPr>
          <p:nvPr>
            <p:ph type="pic" sz="quarter" idx="11"/>
          </p:nvPr>
        </p:nvSpPr>
        <p:spPr>
          <a:xfrm>
            <a:off x="6599014" y="2"/>
            <a:ext cx="2610275" cy="2411677"/>
          </a:xfrm>
          <a:ln w="19050">
            <a:noFill/>
          </a:ln>
        </p:spPr>
        <p:txBody>
          <a:bodyPr/>
          <a:lstStyle/>
          <a:p>
            <a:endParaRPr lang="en-US"/>
          </a:p>
        </p:txBody>
      </p:sp>
      <p:sp>
        <p:nvSpPr>
          <p:cNvPr id="36" name="Picture Placeholder 2"/>
          <p:cNvSpPr>
            <a:spLocks noGrp="1"/>
          </p:cNvSpPr>
          <p:nvPr>
            <p:ph type="pic" sz="quarter" idx="12"/>
          </p:nvPr>
        </p:nvSpPr>
        <p:spPr>
          <a:xfrm>
            <a:off x="6599014" y="2536326"/>
            <a:ext cx="2610275" cy="1803731"/>
          </a:xfrm>
          <a:ln w="19050">
            <a:noFill/>
          </a:ln>
        </p:spPr>
        <p:txBody>
          <a:bodyPr/>
          <a:lstStyle/>
          <a:p>
            <a:endParaRPr lang="en-US"/>
          </a:p>
        </p:txBody>
      </p:sp>
      <p:sp>
        <p:nvSpPr>
          <p:cNvPr id="43" name="Picture Placeholder 2"/>
          <p:cNvSpPr>
            <a:spLocks noGrp="1"/>
          </p:cNvSpPr>
          <p:nvPr>
            <p:ph type="pic" sz="quarter" idx="13"/>
          </p:nvPr>
        </p:nvSpPr>
        <p:spPr>
          <a:xfrm>
            <a:off x="9326756" y="2536326"/>
            <a:ext cx="2865245" cy="1803731"/>
          </a:xfrm>
          <a:ln w="19050">
            <a:noFill/>
          </a:ln>
        </p:spPr>
        <p:txBody>
          <a:bodyPr/>
          <a:lstStyle/>
          <a:p>
            <a:endParaRPr lang="en-US"/>
          </a:p>
        </p:txBody>
      </p:sp>
      <p:sp>
        <p:nvSpPr>
          <p:cNvPr id="44" name="Picture Placeholder 2"/>
          <p:cNvSpPr>
            <a:spLocks noGrp="1"/>
          </p:cNvSpPr>
          <p:nvPr>
            <p:ph type="pic" sz="quarter" idx="14"/>
          </p:nvPr>
        </p:nvSpPr>
        <p:spPr>
          <a:xfrm>
            <a:off x="6599014" y="4464704"/>
            <a:ext cx="2610275" cy="2393297"/>
          </a:xfrm>
          <a:ln w="19050">
            <a:noFill/>
          </a:ln>
        </p:spPr>
        <p:txBody>
          <a:bodyPr/>
          <a:lstStyle/>
          <a:p>
            <a:endParaRPr lang="en-US"/>
          </a:p>
        </p:txBody>
      </p:sp>
      <p:grpSp>
        <p:nvGrpSpPr>
          <p:cNvPr id="7" name="Group 6"/>
          <p:cNvGrpSpPr/>
          <p:nvPr userDrawn="1"/>
        </p:nvGrpSpPr>
        <p:grpSpPr>
          <a:xfrm rot="5400000">
            <a:off x="11390346" y="6494322"/>
            <a:ext cx="309814" cy="45719"/>
            <a:chOff x="11008409" y="6143528"/>
            <a:chExt cx="352370" cy="102724"/>
          </a:xfrm>
        </p:grpSpPr>
        <p:sp>
          <p:nvSpPr>
            <p:cNvPr id="8" name="Rectangle 7"/>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7"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18" name="Group 17"/>
          <p:cNvGrpSpPr/>
          <p:nvPr userDrawn="1"/>
        </p:nvGrpSpPr>
        <p:grpSpPr>
          <a:xfrm>
            <a:off x="737483" y="6419070"/>
            <a:ext cx="382435" cy="165823"/>
            <a:chOff x="3375894" y="4271089"/>
            <a:chExt cx="2407452" cy="1043865"/>
          </a:xfrm>
        </p:grpSpPr>
        <p:grpSp>
          <p:nvGrpSpPr>
            <p:cNvPr id="19" name="Group 18"/>
            <p:cNvGrpSpPr/>
            <p:nvPr userDrawn="1"/>
          </p:nvGrpSpPr>
          <p:grpSpPr>
            <a:xfrm>
              <a:off x="3375894" y="4271089"/>
              <a:ext cx="2407452" cy="1043865"/>
              <a:chOff x="4899894" y="2399956"/>
              <a:chExt cx="2407452" cy="1043865"/>
            </a:xfrm>
            <a:solidFill>
              <a:schemeClr val="tx1"/>
            </a:solidFill>
          </p:grpSpPr>
          <p:sp>
            <p:nvSpPr>
              <p:cNvPr id="21"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25"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0" name="Freeform 19"/>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Tree>
    <p:extLst>
      <p:ext uri="{BB962C8B-B14F-4D97-AF65-F5344CB8AC3E}">
        <p14:creationId xmlns:p14="http://schemas.microsoft.com/office/powerpoint/2010/main" val="6329365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15912" y="198905"/>
            <a:ext cx="2577600" cy="2576193"/>
          </a:xfrm>
        </p:spPr>
        <p:txBody>
          <a:bodyPr>
            <a:normAutofit/>
          </a:bodyPr>
          <a:lstStyle>
            <a:lvl1pPr>
              <a:defRPr sz="900"/>
            </a:lvl1pPr>
          </a:lstStyle>
          <a:p>
            <a:endParaRPr lang="en-US"/>
          </a:p>
        </p:txBody>
      </p:sp>
    </p:spTree>
    <p:extLst>
      <p:ext uri="{BB962C8B-B14F-4D97-AF65-F5344CB8AC3E}">
        <p14:creationId xmlns:p14="http://schemas.microsoft.com/office/powerpoint/2010/main" val="964246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2331422" y="2026273"/>
            <a:ext cx="716308" cy="716308"/>
          </a:xfrm>
          <a:prstGeom prst="ellipse">
            <a:avLst/>
          </a:prstGeom>
        </p:spPr>
        <p:txBody>
          <a:bodyPr>
            <a:normAutofit/>
          </a:bodyPr>
          <a:lstStyle>
            <a:lvl1pPr>
              <a:defRPr sz="500"/>
            </a:lvl1pPr>
          </a:lstStyle>
          <a:p>
            <a:endParaRPr lang="id-ID"/>
          </a:p>
        </p:txBody>
      </p:sp>
      <p:sp>
        <p:nvSpPr>
          <p:cNvPr id="20" name="Picture Placeholder 18"/>
          <p:cNvSpPr>
            <a:spLocks noGrp="1"/>
          </p:cNvSpPr>
          <p:nvPr>
            <p:ph type="pic" sz="quarter" idx="11"/>
          </p:nvPr>
        </p:nvSpPr>
        <p:spPr>
          <a:xfrm>
            <a:off x="3316769" y="3488468"/>
            <a:ext cx="716308" cy="716308"/>
          </a:xfrm>
          <a:prstGeom prst="ellipse">
            <a:avLst/>
          </a:prstGeom>
        </p:spPr>
        <p:txBody>
          <a:bodyPr>
            <a:normAutofit/>
          </a:bodyPr>
          <a:lstStyle>
            <a:lvl1pPr>
              <a:defRPr sz="500"/>
            </a:lvl1pPr>
          </a:lstStyle>
          <a:p>
            <a:endParaRPr lang="id-ID"/>
          </a:p>
        </p:txBody>
      </p:sp>
      <p:sp>
        <p:nvSpPr>
          <p:cNvPr id="21" name="Picture Placeholder 18"/>
          <p:cNvSpPr>
            <a:spLocks noGrp="1"/>
          </p:cNvSpPr>
          <p:nvPr>
            <p:ph type="pic" sz="quarter" idx="12"/>
          </p:nvPr>
        </p:nvSpPr>
        <p:spPr>
          <a:xfrm>
            <a:off x="8483491" y="2193455"/>
            <a:ext cx="716308" cy="716308"/>
          </a:xfrm>
          <a:prstGeom prst="ellipse">
            <a:avLst/>
          </a:prstGeom>
        </p:spPr>
        <p:txBody>
          <a:bodyPr>
            <a:normAutofit/>
          </a:bodyPr>
          <a:lstStyle>
            <a:lvl1pPr>
              <a:defRPr sz="500"/>
            </a:lvl1pPr>
          </a:lstStyle>
          <a:p>
            <a:endParaRPr lang="id-ID"/>
          </a:p>
        </p:txBody>
      </p:sp>
      <p:sp>
        <p:nvSpPr>
          <p:cNvPr id="23" name="Picture Placeholder 18"/>
          <p:cNvSpPr>
            <a:spLocks noGrp="1"/>
          </p:cNvSpPr>
          <p:nvPr>
            <p:ph type="pic" sz="quarter" idx="13"/>
          </p:nvPr>
        </p:nvSpPr>
        <p:spPr>
          <a:xfrm>
            <a:off x="9932911" y="3488468"/>
            <a:ext cx="716308" cy="716308"/>
          </a:xfrm>
          <a:prstGeom prst="ellipse">
            <a:avLst/>
          </a:prstGeom>
        </p:spPr>
        <p:txBody>
          <a:bodyPr>
            <a:normAutofit/>
          </a:bodyPr>
          <a:lstStyle>
            <a:lvl1pPr>
              <a:defRPr sz="500"/>
            </a:lvl1pPr>
          </a:lstStyle>
          <a:p>
            <a:endParaRPr lang="id-ID"/>
          </a:p>
        </p:txBody>
      </p:sp>
      <p:grpSp>
        <p:nvGrpSpPr>
          <p:cNvPr id="42" name="Group 41"/>
          <p:cNvGrpSpPr/>
          <p:nvPr userDrawn="1"/>
        </p:nvGrpSpPr>
        <p:grpSpPr>
          <a:xfrm rot="5400000">
            <a:off x="11390346" y="6494322"/>
            <a:ext cx="309814" cy="45719"/>
            <a:chOff x="11008409" y="6143528"/>
            <a:chExt cx="352370" cy="102724"/>
          </a:xfrm>
        </p:grpSpPr>
        <p:sp>
          <p:nvSpPr>
            <p:cNvPr id="43" name="Rectangle 42"/>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Rectangle 43"/>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Rectangle 44"/>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ectangle 45"/>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8" name="Group 47"/>
          <p:cNvGrpSpPr/>
          <p:nvPr userDrawn="1"/>
        </p:nvGrpSpPr>
        <p:grpSpPr>
          <a:xfrm>
            <a:off x="733071" y="695262"/>
            <a:ext cx="458165" cy="67611"/>
            <a:chOff x="11008409" y="6143528"/>
            <a:chExt cx="352370" cy="102724"/>
          </a:xfrm>
        </p:grpSpPr>
        <p:sp>
          <p:nvSpPr>
            <p:cNvPr id="49" name="Rectangle 4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Rectangle 5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63" name="Group 62"/>
          <p:cNvGrpSpPr/>
          <p:nvPr userDrawn="1"/>
        </p:nvGrpSpPr>
        <p:grpSpPr>
          <a:xfrm>
            <a:off x="737483" y="6419070"/>
            <a:ext cx="382435" cy="165823"/>
            <a:chOff x="3375894" y="4271089"/>
            <a:chExt cx="2407452" cy="1043865"/>
          </a:xfrm>
        </p:grpSpPr>
        <p:grpSp>
          <p:nvGrpSpPr>
            <p:cNvPr id="64" name="Group 63"/>
            <p:cNvGrpSpPr/>
            <p:nvPr userDrawn="1"/>
          </p:nvGrpSpPr>
          <p:grpSpPr>
            <a:xfrm>
              <a:off x="3375894" y="4271089"/>
              <a:ext cx="2407452" cy="1043865"/>
              <a:chOff x="4899894" y="2399956"/>
              <a:chExt cx="2407452" cy="1043865"/>
            </a:xfrm>
            <a:solidFill>
              <a:schemeClr val="tx1"/>
            </a:solidFill>
          </p:grpSpPr>
          <p:sp>
            <p:nvSpPr>
              <p:cNvPr id="66"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70"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65" name="Freeform 6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4"/>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30254731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grpSp>
        <p:nvGrpSpPr>
          <p:cNvPr id="42" name="Group 41"/>
          <p:cNvGrpSpPr/>
          <p:nvPr userDrawn="1"/>
        </p:nvGrpSpPr>
        <p:grpSpPr>
          <a:xfrm rot="5400000">
            <a:off x="11390346" y="6494322"/>
            <a:ext cx="309814" cy="45719"/>
            <a:chOff x="11008409" y="6143528"/>
            <a:chExt cx="352370" cy="102724"/>
          </a:xfrm>
        </p:grpSpPr>
        <p:sp>
          <p:nvSpPr>
            <p:cNvPr id="43" name="Rectangle 42"/>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Rectangle 43"/>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Rectangle 44"/>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ectangle 45"/>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8" name="Group 47"/>
          <p:cNvGrpSpPr/>
          <p:nvPr userDrawn="1"/>
        </p:nvGrpSpPr>
        <p:grpSpPr>
          <a:xfrm>
            <a:off x="733071" y="695262"/>
            <a:ext cx="458165" cy="67611"/>
            <a:chOff x="11008409" y="6143528"/>
            <a:chExt cx="352370" cy="102724"/>
          </a:xfrm>
        </p:grpSpPr>
        <p:sp>
          <p:nvSpPr>
            <p:cNvPr id="49" name="Rectangle 4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Rectangle 5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63" name="Group 62"/>
          <p:cNvGrpSpPr/>
          <p:nvPr userDrawn="1"/>
        </p:nvGrpSpPr>
        <p:grpSpPr>
          <a:xfrm>
            <a:off x="737483" y="6419070"/>
            <a:ext cx="382435" cy="165823"/>
            <a:chOff x="3375894" y="4271089"/>
            <a:chExt cx="2407452" cy="1043865"/>
          </a:xfrm>
        </p:grpSpPr>
        <p:grpSp>
          <p:nvGrpSpPr>
            <p:cNvPr id="64" name="Group 63"/>
            <p:cNvGrpSpPr/>
            <p:nvPr userDrawn="1"/>
          </p:nvGrpSpPr>
          <p:grpSpPr>
            <a:xfrm>
              <a:off x="3375894" y="4271089"/>
              <a:ext cx="2407452" cy="1043865"/>
              <a:chOff x="4899894" y="2399956"/>
              <a:chExt cx="2407452" cy="1043865"/>
            </a:xfrm>
            <a:solidFill>
              <a:schemeClr val="tx1"/>
            </a:solidFill>
          </p:grpSpPr>
          <p:sp>
            <p:nvSpPr>
              <p:cNvPr id="66"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70"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65" name="Freeform 6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4"/>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
        <p:nvSpPr>
          <p:cNvPr id="30" name="Picture Placeholder 1"/>
          <p:cNvSpPr>
            <a:spLocks noGrp="1"/>
          </p:cNvSpPr>
          <p:nvPr>
            <p:ph type="pic" sz="quarter" idx="15"/>
          </p:nvPr>
        </p:nvSpPr>
        <p:spPr>
          <a:xfrm>
            <a:off x="623889" y="1538966"/>
            <a:ext cx="10944225" cy="3436886"/>
          </a:xfrm>
        </p:spPr>
      </p:sp>
    </p:spTree>
    <p:extLst>
      <p:ext uri="{BB962C8B-B14F-4D97-AF65-F5344CB8AC3E}">
        <p14:creationId xmlns:p14="http://schemas.microsoft.com/office/powerpoint/2010/main" val="146067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0410"/>
            <a:ext cx="12192000" cy="4054596"/>
          </a:xfrm>
        </p:spPr>
        <p:txBody>
          <a:bodyPr/>
          <a:lstStyle/>
          <a:p>
            <a:endParaRPr lang="en-US"/>
          </a:p>
        </p:txBody>
      </p:sp>
    </p:spTree>
    <p:extLst>
      <p:ext uri="{BB962C8B-B14F-4D97-AF65-F5344CB8AC3E}">
        <p14:creationId xmlns:p14="http://schemas.microsoft.com/office/powerpoint/2010/main" val="39649920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338671" y="2502466"/>
            <a:ext cx="9514661" cy="2696333"/>
          </a:xfrm>
        </p:spPr>
        <p:txBody>
          <a:bodyPr/>
          <a:lstStyle/>
          <a:p>
            <a:endParaRPr lang="en-US"/>
          </a:p>
        </p:txBody>
      </p:sp>
      <p:grpSp>
        <p:nvGrpSpPr>
          <p:cNvPr id="42" name="Group 41"/>
          <p:cNvGrpSpPr/>
          <p:nvPr userDrawn="1"/>
        </p:nvGrpSpPr>
        <p:grpSpPr>
          <a:xfrm rot="5400000">
            <a:off x="11390346" y="6494322"/>
            <a:ext cx="309814" cy="45719"/>
            <a:chOff x="11008409" y="6143528"/>
            <a:chExt cx="352370" cy="102724"/>
          </a:xfrm>
        </p:grpSpPr>
        <p:sp>
          <p:nvSpPr>
            <p:cNvPr id="43" name="Rectangle 42"/>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Rectangle 43"/>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Rectangle 44"/>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ectangle 45"/>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8" name="Group 47"/>
          <p:cNvGrpSpPr/>
          <p:nvPr userDrawn="1"/>
        </p:nvGrpSpPr>
        <p:grpSpPr>
          <a:xfrm>
            <a:off x="733071" y="695262"/>
            <a:ext cx="458165" cy="67611"/>
            <a:chOff x="11008409" y="6143528"/>
            <a:chExt cx="352370" cy="102724"/>
          </a:xfrm>
        </p:grpSpPr>
        <p:sp>
          <p:nvSpPr>
            <p:cNvPr id="49" name="Rectangle 4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Rectangle 5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63" name="Group 62"/>
          <p:cNvGrpSpPr/>
          <p:nvPr userDrawn="1"/>
        </p:nvGrpSpPr>
        <p:grpSpPr>
          <a:xfrm>
            <a:off x="737483" y="6419070"/>
            <a:ext cx="382435" cy="165823"/>
            <a:chOff x="3375894" y="4271089"/>
            <a:chExt cx="2407452" cy="1043865"/>
          </a:xfrm>
        </p:grpSpPr>
        <p:grpSp>
          <p:nvGrpSpPr>
            <p:cNvPr id="64" name="Group 63"/>
            <p:cNvGrpSpPr/>
            <p:nvPr userDrawn="1"/>
          </p:nvGrpSpPr>
          <p:grpSpPr>
            <a:xfrm>
              <a:off x="3375894" y="4271089"/>
              <a:ext cx="2407452" cy="1043865"/>
              <a:chOff x="4899894" y="2399956"/>
              <a:chExt cx="2407452" cy="1043865"/>
            </a:xfrm>
            <a:solidFill>
              <a:schemeClr val="tx1"/>
            </a:solidFill>
          </p:grpSpPr>
          <p:sp>
            <p:nvSpPr>
              <p:cNvPr id="66"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70"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65" name="Freeform 6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4"/>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2961963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7" name="Picture Placeholder 46"/>
          <p:cNvSpPr>
            <a:spLocks noGrp="1"/>
          </p:cNvSpPr>
          <p:nvPr>
            <p:ph type="pic" sz="quarter" idx="21"/>
          </p:nvPr>
        </p:nvSpPr>
        <p:spPr>
          <a:xfrm>
            <a:off x="3017434" y="2108200"/>
            <a:ext cx="2891423" cy="2620012"/>
          </a:xfrm>
          <a:custGeom>
            <a:avLst/>
            <a:gdLst>
              <a:gd name="connsiteX0" fmla="*/ 0 w 2891422"/>
              <a:gd name="connsiteY0" fmla="*/ 0 h 2620012"/>
              <a:gd name="connsiteX1" fmla="*/ 2891422 w 2891422"/>
              <a:gd name="connsiteY1" fmla="*/ 0 h 2620012"/>
              <a:gd name="connsiteX2" fmla="*/ 1454696 w 2891422"/>
              <a:gd name="connsiteY2" fmla="*/ 2620012 h 2620012"/>
              <a:gd name="connsiteX3" fmla="*/ 1436727 w 2891422"/>
              <a:gd name="connsiteY3" fmla="*/ 2620012 h 2620012"/>
            </a:gdLst>
            <a:ahLst/>
            <a:cxnLst>
              <a:cxn ang="0">
                <a:pos x="connsiteX0" y="connsiteY0"/>
              </a:cxn>
              <a:cxn ang="0">
                <a:pos x="connsiteX1" y="connsiteY1"/>
              </a:cxn>
              <a:cxn ang="0">
                <a:pos x="connsiteX2" y="connsiteY2"/>
              </a:cxn>
              <a:cxn ang="0">
                <a:pos x="connsiteX3" y="connsiteY3"/>
              </a:cxn>
            </a:cxnLst>
            <a:rect l="l" t="t" r="r" b="b"/>
            <a:pathLst>
              <a:path w="2891422" h="2620012">
                <a:moveTo>
                  <a:pt x="0" y="0"/>
                </a:moveTo>
                <a:lnTo>
                  <a:pt x="2891422" y="0"/>
                </a:lnTo>
                <a:lnTo>
                  <a:pt x="1454696" y="2620012"/>
                </a:lnTo>
                <a:lnTo>
                  <a:pt x="1436727" y="2620012"/>
                </a:lnTo>
                <a:close/>
              </a:path>
            </a:pathLst>
          </a:custGeom>
        </p:spPr>
        <p:txBody>
          <a:bodyPr wrap="square">
            <a:noAutofit/>
          </a:bodyPr>
          <a:lstStyle>
            <a:lvl1pPr>
              <a:defRPr sz="1400"/>
            </a:lvl1pPr>
          </a:lstStyle>
          <a:p>
            <a:endParaRPr lang="en-US"/>
          </a:p>
        </p:txBody>
      </p:sp>
      <p:sp>
        <p:nvSpPr>
          <p:cNvPr id="4" name="Picture Placeholder 3"/>
          <p:cNvSpPr>
            <a:spLocks noGrp="1"/>
          </p:cNvSpPr>
          <p:nvPr>
            <p:ph type="pic" sz="quarter" idx="15"/>
          </p:nvPr>
        </p:nvSpPr>
        <p:spPr>
          <a:xfrm>
            <a:off x="1386118" y="2108200"/>
            <a:ext cx="2888343" cy="2633068"/>
          </a:xfrm>
          <a:prstGeom prst="triangle">
            <a:avLst/>
          </a:prstGeom>
        </p:spPr>
        <p:txBody>
          <a:bodyPr>
            <a:normAutofit/>
          </a:bodyPr>
          <a:lstStyle>
            <a:lvl1pPr>
              <a:defRPr sz="1400"/>
            </a:lvl1pPr>
          </a:lstStyle>
          <a:p>
            <a:endParaRPr lang="en-US"/>
          </a:p>
        </p:txBody>
      </p:sp>
      <p:sp>
        <p:nvSpPr>
          <p:cNvPr id="32" name="Picture Placeholder 3"/>
          <p:cNvSpPr>
            <a:spLocks noGrp="1"/>
          </p:cNvSpPr>
          <p:nvPr>
            <p:ph type="pic" sz="quarter" idx="17"/>
          </p:nvPr>
        </p:nvSpPr>
        <p:spPr>
          <a:xfrm>
            <a:off x="4651830" y="2108200"/>
            <a:ext cx="2888343" cy="2633068"/>
          </a:xfrm>
          <a:prstGeom prst="triangle">
            <a:avLst/>
          </a:prstGeom>
        </p:spPr>
        <p:txBody>
          <a:bodyPr>
            <a:normAutofit/>
          </a:bodyPr>
          <a:lstStyle>
            <a:lvl1pPr>
              <a:defRPr sz="1400"/>
            </a:lvl1pPr>
          </a:lstStyle>
          <a:p>
            <a:endParaRPr lang="en-US"/>
          </a:p>
        </p:txBody>
      </p:sp>
      <p:sp>
        <p:nvSpPr>
          <p:cNvPr id="34" name="Picture Placeholder 3"/>
          <p:cNvSpPr>
            <a:spLocks noGrp="1"/>
          </p:cNvSpPr>
          <p:nvPr>
            <p:ph type="pic" sz="quarter" idx="19"/>
          </p:nvPr>
        </p:nvSpPr>
        <p:spPr>
          <a:xfrm>
            <a:off x="7917545" y="2108200"/>
            <a:ext cx="2888343" cy="2633068"/>
          </a:xfrm>
          <a:prstGeom prst="triangle">
            <a:avLst/>
          </a:prstGeom>
        </p:spPr>
        <p:txBody>
          <a:bodyPr>
            <a:normAutofit/>
          </a:bodyPr>
          <a:lstStyle>
            <a:lvl1pPr>
              <a:defRPr sz="1400"/>
            </a:lvl1pPr>
          </a:lstStyle>
          <a:p>
            <a:endParaRPr lang="en-US"/>
          </a:p>
        </p:txBody>
      </p:sp>
      <p:grpSp>
        <p:nvGrpSpPr>
          <p:cNvPr id="42" name="Group 41"/>
          <p:cNvGrpSpPr/>
          <p:nvPr userDrawn="1"/>
        </p:nvGrpSpPr>
        <p:grpSpPr>
          <a:xfrm rot="5400000">
            <a:off x="11390346" y="6494322"/>
            <a:ext cx="309814" cy="45719"/>
            <a:chOff x="11008409" y="6143528"/>
            <a:chExt cx="352370" cy="102724"/>
          </a:xfrm>
        </p:grpSpPr>
        <p:sp>
          <p:nvSpPr>
            <p:cNvPr id="43" name="Rectangle 42"/>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Rectangle 43"/>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Rectangle 44"/>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ectangle 45"/>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8" name="Group 47"/>
          <p:cNvGrpSpPr/>
          <p:nvPr userDrawn="1"/>
        </p:nvGrpSpPr>
        <p:grpSpPr>
          <a:xfrm>
            <a:off x="733071" y="695262"/>
            <a:ext cx="458165" cy="67611"/>
            <a:chOff x="11008409" y="6143528"/>
            <a:chExt cx="352370" cy="102724"/>
          </a:xfrm>
        </p:grpSpPr>
        <p:sp>
          <p:nvSpPr>
            <p:cNvPr id="49" name="Rectangle 4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Rectangle 5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63" name="Group 62"/>
          <p:cNvGrpSpPr/>
          <p:nvPr userDrawn="1"/>
        </p:nvGrpSpPr>
        <p:grpSpPr>
          <a:xfrm>
            <a:off x="737483" y="6419070"/>
            <a:ext cx="382435" cy="165823"/>
            <a:chOff x="3375894" y="4271089"/>
            <a:chExt cx="2407452" cy="1043865"/>
          </a:xfrm>
        </p:grpSpPr>
        <p:grpSp>
          <p:nvGrpSpPr>
            <p:cNvPr id="64" name="Group 63"/>
            <p:cNvGrpSpPr/>
            <p:nvPr userDrawn="1"/>
          </p:nvGrpSpPr>
          <p:grpSpPr>
            <a:xfrm>
              <a:off x="3375894" y="4271089"/>
              <a:ext cx="2407452" cy="1043865"/>
              <a:chOff x="4899894" y="2399956"/>
              <a:chExt cx="2407452" cy="1043865"/>
            </a:xfrm>
            <a:solidFill>
              <a:schemeClr val="tx1"/>
            </a:solidFill>
          </p:grpSpPr>
          <p:sp>
            <p:nvSpPr>
              <p:cNvPr id="66"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70"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65" name="Freeform 6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4"/>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
        <p:nvSpPr>
          <p:cNvPr id="54" name="Picture Placeholder 53"/>
          <p:cNvSpPr>
            <a:spLocks noGrp="1"/>
          </p:cNvSpPr>
          <p:nvPr>
            <p:ph type="pic" sz="quarter" idx="22"/>
          </p:nvPr>
        </p:nvSpPr>
        <p:spPr>
          <a:xfrm>
            <a:off x="6283147" y="2108200"/>
            <a:ext cx="2891423" cy="2620012"/>
          </a:xfrm>
          <a:custGeom>
            <a:avLst/>
            <a:gdLst>
              <a:gd name="connsiteX0" fmla="*/ 0 w 2891422"/>
              <a:gd name="connsiteY0" fmla="*/ 0 h 2620012"/>
              <a:gd name="connsiteX1" fmla="*/ 2891422 w 2891422"/>
              <a:gd name="connsiteY1" fmla="*/ 0 h 2620012"/>
              <a:gd name="connsiteX2" fmla="*/ 1454696 w 2891422"/>
              <a:gd name="connsiteY2" fmla="*/ 2620012 h 2620012"/>
              <a:gd name="connsiteX3" fmla="*/ 1436727 w 2891422"/>
              <a:gd name="connsiteY3" fmla="*/ 2620012 h 2620012"/>
            </a:gdLst>
            <a:ahLst/>
            <a:cxnLst>
              <a:cxn ang="0">
                <a:pos x="connsiteX0" y="connsiteY0"/>
              </a:cxn>
              <a:cxn ang="0">
                <a:pos x="connsiteX1" y="connsiteY1"/>
              </a:cxn>
              <a:cxn ang="0">
                <a:pos x="connsiteX2" y="connsiteY2"/>
              </a:cxn>
              <a:cxn ang="0">
                <a:pos x="connsiteX3" y="connsiteY3"/>
              </a:cxn>
            </a:cxnLst>
            <a:rect l="l" t="t" r="r" b="b"/>
            <a:pathLst>
              <a:path w="2891422" h="2620012">
                <a:moveTo>
                  <a:pt x="0" y="0"/>
                </a:moveTo>
                <a:lnTo>
                  <a:pt x="2891422" y="0"/>
                </a:lnTo>
                <a:lnTo>
                  <a:pt x="1454696" y="2620012"/>
                </a:lnTo>
                <a:lnTo>
                  <a:pt x="1436727" y="2620012"/>
                </a:lnTo>
                <a:close/>
              </a:path>
            </a:pathLst>
          </a:custGeom>
        </p:spPr>
        <p:txBody>
          <a:bodyPr wrap="square">
            <a:noAutofit/>
          </a:bodyPr>
          <a:lstStyle>
            <a:lvl1pPr>
              <a:defRPr sz="1400"/>
            </a:lvl1pPr>
          </a:lstStyle>
          <a:p>
            <a:endParaRPr lang="en-US"/>
          </a:p>
        </p:txBody>
      </p:sp>
    </p:spTree>
    <p:extLst>
      <p:ext uri="{BB962C8B-B14F-4D97-AF65-F5344CB8AC3E}">
        <p14:creationId xmlns:p14="http://schemas.microsoft.com/office/powerpoint/2010/main" val="2827624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5074344" y="3253650"/>
            <a:ext cx="2043315" cy="2043315"/>
          </a:xfrm>
          <a:prstGeom prst="ellipse">
            <a:avLst/>
          </a:prstGeom>
        </p:spPr>
        <p:txBody>
          <a:bodyPr/>
          <a:lstStyle/>
          <a:p>
            <a:endParaRPr lang="en-US"/>
          </a:p>
        </p:txBody>
      </p:sp>
      <p:grpSp>
        <p:nvGrpSpPr>
          <p:cNvPr id="42" name="Group 41"/>
          <p:cNvGrpSpPr/>
          <p:nvPr userDrawn="1"/>
        </p:nvGrpSpPr>
        <p:grpSpPr>
          <a:xfrm rot="5400000">
            <a:off x="11390346" y="6494322"/>
            <a:ext cx="309814" cy="45719"/>
            <a:chOff x="11008409" y="6143528"/>
            <a:chExt cx="352370" cy="102724"/>
          </a:xfrm>
        </p:grpSpPr>
        <p:sp>
          <p:nvSpPr>
            <p:cNvPr id="43" name="Rectangle 42"/>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Rectangle 43"/>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Rectangle 44"/>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ectangle 45"/>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8" name="Group 47"/>
          <p:cNvGrpSpPr/>
          <p:nvPr userDrawn="1"/>
        </p:nvGrpSpPr>
        <p:grpSpPr>
          <a:xfrm>
            <a:off x="733071" y="695262"/>
            <a:ext cx="458165" cy="67611"/>
            <a:chOff x="11008409" y="6143528"/>
            <a:chExt cx="352370" cy="102724"/>
          </a:xfrm>
        </p:grpSpPr>
        <p:sp>
          <p:nvSpPr>
            <p:cNvPr id="49" name="Rectangle 48"/>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Rectangle 51"/>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3" name="Slide Number Placeholder 5"/>
          <p:cNvSpPr txBox="1">
            <a:spLocks/>
          </p:cNvSpPr>
          <p:nvPr userDrawn="1"/>
        </p:nvSpPr>
        <p:spPr>
          <a:xfrm>
            <a:off x="10947534" y="6297012"/>
            <a:ext cx="502604" cy="43283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6CAF5E-82FD-46C1-8113-274199A6E6F4}" type="slidenum">
              <a:rPr lang="id-ID" sz="1400" smtClean="0">
                <a:solidFill>
                  <a:schemeClr val="tx1"/>
                </a:solidFill>
                <a:latin typeface="Montserrat" panose="00000500000000000000" pitchFamily="50" charset="0"/>
              </a:rPr>
              <a:pPr algn="r"/>
              <a:t>‹#›</a:t>
            </a:fld>
            <a:endParaRPr lang="id-ID" sz="1400">
              <a:solidFill>
                <a:schemeClr val="tx1"/>
              </a:solidFill>
              <a:latin typeface="Montserrat" panose="00000500000000000000" pitchFamily="50" charset="0"/>
            </a:endParaRPr>
          </a:p>
        </p:txBody>
      </p:sp>
      <p:grpSp>
        <p:nvGrpSpPr>
          <p:cNvPr id="63" name="Group 62"/>
          <p:cNvGrpSpPr/>
          <p:nvPr userDrawn="1"/>
        </p:nvGrpSpPr>
        <p:grpSpPr>
          <a:xfrm>
            <a:off x="737483" y="6419070"/>
            <a:ext cx="382435" cy="165823"/>
            <a:chOff x="3375894" y="4271089"/>
            <a:chExt cx="2407452" cy="1043865"/>
          </a:xfrm>
        </p:grpSpPr>
        <p:grpSp>
          <p:nvGrpSpPr>
            <p:cNvPr id="64" name="Group 63"/>
            <p:cNvGrpSpPr/>
            <p:nvPr userDrawn="1"/>
          </p:nvGrpSpPr>
          <p:grpSpPr>
            <a:xfrm>
              <a:off x="3375894" y="4271089"/>
              <a:ext cx="2407452" cy="1043865"/>
              <a:chOff x="4899894" y="2399956"/>
              <a:chExt cx="2407452" cy="1043865"/>
            </a:xfrm>
            <a:solidFill>
              <a:schemeClr val="tx1"/>
            </a:solidFill>
          </p:grpSpPr>
          <p:sp>
            <p:nvSpPr>
              <p:cNvPr id="66" name="Freeform 5"/>
              <p:cNvSpPr>
                <a:spLocks/>
              </p:cNvSpPr>
              <p:nvPr/>
            </p:nvSpPr>
            <p:spPr bwMode="auto">
              <a:xfrm>
                <a:off x="4899894" y="2399956"/>
                <a:ext cx="474291" cy="1043865"/>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6"/>
              <p:cNvSpPr>
                <a:spLocks/>
              </p:cNvSpPr>
              <p:nvPr/>
            </p:nvSpPr>
            <p:spPr bwMode="auto">
              <a:xfrm>
                <a:off x="6360881" y="2414778"/>
                <a:ext cx="421356" cy="1014222"/>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7"/>
              <p:cNvSpPr>
                <a:spLocks/>
              </p:cNvSpPr>
              <p:nvPr/>
            </p:nvSpPr>
            <p:spPr bwMode="auto">
              <a:xfrm>
                <a:off x="6813999" y="2414778"/>
                <a:ext cx="493347" cy="1014222"/>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p:nvSpPr>
            <p:spPr bwMode="auto">
              <a:xfrm>
                <a:off x="5463115" y="2417127"/>
                <a:ext cx="170894" cy="1011873"/>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70" name="Freeform 13"/>
              <p:cNvSpPr>
                <a:spLocks/>
              </p:cNvSpPr>
              <p:nvPr/>
            </p:nvSpPr>
            <p:spPr bwMode="auto">
              <a:xfrm>
                <a:off x="5615566" y="2414778"/>
                <a:ext cx="351484" cy="1014222"/>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p:nvSpPr>
            <p:spPr bwMode="auto">
              <a:xfrm flipV="1">
                <a:off x="6086591" y="2560460"/>
                <a:ext cx="163037" cy="868540"/>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65" name="Freeform 64"/>
            <p:cNvSpPr>
              <a:spLocks/>
            </p:cNvSpPr>
            <p:nvPr userDrawn="1"/>
          </p:nvSpPr>
          <p:spPr bwMode="auto">
            <a:xfrm flipV="1">
              <a:off x="4562591" y="4280876"/>
              <a:ext cx="163037" cy="95089"/>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p>
          </p:txBody>
        </p:sp>
      </p:grpSp>
      <p:sp>
        <p:nvSpPr>
          <p:cNvPr id="27" name="Text Placeholder 6"/>
          <p:cNvSpPr>
            <a:spLocks noGrp="1"/>
          </p:cNvSpPr>
          <p:nvPr>
            <p:ph type="body" sz="quarter" idx="14"/>
          </p:nvPr>
        </p:nvSpPr>
        <p:spPr>
          <a:xfrm>
            <a:off x="624067" y="828174"/>
            <a:ext cx="3468560" cy="454025"/>
          </a:xfrm>
        </p:spPr>
        <p:txBody>
          <a:bodyPr anchor="ctr">
            <a:noAutofit/>
          </a:bodyPr>
          <a:lstStyle>
            <a:lvl1pPr marL="0" indent="0">
              <a:buNone/>
              <a:defRPr sz="3200">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a:t>
            </a:r>
          </a:p>
        </p:txBody>
      </p:sp>
    </p:spTree>
    <p:extLst>
      <p:ext uri="{BB962C8B-B14F-4D97-AF65-F5344CB8AC3E}">
        <p14:creationId xmlns:p14="http://schemas.microsoft.com/office/powerpoint/2010/main" val="36185887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149EB7BB-471D-44DA-B092-03EBFDB0D35F}"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C7C1C-9B16-4A60-90C1-396A8E52AF35}" type="slidenum">
              <a:rPr lang="en-US" smtClean="0"/>
              <a:t>‹#›</a:t>
            </a:fld>
            <a:endParaRPr lang="en-US"/>
          </a:p>
        </p:txBody>
      </p:sp>
      <p:grpSp>
        <p:nvGrpSpPr>
          <p:cNvPr id="6" name="Group 5"/>
          <p:cNvGrpSpPr/>
          <p:nvPr userDrawn="1"/>
        </p:nvGrpSpPr>
        <p:grpSpPr>
          <a:xfrm>
            <a:off x="688553" y="6396562"/>
            <a:ext cx="418252" cy="291710"/>
            <a:chOff x="5193507" y="1961813"/>
            <a:chExt cx="1804987" cy="1258888"/>
          </a:xfrm>
          <a:solidFill>
            <a:schemeClr val="tx1"/>
          </a:solidFill>
        </p:grpSpPr>
        <p:sp>
          <p:nvSpPr>
            <p:cNvPr id="7" name="Freeform 5"/>
            <p:cNvSpPr>
              <a:spLocks/>
            </p:cNvSpPr>
            <p:nvPr userDrawn="1"/>
          </p:nvSpPr>
          <p:spPr bwMode="auto">
            <a:xfrm>
              <a:off x="5193507" y="2199938"/>
              <a:ext cx="355600" cy="782638"/>
            </a:xfrm>
            <a:custGeom>
              <a:avLst/>
              <a:gdLst>
                <a:gd name="T0" fmla="*/ 47 w 94"/>
                <a:gd name="T1" fmla="*/ 0 h 207"/>
                <a:gd name="T2" fmla="*/ 94 w 94"/>
                <a:gd name="T3" fmla="*/ 51 h 207"/>
                <a:gd name="T4" fmla="*/ 94 w 94"/>
                <a:gd name="T5" fmla="*/ 57 h 207"/>
                <a:gd name="T6" fmla="*/ 64 w 94"/>
                <a:gd name="T7" fmla="*/ 57 h 207"/>
                <a:gd name="T8" fmla="*/ 64 w 94"/>
                <a:gd name="T9" fmla="*/ 49 h 207"/>
                <a:gd name="T10" fmla="*/ 48 w 94"/>
                <a:gd name="T11" fmla="*/ 29 h 207"/>
                <a:gd name="T12" fmla="*/ 32 w 94"/>
                <a:gd name="T13" fmla="*/ 49 h 207"/>
                <a:gd name="T14" fmla="*/ 59 w 94"/>
                <a:gd name="T15" fmla="*/ 93 h 207"/>
                <a:gd name="T16" fmla="*/ 94 w 94"/>
                <a:gd name="T17" fmla="*/ 156 h 207"/>
                <a:gd name="T18" fmla="*/ 47 w 94"/>
                <a:gd name="T19" fmla="*/ 207 h 207"/>
                <a:gd name="T20" fmla="*/ 0 w 94"/>
                <a:gd name="T21" fmla="*/ 156 h 207"/>
                <a:gd name="T22" fmla="*/ 0 w 94"/>
                <a:gd name="T23" fmla="*/ 144 h 207"/>
                <a:gd name="T24" fmla="*/ 30 w 94"/>
                <a:gd name="T25" fmla="*/ 144 h 207"/>
                <a:gd name="T26" fmla="*/ 30 w 94"/>
                <a:gd name="T27" fmla="*/ 158 h 207"/>
                <a:gd name="T28" fmla="*/ 46 w 94"/>
                <a:gd name="T29" fmla="*/ 178 h 207"/>
                <a:gd name="T30" fmla="*/ 62 w 94"/>
                <a:gd name="T31" fmla="*/ 158 h 207"/>
                <a:gd name="T32" fmla="*/ 35 w 94"/>
                <a:gd name="T33" fmla="*/ 114 h 207"/>
                <a:gd name="T34" fmla="*/ 0 w 94"/>
                <a:gd name="T35" fmla="*/ 51 h 207"/>
                <a:gd name="T36" fmla="*/ 47 w 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07">
                  <a:moveTo>
                    <a:pt x="47" y="0"/>
                  </a:moveTo>
                  <a:cubicBezTo>
                    <a:pt x="78" y="0"/>
                    <a:pt x="94" y="19"/>
                    <a:pt x="94" y="51"/>
                  </a:cubicBezTo>
                  <a:cubicBezTo>
                    <a:pt x="94" y="57"/>
                    <a:pt x="94" y="57"/>
                    <a:pt x="94" y="57"/>
                  </a:cubicBezTo>
                  <a:cubicBezTo>
                    <a:pt x="64" y="57"/>
                    <a:pt x="64" y="57"/>
                    <a:pt x="64" y="57"/>
                  </a:cubicBezTo>
                  <a:cubicBezTo>
                    <a:pt x="64" y="49"/>
                    <a:pt x="64" y="49"/>
                    <a:pt x="64" y="49"/>
                  </a:cubicBezTo>
                  <a:cubicBezTo>
                    <a:pt x="64" y="35"/>
                    <a:pt x="58" y="29"/>
                    <a:pt x="48" y="29"/>
                  </a:cubicBezTo>
                  <a:cubicBezTo>
                    <a:pt x="38" y="29"/>
                    <a:pt x="32" y="35"/>
                    <a:pt x="32" y="49"/>
                  </a:cubicBezTo>
                  <a:cubicBezTo>
                    <a:pt x="32" y="64"/>
                    <a:pt x="39" y="75"/>
                    <a:pt x="59" y="93"/>
                  </a:cubicBezTo>
                  <a:cubicBezTo>
                    <a:pt x="86" y="116"/>
                    <a:pt x="94" y="133"/>
                    <a:pt x="94" y="156"/>
                  </a:cubicBezTo>
                  <a:cubicBezTo>
                    <a:pt x="94" y="188"/>
                    <a:pt x="78" y="207"/>
                    <a:pt x="47" y="207"/>
                  </a:cubicBezTo>
                  <a:cubicBezTo>
                    <a:pt x="16" y="207"/>
                    <a:pt x="0" y="188"/>
                    <a:pt x="0" y="156"/>
                  </a:cubicBezTo>
                  <a:cubicBezTo>
                    <a:pt x="0" y="144"/>
                    <a:pt x="0" y="144"/>
                    <a:pt x="0" y="144"/>
                  </a:cubicBezTo>
                  <a:cubicBezTo>
                    <a:pt x="30" y="144"/>
                    <a:pt x="30" y="144"/>
                    <a:pt x="30" y="144"/>
                  </a:cubicBezTo>
                  <a:cubicBezTo>
                    <a:pt x="30" y="158"/>
                    <a:pt x="30" y="158"/>
                    <a:pt x="30" y="158"/>
                  </a:cubicBezTo>
                  <a:cubicBezTo>
                    <a:pt x="30" y="172"/>
                    <a:pt x="36" y="178"/>
                    <a:pt x="46" y="178"/>
                  </a:cubicBezTo>
                  <a:cubicBezTo>
                    <a:pt x="56" y="178"/>
                    <a:pt x="62" y="172"/>
                    <a:pt x="62" y="158"/>
                  </a:cubicBezTo>
                  <a:cubicBezTo>
                    <a:pt x="62" y="143"/>
                    <a:pt x="56" y="132"/>
                    <a:pt x="35" y="114"/>
                  </a:cubicBezTo>
                  <a:cubicBezTo>
                    <a:pt x="9" y="91"/>
                    <a:pt x="0" y="74"/>
                    <a:pt x="0" y="51"/>
                  </a:cubicBezTo>
                  <a:cubicBezTo>
                    <a:pt x="0" y="19"/>
                    <a:pt x="16"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8" name="Freeform 6"/>
            <p:cNvSpPr>
              <a:spLocks/>
            </p:cNvSpPr>
            <p:nvPr userDrawn="1"/>
          </p:nvSpPr>
          <p:spPr bwMode="auto">
            <a:xfrm>
              <a:off x="6288882" y="2211051"/>
              <a:ext cx="315912" cy="760413"/>
            </a:xfrm>
            <a:custGeom>
              <a:avLst/>
              <a:gdLst>
                <a:gd name="T0" fmla="*/ 76 w 199"/>
                <a:gd name="T1" fmla="*/ 212 h 479"/>
                <a:gd name="T2" fmla="*/ 173 w 199"/>
                <a:gd name="T3" fmla="*/ 212 h 479"/>
                <a:gd name="T4" fmla="*/ 173 w 199"/>
                <a:gd name="T5" fmla="*/ 281 h 479"/>
                <a:gd name="T6" fmla="*/ 76 w 199"/>
                <a:gd name="T7" fmla="*/ 281 h 479"/>
                <a:gd name="T8" fmla="*/ 76 w 199"/>
                <a:gd name="T9" fmla="*/ 479 h 479"/>
                <a:gd name="T10" fmla="*/ 0 w 199"/>
                <a:gd name="T11" fmla="*/ 479 h 479"/>
                <a:gd name="T12" fmla="*/ 0 w 199"/>
                <a:gd name="T13" fmla="*/ 0 h 479"/>
                <a:gd name="T14" fmla="*/ 199 w 199"/>
                <a:gd name="T15" fmla="*/ 0 h 479"/>
                <a:gd name="T16" fmla="*/ 199 w 199"/>
                <a:gd name="T17" fmla="*/ 69 h 479"/>
                <a:gd name="T18" fmla="*/ 76 w 199"/>
                <a:gd name="T19" fmla="*/ 69 h 479"/>
                <a:gd name="T20" fmla="*/ 76 w 199"/>
                <a:gd name="T21" fmla="*/ 21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479">
                  <a:moveTo>
                    <a:pt x="76" y="212"/>
                  </a:moveTo>
                  <a:lnTo>
                    <a:pt x="173" y="212"/>
                  </a:lnTo>
                  <a:lnTo>
                    <a:pt x="173" y="281"/>
                  </a:lnTo>
                  <a:lnTo>
                    <a:pt x="76" y="281"/>
                  </a:lnTo>
                  <a:lnTo>
                    <a:pt x="76" y="479"/>
                  </a:lnTo>
                  <a:lnTo>
                    <a:pt x="0" y="479"/>
                  </a:lnTo>
                  <a:lnTo>
                    <a:pt x="0" y="0"/>
                  </a:lnTo>
                  <a:lnTo>
                    <a:pt x="199" y="0"/>
                  </a:lnTo>
                  <a:lnTo>
                    <a:pt x="199" y="69"/>
                  </a:lnTo>
                  <a:lnTo>
                    <a:pt x="76" y="69"/>
                  </a:lnTo>
                  <a:lnTo>
                    <a:pt x="76"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9" name="Freeform 7"/>
            <p:cNvSpPr>
              <a:spLocks/>
            </p:cNvSpPr>
            <p:nvPr userDrawn="1"/>
          </p:nvSpPr>
          <p:spPr bwMode="auto">
            <a:xfrm>
              <a:off x="6628607" y="2211051"/>
              <a:ext cx="369887" cy="760413"/>
            </a:xfrm>
            <a:custGeom>
              <a:avLst/>
              <a:gdLst>
                <a:gd name="T0" fmla="*/ 0 w 233"/>
                <a:gd name="T1" fmla="*/ 0 h 479"/>
                <a:gd name="T2" fmla="*/ 233 w 233"/>
                <a:gd name="T3" fmla="*/ 0 h 479"/>
                <a:gd name="T4" fmla="*/ 233 w 233"/>
                <a:gd name="T5" fmla="*/ 69 h 479"/>
                <a:gd name="T6" fmla="*/ 154 w 233"/>
                <a:gd name="T7" fmla="*/ 69 h 479"/>
                <a:gd name="T8" fmla="*/ 154 w 233"/>
                <a:gd name="T9" fmla="*/ 479 h 479"/>
                <a:gd name="T10" fmla="*/ 78 w 233"/>
                <a:gd name="T11" fmla="*/ 479 h 479"/>
                <a:gd name="T12" fmla="*/ 78 w 233"/>
                <a:gd name="T13" fmla="*/ 69 h 479"/>
                <a:gd name="T14" fmla="*/ 0 w 233"/>
                <a:gd name="T15" fmla="*/ 69 h 479"/>
                <a:gd name="T16" fmla="*/ 0 w 233"/>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479">
                  <a:moveTo>
                    <a:pt x="0" y="0"/>
                  </a:moveTo>
                  <a:lnTo>
                    <a:pt x="233" y="0"/>
                  </a:lnTo>
                  <a:lnTo>
                    <a:pt x="233" y="69"/>
                  </a:lnTo>
                  <a:lnTo>
                    <a:pt x="154" y="69"/>
                  </a:lnTo>
                  <a:lnTo>
                    <a:pt x="154" y="479"/>
                  </a:lnTo>
                  <a:lnTo>
                    <a:pt x="78" y="479"/>
                  </a:lnTo>
                  <a:lnTo>
                    <a:pt x="78" y="69"/>
                  </a:lnTo>
                  <a:lnTo>
                    <a:pt x="0" y="6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nvGrpSpPr>
            <p:cNvPr id="10" name="Group 9"/>
            <p:cNvGrpSpPr/>
            <p:nvPr userDrawn="1"/>
          </p:nvGrpSpPr>
          <p:grpSpPr>
            <a:xfrm>
              <a:off x="5541169" y="2211052"/>
              <a:ext cx="279400" cy="1009649"/>
              <a:chOff x="5541169" y="2211052"/>
              <a:chExt cx="279400" cy="1009649"/>
            </a:xfrm>
            <a:grpFill/>
          </p:grpSpPr>
          <p:sp>
            <p:nvSpPr>
              <p:cNvPr id="19" name="Freeform 18"/>
              <p:cNvSpPr>
                <a:spLocks/>
              </p:cNvSpPr>
              <p:nvPr/>
            </p:nvSpPr>
            <p:spPr bwMode="auto">
              <a:xfrm>
                <a:off x="5615782" y="2290569"/>
                <a:ext cx="122237" cy="43177"/>
              </a:xfrm>
              <a:custGeom>
                <a:avLst/>
                <a:gdLst>
                  <a:gd name="connsiteX0" fmla="*/ 0 w 122237"/>
                  <a:gd name="connsiteY0" fmla="*/ 0 h 43177"/>
                  <a:gd name="connsiteX1" fmla="*/ 122237 w 122237"/>
                  <a:gd name="connsiteY1" fmla="*/ 0 h 43177"/>
                  <a:gd name="connsiteX2" fmla="*/ 122237 w 122237"/>
                  <a:gd name="connsiteY2" fmla="*/ 43177 h 43177"/>
                  <a:gd name="connsiteX3" fmla="*/ 0 w 122237"/>
                  <a:gd name="connsiteY3" fmla="*/ 43177 h 43177"/>
                  <a:gd name="connsiteX4" fmla="*/ 0 w 122237"/>
                  <a:gd name="connsiteY4" fmla="*/ 0 h 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37" h="43177">
                    <a:moveTo>
                      <a:pt x="0" y="0"/>
                    </a:moveTo>
                    <a:lnTo>
                      <a:pt x="122237" y="0"/>
                    </a:lnTo>
                    <a:lnTo>
                      <a:pt x="122237" y="43177"/>
                    </a:lnTo>
                    <a:lnTo>
                      <a:pt x="0" y="43177"/>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20" name="Freeform 10"/>
              <p:cNvSpPr>
                <a:spLocks/>
              </p:cNvSpPr>
              <p:nvPr/>
            </p:nvSpPr>
            <p:spPr bwMode="auto">
              <a:xfrm>
                <a:off x="5541169" y="3081001"/>
                <a:ext cx="279400" cy="139700"/>
              </a:xfrm>
              <a:custGeom>
                <a:avLst/>
                <a:gdLst>
                  <a:gd name="T0" fmla="*/ 88 w 176"/>
                  <a:gd name="T1" fmla="*/ 88 h 88"/>
                  <a:gd name="T2" fmla="*/ 176 w 176"/>
                  <a:gd name="T3" fmla="*/ 0 h 88"/>
                  <a:gd name="T4" fmla="*/ 0 w 176"/>
                  <a:gd name="T5" fmla="*/ 0 h 88"/>
                  <a:gd name="T6" fmla="*/ 88 w 176"/>
                  <a:gd name="T7" fmla="*/ 88 h 88"/>
                </a:gdLst>
                <a:ahLst/>
                <a:cxnLst>
                  <a:cxn ang="0">
                    <a:pos x="T0" y="T1"/>
                  </a:cxn>
                  <a:cxn ang="0">
                    <a:pos x="T2" y="T3"/>
                  </a:cxn>
                  <a:cxn ang="0">
                    <a:pos x="T4" y="T5"/>
                  </a:cxn>
                  <a:cxn ang="0">
                    <a:pos x="T6" y="T7"/>
                  </a:cxn>
                </a:cxnLst>
                <a:rect l="0" t="0" r="r" b="b"/>
                <a:pathLst>
                  <a:path w="176" h="88">
                    <a:moveTo>
                      <a:pt x="88" y="88"/>
                    </a:moveTo>
                    <a:lnTo>
                      <a:pt x="176" y="0"/>
                    </a:lnTo>
                    <a:lnTo>
                      <a:pt x="0" y="0"/>
                    </a:lnTo>
                    <a:lnTo>
                      <a:pt x="88" y="8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1" name="Freeform 20"/>
              <p:cNvSpPr>
                <a:spLocks/>
              </p:cNvSpPr>
              <p:nvPr/>
            </p:nvSpPr>
            <p:spPr bwMode="auto">
              <a:xfrm>
                <a:off x="5615782" y="2211052"/>
                <a:ext cx="122237" cy="13157"/>
              </a:xfrm>
              <a:custGeom>
                <a:avLst/>
                <a:gdLst>
                  <a:gd name="connsiteX0" fmla="*/ 0 w 122237"/>
                  <a:gd name="connsiteY0" fmla="*/ 0 h 13157"/>
                  <a:gd name="connsiteX1" fmla="*/ 122237 w 122237"/>
                  <a:gd name="connsiteY1" fmla="*/ 0 h 13157"/>
                  <a:gd name="connsiteX2" fmla="*/ 122237 w 122237"/>
                  <a:gd name="connsiteY2" fmla="*/ 13157 h 13157"/>
                  <a:gd name="connsiteX3" fmla="*/ 0 w 122237"/>
                  <a:gd name="connsiteY3" fmla="*/ 13157 h 13157"/>
                  <a:gd name="connsiteX4" fmla="*/ 0 w 122237"/>
                  <a:gd name="connsiteY4" fmla="*/ 0 h 1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37" h="13157">
                    <a:moveTo>
                      <a:pt x="0" y="0"/>
                    </a:moveTo>
                    <a:lnTo>
                      <a:pt x="122237" y="0"/>
                    </a:lnTo>
                    <a:lnTo>
                      <a:pt x="122237" y="13157"/>
                    </a:lnTo>
                    <a:lnTo>
                      <a:pt x="0" y="13157"/>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22" name="Freeform 21"/>
              <p:cNvSpPr>
                <a:spLocks/>
              </p:cNvSpPr>
              <p:nvPr/>
            </p:nvSpPr>
            <p:spPr bwMode="auto">
              <a:xfrm>
                <a:off x="5615782" y="2242496"/>
                <a:ext cx="122237" cy="29784"/>
              </a:xfrm>
              <a:custGeom>
                <a:avLst/>
                <a:gdLst>
                  <a:gd name="connsiteX0" fmla="*/ 0 w 122237"/>
                  <a:gd name="connsiteY0" fmla="*/ 0 h 29784"/>
                  <a:gd name="connsiteX1" fmla="*/ 122237 w 122237"/>
                  <a:gd name="connsiteY1" fmla="*/ 0 h 29784"/>
                  <a:gd name="connsiteX2" fmla="*/ 122237 w 122237"/>
                  <a:gd name="connsiteY2" fmla="*/ 29784 h 29784"/>
                  <a:gd name="connsiteX3" fmla="*/ 0 w 122237"/>
                  <a:gd name="connsiteY3" fmla="*/ 29784 h 29784"/>
                  <a:gd name="connsiteX4" fmla="*/ 0 w 122237"/>
                  <a:gd name="connsiteY4" fmla="*/ 0 h 2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37" h="29784">
                    <a:moveTo>
                      <a:pt x="0" y="0"/>
                    </a:moveTo>
                    <a:lnTo>
                      <a:pt x="122237" y="0"/>
                    </a:lnTo>
                    <a:lnTo>
                      <a:pt x="122237" y="29784"/>
                    </a:lnTo>
                    <a:lnTo>
                      <a:pt x="0" y="2978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23" name="Freeform 22"/>
              <p:cNvSpPr>
                <a:spLocks/>
              </p:cNvSpPr>
              <p:nvPr/>
            </p:nvSpPr>
            <p:spPr bwMode="auto">
              <a:xfrm>
                <a:off x="5615782" y="2352033"/>
                <a:ext cx="122237" cy="728968"/>
              </a:xfrm>
              <a:custGeom>
                <a:avLst/>
                <a:gdLst>
                  <a:gd name="connsiteX0" fmla="*/ 0 w 122237"/>
                  <a:gd name="connsiteY0" fmla="*/ 0 h 728968"/>
                  <a:gd name="connsiteX1" fmla="*/ 122237 w 122237"/>
                  <a:gd name="connsiteY1" fmla="*/ 0 h 728968"/>
                  <a:gd name="connsiteX2" fmla="*/ 122237 w 122237"/>
                  <a:gd name="connsiteY2" fmla="*/ 184456 h 728968"/>
                  <a:gd name="connsiteX3" fmla="*/ 122237 w 122237"/>
                  <a:gd name="connsiteY3" fmla="*/ 293993 h 728968"/>
                  <a:gd name="connsiteX4" fmla="*/ 122237 w 122237"/>
                  <a:gd name="connsiteY4" fmla="*/ 728968 h 728968"/>
                  <a:gd name="connsiteX5" fmla="*/ 0 w 122237"/>
                  <a:gd name="connsiteY5" fmla="*/ 728968 h 728968"/>
                  <a:gd name="connsiteX6" fmla="*/ 0 w 122237"/>
                  <a:gd name="connsiteY6" fmla="*/ 0 h 7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37" h="728968">
                    <a:moveTo>
                      <a:pt x="0" y="0"/>
                    </a:moveTo>
                    <a:lnTo>
                      <a:pt x="122237" y="0"/>
                    </a:lnTo>
                    <a:lnTo>
                      <a:pt x="122237" y="184456"/>
                    </a:lnTo>
                    <a:lnTo>
                      <a:pt x="122237" y="293993"/>
                    </a:lnTo>
                    <a:lnTo>
                      <a:pt x="122237" y="728968"/>
                    </a:lnTo>
                    <a:lnTo>
                      <a:pt x="0" y="72896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grpSp>
        <p:sp>
          <p:nvSpPr>
            <p:cNvPr id="11" name="Freeform 13"/>
            <p:cNvSpPr>
              <a:spLocks/>
            </p:cNvSpPr>
            <p:nvPr userDrawn="1"/>
          </p:nvSpPr>
          <p:spPr bwMode="auto">
            <a:xfrm>
              <a:off x="5730082" y="2211051"/>
              <a:ext cx="263525" cy="760413"/>
            </a:xfrm>
            <a:custGeom>
              <a:avLst/>
              <a:gdLst>
                <a:gd name="T0" fmla="*/ 90 w 166"/>
                <a:gd name="T1" fmla="*/ 0 h 479"/>
                <a:gd name="T2" fmla="*/ 90 w 166"/>
                <a:gd name="T3" fmla="*/ 205 h 479"/>
                <a:gd name="T4" fmla="*/ 0 w 166"/>
                <a:gd name="T5" fmla="*/ 205 h 479"/>
                <a:gd name="T6" fmla="*/ 0 w 166"/>
                <a:gd name="T7" fmla="*/ 274 h 479"/>
                <a:gd name="T8" fmla="*/ 90 w 166"/>
                <a:gd name="T9" fmla="*/ 274 h 479"/>
                <a:gd name="T10" fmla="*/ 90 w 166"/>
                <a:gd name="T11" fmla="*/ 479 h 479"/>
                <a:gd name="T12" fmla="*/ 166 w 166"/>
                <a:gd name="T13" fmla="*/ 479 h 479"/>
                <a:gd name="T14" fmla="*/ 166 w 166"/>
                <a:gd name="T15" fmla="*/ 0 h 479"/>
                <a:gd name="T16" fmla="*/ 90 w 166"/>
                <a:gd name="T1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79">
                  <a:moveTo>
                    <a:pt x="90" y="0"/>
                  </a:moveTo>
                  <a:lnTo>
                    <a:pt x="90" y="205"/>
                  </a:lnTo>
                  <a:lnTo>
                    <a:pt x="0" y="205"/>
                  </a:lnTo>
                  <a:lnTo>
                    <a:pt x="0" y="274"/>
                  </a:lnTo>
                  <a:lnTo>
                    <a:pt x="90" y="274"/>
                  </a:lnTo>
                  <a:lnTo>
                    <a:pt x="90" y="479"/>
                  </a:lnTo>
                  <a:lnTo>
                    <a:pt x="166" y="479"/>
                  </a:lnTo>
                  <a:lnTo>
                    <a:pt x="166"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nvGrpSpPr>
            <p:cNvPr id="12" name="Group 11"/>
            <p:cNvGrpSpPr/>
            <p:nvPr userDrawn="1"/>
          </p:nvGrpSpPr>
          <p:grpSpPr>
            <a:xfrm>
              <a:off x="6001544" y="1961813"/>
              <a:ext cx="279400" cy="1010866"/>
              <a:chOff x="6001544" y="1961813"/>
              <a:chExt cx="279400" cy="1010866"/>
            </a:xfrm>
            <a:grpFill/>
          </p:grpSpPr>
          <p:sp>
            <p:nvSpPr>
              <p:cNvPr id="13" name="Rectangle 8"/>
              <p:cNvSpPr>
                <a:spLocks noChangeArrowheads="1"/>
              </p:cNvSpPr>
              <p:nvPr/>
            </p:nvSpPr>
            <p:spPr bwMode="auto">
              <a:xfrm>
                <a:off x="6081817" y="2101513"/>
                <a:ext cx="120650" cy="72930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4" name="Freeform 9"/>
              <p:cNvSpPr>
                <a:spLocks/>
              </p:cNvSpPr>
              <p:nvPr/>
            </p:nvSpPr>
            <p:spPr bwMode="auto">
              <a:xfrm>
                <a:off x="6001544" y="1961813"/>
                <a:ext cx="279400" cy="139700"/>
              </a:xfrm>
              <a:custGeom>
                <a:avLst/>
                <a:gdLst>
                  <a:gd name="T0" fmla="*/ 88 w 176"/>
                  <a:gd name="T1" fmla="*/ 0 h 88"/>
                  <a:gd name="T2" fmla="*/ 0 w 176"/>
                  <a:gd name="T3" fmla="*/ 88 h 88"/>
                  <a:gd name="T4" fmla="*/ 176 w 176"/>
                  <a:gd name="T5" fmla="*/ 88 h 88"/>
                  <a:gd name="T6" fmla="*/ 88 w 176"/>
                  <a:gd name="T7" fmla="*/ 0 h 88"/>
                </a:gdLst>
                <a:ahLst/>
                <a:cxnLst>
                  <a:cxn ang="0">
                    <a:pos x="T0" y="T1"/>
                  </a:cxn>
                  <a:cxn ang="0">
                    <a:pos x="T2" y="T3"/>
                  </a:cxn>
                  <a:cxn ang="0">
                    <a:pos x="T4" y="T5"/>
                  </a:cxn>
                  <a:cxn ang="0">
                    <a:pos x="T6" y="T7"/>
                  </a:cxn>
                </a:cxnLst>
                <a:rect l="0" t="0" r="r" b="b"/>
                <a:pathLst>
                  <a:path w="176" h="88">
                    <a:moveTo>
                      <a:pt x="88" y="0"/>
                    </a:moveTo>
                    <a:lnTo>
                      <a:pt x="0" y="88"/>
                    </a:lnTo>
                    <a:lnTo>
                      <a:pt x="176" y="88"/>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nvGrpSpPr>
              <p:cNvPr id="15" name="Group 14"/>
              <p:cNvGrpSpPr/>
              <p:nvPr/>
            </p:nvGrpSpPr>
            <p:grpSpPr>
              <a:xfrm flipV="1">
                <a:off x="6081024" y="2849985"/>
                <a:ext cx="122237" cy="122694"/>
                <a:chOff x="2858251" y="1205103"/>
                <a:chExt cx="122237" cy="122694"/>
              </a:xfrm>
              <a:grpFill/>
            </p:grpSpPr>
            <p:sp>
              <p:nvSpPr>
                <p:cNvPr id="16" name="Freeform 15"/>
                <p:cNvSpPr>
                  <a:spLocks/>
                </p:cNvSpPr>
                <p:nvPr/>
              </p:nvSpPr>
              <p:spPr bwMode="auto">
                <a:xfrm>
                  <a:off x="2858251" y="1205103"/>
                  <a:ext cx="122237" cy="13157"/>
                </a:xfrm>
                <a:custGeom>
                  <a:avLst/>
                  <a:gdLst>
                    <a:gd name="connsiteX0" fmla="*/ 0 w 122237"/>
                    <a:gd name="connsiteY0" fmla="*/ 0 h 13157"/>
                    <a:gd name="connsiteX1" fmla="*/ 122237 w 122237"/>
                    <a:gd name="connsiteY1" fmla="*/ 0 h 13157"/>
                    <a:gd name="connsiteX2" fmla="*/ 122237 w 122237"/>
                    <a:gd name="connsiteY2" fmla="*/ 13157 h 13157"/>
                    <a:gd name="connsiteX3" fmla="*/ 0 w 122237"/>
                    <a:gd name="connsiteY3" fmla="*/ 13157 h 13157"/>
                    <a:gd name="connsiteX4" fmla="*/ 0 w 122237"/>
                    <a:gd name="connsiteY4" fmla="*/ 0 h 1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37" h="13157">
                      <a:moveTo>
                        <a:pt x="0" y="0"/>
                      </a:moveTo>
                      <a:lnTo>
                        <a:pt x="122237" y="0"/>
                      </a:lnTo>
                      <a:lnTo>
                        <a:pt x="122237" y="13157"/>
                      </a:lnTo>
                      <a:lnTo>
                        <a:pt x="0" y="13157"/>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17" name="Freeform 16"/>
                <p:cNvSpPr>
                  <a:spLocks/>
                </p:cNvSpPr>
                <p:nvPr/>
              </p:nvSpPr>
              <p:spPr bwMode="auto">
                <a:xfrm>
                  <a:off x="2858251" y="1236547"/>
                  <a:ext cx="122237" cy="29784"/>
                </a:xfrm>
                <a:custGeom>
                  <a:avLst/>
                  <a:gdLst>
                    <a:gd name="connsiteX0" fmla="*/ 0 w 122237"/>
                    <a:gd name="connsiteY0" fmla="*/ 0 h 29784"/>
                    <a:gd name="connsiteX1" fmla="*/ 122237 w 122237"/>
                    <a:gd name="connsiteY1" fmla="*/ 0 h 29784"/>
                    <a:gd name="connsiteX2" fmla="*/ 122237 w 122237"/>
                    <a:gd name="connsiteY2" fmla="*/ 29784 h 29784"/>
                    <a:gd name="connsiteX3" fmla="*/ 0 w 122237"/>
                    <a:gd name="connsiteY3" fmla="*/ 29784 h 29784"/>
                    <a:gd name="connsiteX4" fmla="*/ 0 w 122237"/>
                    <a:gd name="connsiteY4" fmla="*/ 0 h 2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37" h="29784">
                      <a:moveTo>
                        <a:pt x="0" y="0"/>
                      </a:moveTo>
                      <a:lnTo>
                        <a:pt x="122237" y="0"/>
                      </a:lnTo>
                      <a:lnTo>
                        <a:pt x="122237" y="29784"/>
                      </a:lnTo>
                      <a:lnTo>
                        <a:pt x="0" y="29784"/>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sp>
              <p:nvSpPr>
                <p:cNvPr id="18" name="Freeform 17"/>
                <p:cNvSpPr>
                  <a:spLocks/>
                </p:cNvSpPr>
                <p:nvPr/>
              </p:nvSpPr>
              <p:spPr bwMode="auto">
                <a:xfrm>
                  <a:off x="2858251" y="1284620"/>
                  <a:ext cx="122237" cy="43177"/>
                </a:xfrm>
                <a:custGeom>
                  <a:avLst/>
                  <a:gdLst>
                    <a:gd name="connsiteX0" fmla="*/ 0 w 122237"/>
                    <a:gd name="connsiteY0" fmla="*/ 0 h 43177"/>
                    <a:gd name="connsiteX1" fmla="*/ 122237 w 122237"/>
                    <a:gd name="connsiteY1" fmla="*/ 0 h 43177"/>
                    <a:gd name="connsiteX2" fmla="*/ 122237 w 122237"/>
                    <a:gd name="connsiteY2" fmla="*/ 43177 h 43177"/>
                    <a:gd name="connsiteX3" fmla="*/ 0 w 122237"/>
                    <a:gd name="connsiteY3" fmla="*/ 43177 h 43177"/>
                    <a:gd name="connsiteX4" fmla="*/ 0 w 122237"/>
                    <a:gd name="connsiteY4" fmla="*/ 0 h 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37" h="43177">
                      <a:moveTo>
                        <a:pt x="0" y="0"/>
                      </a:moveTo>
                      <a:lnTo>
                        <a:pt x="122237" y="0"/>
                      </a:lnTo>
                      <a:lnTo>
                        <a:pt x="122237" y="43177"/>
                      </a:lnTo>
                      <a:lnTo>
                        <a:pt x="0" y="43177"/>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US" sz="1800">
                    <a:solidFill>
                      <a:schemeClr val="tx1"/>
                    </a:solidFill>
                  </a:endParaRPr>
                </a:p>
              </p:txBody>
            </p:sp>
          </p:grpSp>
        </p:grpSp>
      </p:grpSp>
    </p:spTree>
    <p:extLst>
      <p:ext uri="{BB962C8B-B14F-4D97-AF65-F5344CB8AC3E}">
        <p14:creationId xmlns:p14="http://schemas.microsoft.com/office/powerpoint/2010/main" val="6889084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B1A0268-6879-415A-9E8B-68519B9FA1B0}" type="datetimeFigureOut">
              <a:rPr lang="zh-CN" altLang="en-US"/>
              <a:t>2024/10/27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14EB5C-543B-44BE-A57B-7C2E15EDE138}" type="slidenum">
              <a:rPr lang="zh-CN" altLang="en-US"/>
              <a:t>‹#›</a:t>
            </a:fld>
            <a:endParaRPr lang="zh-CN" altLang="en-US"/>
          </a:p>
        </p:txBody>
      </p:sp>
    </p:spTree>
    <p:extLst>
      <p:ext uri="{BB962C8B-B14F-4D97-AF65-F5344CB8AC3E}">
        <p14:creationId xmlns:p14="http://schemas.microsoft.com/office/powerpoint/2010/main" val="131413757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1A0268-6879-415A-9E8B-68519B9FA1B0}" type="datetimeFigureOut">
              <a:rPr lang="zh-CN" altLang="en-US"/>
              <a:t>2024/10/27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14EB5C-543B-44BE-A57B-7C2E15EDE138}" type="slidenum">
              <a:rPr lang="zh-CN" altLang="en-US"/>
              <a:t>‹#›</a:t>
            </a:fld>
            <a:endParaRPr lang="zh-CN" altLang="en-US"/>
          </a:p>
        </p:txBody>
      </p:sp>
    </p:spTree>
    <p:extLst>
      <p:ext uri="{BB962C8B-B14F-4D97-AF65-F5344CB8AC3E}">
        <p14:creationId xmlns:p14="http://schemas.microsoft.com/office/powerpoint/2010/main" val="30699794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3442976"/>
            <a:ext cx="12192000" cy="3415024"/>
          </a:xfrm>
        </p:spPr>
        <p:txBody>
          <a:bodyPr/>
          <a:lstStyle/>
          <a:p>
            <a:endParaRPr lang="en-US"/>
          </a:p>
        </p:txBody>
      </p:sp>
      <p:sp>
        <p:nvSpPr>
          <p:cNvPr id="5" name="Picture Placeholder 4"/>
          <p:cNvSpPr>
            <a:spLocks noGrp="1"/>
          </p:cNvSpPr>
          <p:nvPr>
            <p:ph type="pic" sz="quarter" idx="11"/>
          </p:nvPr>
        </p:nvSpPr>
        <p:spPr>
          <a:xfrm>
            <a:off x="5245435" y="2810828"/>
            <a:ext cx="1706394" cy="2966518"/>
          </a:xfrm>
        </p:spPr>
        <p:txBody>
          <a:bodyPr/>
          <a:lstStyle/>
          <a:p>
            <a:endParaRPr lang="en-US"/>
          </a:p>
        </p:txBody>
      </p:sp>
    </p:spTree>
    <p:extLst>
      <p:ext uri="{BB962C8B-B14F-4D97-AF65-F5344CB8AC3E}">
        <p14:creationId xmlns:p14="http://schemas.microsoft.com/office/powerpoint/2010/main" val="365565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 y="2"/>
            <a:ext cx="8911527" cy="6858001"/>
          </a:xfrm>
          <a:custGeom>
            <a:avLst/>
            <a:gdLst>
              <a:gd name="connsiteX0" fmla="*/ 0 w 8911527"/>
              <a:gd name="connsiteY0" fmla="*/ 0 h 6858001"/>
              <a:gd name="connsiteX1" fmla="*/ 8911527 w 8911527"/>
              <a:gd name="connsiteY1" fmla="*/ 0 h 6858001"/>
              <a:gd name="connsiteX2" fmla="*/ 8911527 w 8911527"/>
              <a:gd name="connsiteY2" fmla="*/ 5633 h 6858001"/>
              <a:gd name="connsiteX3" fmla="*/ 6143 w 8911527"/>
              <a:gd name="connsiteY3" fmla="*/ 6858001 h 6858001"/>
              <a:gd name="connsiteX4" fmla="*/ 0 w 8911527"/>
              <a:gd name="connsiteY4" fmla="*/ 6858001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1527" h="6858001">
                <a:moveTo>
                  <a:pt x="0" y="0"/>
                </a:moveTo>
                <a:lnTo>
                  <a:pt x="8911527" y="0"/>
                </a:lnTo>
                <a:lnTo>
                  <a:pt x="8911527" y="5633"/>
                </a:lnTo>
                <a:lnTo>
                  <a:pt x="6143" y="6858001"/>
                </a:lnTo>
                <a:lnTo>
                  <a:pt x="0" y="6858001"/>
                </a:lnTo>
                <a:close/>
              </a:path>
            </a:pathLst>
          </a:custGeom>
        </p:spPr>
        <p:txBody>
          <a:bodyPr wrap="square">
            <a:noAutofit/>
          </a:bodyPr>
          <a:lstStyle/>
          <a:p>
            <a:endParaRPr lang="en-US"/>
          </a:p>
        </p:txBody>
      </p:sp>
    </p:spTree>
    <p:extLst>
      <p:ext uri="{BB962C8B-B14F-4D97-AF65-F5344CB8AC3E}">
        <p14:creationId xmlns:p14="http://schemas.microsoft.com/office/powerpoint/2010/main" val="425645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3" y="-4"/>
            <a:ext cx="12192003" cy="4702628"/>
          </a:xfrm>
          <a:custGeom>
            <a:avLst/>
            <a:gdLst>
              <a:gd name="connsiteX0" fmla="*/ 0 w 12192002"/>
              <a:gd name="connsiteY0" fmla="*/ 0 h 4702628"/>
              <a:gd name="connsiteX1" fmla="*/ 12192002 w 12192002"/>
              <a:gd name="connsiteY1" fmla="*/ 0 h 4702628"/>
              <a:gd name="connsiteX2" fmla="*/ 12192002 w 12192002"/>
              <a:gd name="connsiteY2" fmla="*/ 3477435 h 4702628"/>
              <a:gd name="connsiteX3" fmla="*/ 256972 w 12192002"/>
              <a:gd name="connsiteY3" fmla="*/ 4702628 h 4702628"/>
              <a:gd name="connsiteX4" fmla="*/ 0 w 12192002"/>
              <a:gd name="connsiteY4" fmla="*/ 4702628 h 470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2" h="4702628">
                <a:moveTo>
                  <a:pt x="0" y="0"/>
                </a:moveTo>
                <a:lnTo>
                  <a:pt x="12192002" y="0"/>
                </a:lnTo>
                <a:lnTo>
                  <a:pt x="12192002" y="3477435"/>
                </a:lnTo>
                <a:lnTo>
                  <a:pt x="256972" y="4702628"/>
                </a:lnTo>
                <a:lnTo>
                  <a:pt x="0" y="4702628"/>
                </a:lnTo>
                <a:close/>
              </a:path>
            </a:pathLst>
          </a:custGeom>
        </p:spPr>
        <p:txBody>
          <a:bodyPr wrap="square">
            <a:noAutofit/>
          </a:bodyPr>
          <a:lstStyle/>
          <a:p>
            <a:endParaRPr lang="en-US"/>
          </a:p>
        </p:txBody>
      </p:sp>
    </p:spTree>
    <p:extLst>
      <p:ext uri="{BB962C8B-B14F-4D97-AF65-F5344CB8AC3E}">
        <p14:creationId xmlns:p14="http://schemas.microsoft.com/office/powerpoint/2010/main" val="416133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8597649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EB7BB-471D-44DA-B092-03EBFDB0D35F}" type="datetimeFigureOut">
              <a:rPr lang="en-US" smtClean="0"/>
              <a:t>10/27/2024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C7C1C-9B16-4A60-90C1-396A8E52AF35}" type="slidenum">
              <a:rPr lang="en-US" smtClean="0"/>
              <a:t>‹#›</a:t>
            </a:fld>
            <a:endParaRPr lang="en-US"/>
          </a:p>
        </p:txBody>
      </p:sp>
    </p:spTree>
    <p:extLst>
      <p:ext uri="{BB962C8B-B14F-4D97-AF65-F5344CB8AC3E}">
        <p14:creationId xmlns:p14="http://schemas.microsoft.com/office/powerpoint/2010/main" val="119071843"/>
      </p:ext>
    </p:extLst>
  </p:cSld>
  <p:clrMap bg1="lt1" tx1="dk1" bg2="lt2" tx2="dk2" accent1="accent1" accent2="accent2" accent3="accent3" accent4="accent4" accent5="accent5" accent6="accent6" hlink="hlink" folHlink="folHlink"/>
  <p:sldLayoutIdLst>
    <p:sldLayoutId id="2147483652" r:id="rId1"/>
    <p:sldLayoutId id="2147483715" r:id="rId2"/>
    <p:sldLayoutId id="2147483707" r:id="rId3"/>
    <p:sldLayoutId id="2147483704" r:id="rId4"/>
    <p:sldLayoutId id="2147483703" r:id="rId5"/>
    <p:sldLayoutId id="2147483690" r:id="rId6"/>
    <p:sldLayoutId id="2147483663" r:id="rId7"/>
    <p:sldLayoutId id="2147483680" r:id="rId8"/>
    <p:sldLayoutId id="2147483668" r:id="rId9"/>
    <p:sldLayoutId id="2147483701" r:id="rId10"/>
    <p:sldLayoutId id="2147483702" r:id="rId11"/>
    <p:sldLayoutId id="2147483699" r:id="rId12"/>
    <p:sldLayoutId id="2147483700" r:id="rId13"/>
    <p:sldLayoutId id="2147483674" r:id="rId14"/>
    <p:sldLayoutId id="2147483714" r:id="rId15"/>
    <p:sldLayoutId id="2147483709" r:id="rId16"/>
    <p:sldLayoutId id="2147483710" r:id="rId17"/>
    <p:sldLayoutId id="2147483712" r:id="rId18"/>
    <p:sldLayoutId id="2147483713" r:id="rId19"/>
    <p:sldLayoutId id="2147483711" r:id="rId20"/>
    <p:sldLayoutId id="2147483708" r:id="rId21"/>
    <p:sldLayoutId id="2147483706" r:id="rId22"/>
    <p:sldLayoutId id="2147483696" r:id="rId23"/>
    <p:sldLayoutId id="2147483694" r:id="rId24"/>
    <p:sldLayoutId id="2147483691" r:id="rId25"/>
    <p:sldLayoutId id="2147483687" r:id="rId26"/>
    <p:sldLayoutId id="2147483686" r:id="rId27"/>
    <p:sldLayoutId id="2147483682" r:id="rId28"/>
    <p:sldLayoutId id="2147483681" r:id="rId29"/>
    <p:sldLayoutId id="2147483678" r:id="rId30"/>
    <p:sldLayoutId id="2147483705" r:id="rId31"/>
    <p:sldLayoutId id="2147483675" r:id="rId32"/>
    <p:sldLayoutId id="2147483676" r:id="rId33"/>
    <p:sldLayoutId id="2147483677" r:id="rId34"/>
    <p:sldLayoutId id="2147483685" r:id="rId35"/>
    <p:sldLayoutId id="2147483671" r:id="rId36"/>
    <p:sldLayoutId id="2147483679" r:id="rId37"/>
    <p:sldLayoutId id="2147483695" r:id="rId38"/>
    <p:sldLayoutId id="2147483661" r:id="rId39"/>
    <p:sldLayoutId id="2147483656" r:id="rId40"/>
    <p:sldLayoutId id="2147483659" r:id="rId41"/>
    <p:sldLayoutId id="2147483688" r:id="rId42"/>
    <p:sldLayoutId id="2147483660" r:id="rId43"/>
    <p:sldLayoutId id="2147483667" r:id="rId44"/>
    <p:sldLayoutId id="2147483669" r:id="rId45"/>
    <p:sldLayoutId id="2147483689" r:id="rId46"/>
    <p:sldLayoutId id="2147483670" r:id="rId47"/>
    <p:sldLayoutId id="2147483683" r:id="rId48"/>
    <p:sldLayoutId id="2147483692" r:id="rId49"/>
    <p:sldLayoutId id="2147483693" r:id="rId50"/>
    <p:sldLayoutId id="2147483698" r:id="rId51"/>
    <p:sldLayoutId id="2147483697" r:id="rId52"/>
    <p:sldLayoutId id="2147483684" r:id="rId53"/>
    <p:sldLayoutId id="2147483716" r:id="rId54"/>
    <p:sldLayoutId id="2147483717" r:id="rId5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4.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notesSlide" Target="../notesSlides/notesSlide4.xml"/><Relationship Id="rId7" Type="http://schemas.microsoft.com/office/2007/relationships/hdphoto" Target="../media/hdphoto1.wdp"/><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5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5D7B93D3-BDC5-02E4-2DE3-502A161AE63F}"/>
            </a:ext>
          </a:extLst>
        </p:cNvPr>
        <p:cNvGrpSpPr/>
        <p:nvPr/>
      </p:nvGrpSpPr>
      <p:grpSpPr>
        <a:xfrm>
          <a:off x="0" y="0"/>
          <a:ext cx="0" cy="0"/>
          <a:chOff x="0" y="0"/>
          <a:chExt cx="0" cy="0"/>
        </a:xfrm>
      </p:grpSpPr>
      <p:sp>
        <p:nvSpPr>
          <p:cNvPr id="20" name="流程图: 手动输入 3">
            <a:extLst>
              <a:ext uri="{FF2B5EF4-FFF2-40B4-BE49-F238E27FC236}">
                <a16:creationId xmlns:a16="http://schemas.microsoft.com/office/drawing/2014/main" id="{BBCFAB34-3790-6A60-692C-1946153B686E}"/>
              </a:ext>
            </a:extLst>
          </p:cNvPr>
          <p:cNvSpPr/>
          <p:nvPr/>
        </p:nvSpPr>
        <p:spPr>
          <a:xfrm rot="5400000">
            <a:off x="-774524" y="765751"/>
            <a:ext cx="6866773" cy="531772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13"/>
              <a:gd name="connsiteY0-2" fmla="*/ 3619 h 10000"/>
              <a:gd name="connsiteX1-3" fmla="*/ 10013 w 10013"/>
              <a:gd name="connsiteY1-4" fmla="*/ 0 h 10000"/>
              <a:gd name="connsiteX2-5" fmla="*/ 10013 w 10013"/>
              <a:gd name="connsiteY2-6" fmla="*/ 10000 h 10000"/>
              <a:gd name="connsiteX3-7" fmla="*/ 13 w 10013"/>
              <a:gd name="connsiteY3-8" fmla="*/ 10000 h 10000"/>
              <a:gd name="connsiteX4-9" fmla="*/ 0 w 10013"/>
              <a:gd name="connsiteY4-10" fmla="*/ 3619 h 10000"/>
              <a:gd name="connsiteX0-11" fmla="*/ 0 w 10013"/>
              <a:gd name="connsiteY0-12" fmla="*/ 3970 h 10000"/>
              <a:gd name="connsiteX1-13" fmla="*/ 10013 w 10013"/>
              <a:gd name="connsiteY1-14" fmla="*/ 0 h 10000"/>
              <a:gd name="connsiteX2-15" fmla="*/ 10013 w 10013"/>
              <a:gd name="connsiteY2-16" fmla="*/ 10000 h 10000"/>
              <a:gd name="connsiteX3-17" fmla="*/ 13 w 10013"/>
              <a:gd name="connsiteY3-18" fmla="*/ 10000 h 10000"/>
              <a:gd name="connsiteX4-19" fmla="*/ 0 w 10013"/>
              <a:gd name="connsiteY4-20" fmla="*/ 397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13" h="10000">
                <a:moveTo>
                  <a:pt x="0" y="3970"/>
                </a:moveTo>
                <a:lnTo>
                  <a:pt x="10013" y="0"/>
                </a:lnTo>
                <a:lnTo>
                  <a:pt x="10013" y="10000"/>
                </a:lnTo>
                <a:lnTo>
                  <a:pt x="13" y="10000"/>
                </a:lnTo>
                <a:cubicBezTo>
                  <a:pt x="9" y="7873"/>
                  <a:pt x="4" y="6097"/>
                  <a:pt x="0" y="3970"/>
                </a:cubicBezTo>
                <a:close/>
              </a:path>
            </a:pathLst>
          </a:custGeom>
          <a:solidFill>
            <a:srgbClr val="940301"/>
          </a:solidFill>
          <a:ln w="12700" cap="flat" cmpd="sng" algn="ctr">
            <a:noFill/>
            <a:prstDash val="solid"/>
            <a:miter lim="800000"/>
          </a:ln>
          <a:effectLst/>
        </p:spPr>
        <p:txBody>
          <a:bodyPr rtlCol="0" anchor="ctr"/>
          <a:lstStyle/>
          <a:p>
            <a:endParaRPr>
              <a:solidFill>
                <a:srgbClr val="C00000"/>
              </a:solidFill>
            </a:endParaRPr>
          </a:p>
        </p:txBody>
      </p:sp>
      <p:sp>
        <p:nvSpPr>
          <p:cNvPr id="23" name="文本框 5">
            <a:extLst>
              <a:ext uri="{FF2B5EF4-FFF2-40B4-BE49-F238E27FC236}">
                <a16:creationId xmlns:a16="http://schemas.microsoft.com/office/drawing/2014/main" id="{F44DAF28-B000-7F77-5CA2-3E9FB267F4B7}"/>
              </a:ext>
            </a:extLst>
          </p:cNvPr>
          <p:cNvSpPr txBox="1"/>
          <p:nvPr/>
        </p:nvSpPr>
        <p:spPr>
          <a:xfrm>
            <a:off x="725025" y="1812163"/>
            <a:ext cx="11159951" cy="2598261"/>
          </a:xfrm>
          <a:prstGeom prst="rect">
            <a:avLst/>
          </a:prstGeom>
          <a:noFill/>
        </p:spPr>
        <p:txBody>
          <a:bodyPr wrap="square" rtlCol="0" anchor="ctr">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 altLang="zh-CN" sz="9600" b="1" i="0">
                <a:solidFill>
                  <a:srgbClr val="F6F6F6"/>
                </a:solidFill>
                <a:effectLst/>
                <a:latin typeface="Microsoft YaHei" panose="020B0503020204020204" pitchFamily="34" charset="-122"/>
                <a:ea typeface="Microsoft YaHei" panose="020B0503020204020204" pitchFamily="34" charset="-122"/>
              </a:rPr>
              <a:t>Sle</a:t>
            </a:r>
            <a:r>
              <a:rPr lang="en" altLang="zh-CN" sz="9600" b="1" i="0">
                <a:solidFill>
                  <a:srgbClr val="940301"/>
                </a:solidFill>
                <a:effectLst/>
                <a:latin typeface="Microsoft YaHei" panose="020B0503020204020204" pitchFamily="34" charset="-122"/>
                <a:ea typeface="Microsoft YaHei" panose="020B0503020204020204" pitchFamily="34" charset="-122"/>
              </a:rPr>
              <a:t>ep Efficiency</a:t>
            </a:r>
          </a:p>
        </p:txBody>
      </p:sp>
      <p:sp>
        <p:nvSpPr>
          <p:cNvPr id="24" name="文本框 7">
            <a:extLst>
              <a:ext uri="{FF2B5EF4-FFF2-40B4-BE49-F238E27FC236}">
                <a16:creationId xmlns:a16="http://schemas.microsoft.com/office/drawing/2014/main" id="{66A0434E-8348-3598-DBB3-894A9BA294D6}"/>
              </a:ext>
            </a:extLst>
          </p:cNvPr>
          <p:cNvSpPr txBox="1"/>
          <p:nvPr/>
        </p:nvSpPr>
        <p:spPr>
          <a:xfrm>
            <a:off x="8239992" y="4145002"/>
            <a:ext cx="3328122" cy="369332"/>
          </a:xfrm>
          <a:prstGeom prst="rect">
            <a:avLst/>
          </a:prstGeom>
          <a:solidFill>
            <a:srgbClr val="940301"/>
          </a:solidFill>
          <a:ln w="12700" cap="flat" cmpd="sng" algn="ctr">
            <a:noFill/>
            <a:prstDash val="solid"/>
            <a:miter lim="800000"/>
          </a:ln>
          <a:effectLst/>
        </p:spPr>
        <p:txBody>
          <a:bodyPr rtlCol="0" anchor="ctr"/>
          <a:lstStyle>
            <a:defPPr>
              <a:defRPr lang="zh-CN"/>
            </a:defPPr>
            <a:lvl1pPr marR="0" lvl="0" indent="0" algn="ctr" defTabSz="914400" fontAlgn="auto">
              <a:lnSpc>
                <a:spcPct val="100000"/>
              </a:lnSpc>
              <a:spcBef>
                <a:spcPct val="0"/>
              </a:spcBef>
              <a:spcAft>
                <a:spcPct val="0"/>
              </a:spcAft>
              <a:buClrTx/>
              <a:buSzTx/>
              <a:buFontTx/>
              <a:buNone/>
              <a:defRPr kumimoji="0" sz="1800" b="0" i="0" u="none" strike="noStrike" kern="0" cap="none" spc="0" normalizeH="0" baseline="0">
                <a:ln>
                  <a:noFill/>
                </a:ln>
                <a:solidFill>
                  <a:prstClr val="white"/>
                </a:solidFill>
                <a:effectLst/>
                <a:uLnTx/>
                <a:uFillTx/>
                <a:cs typeface="+mn-ea"/>
              </a:defRPr>
            </a:lvl1pPr>
          </a:lstStyle>
          <a:p>
            <a:pPr algn="l"/>
            <a:r>
              <a:rPr lang="en-US" altLang="zh-CN">
                <a:latin typeface="Microsoft YaHei" panose="020B0503020204020204" pitchFamily="34" charset="-122"/>
                <a:ea typeface="Microsoft YaHei" panose="020B0503020204020204" pitchFamily="34" charset="-122"/>
                <a:sym typeface="+mn-lt"/>
              </a:rPr>
              <a:t>Team7</a:t>
            </a:r>
            <a:endParaRPr lang="zh-CN" altLang="en-US">
              <a:latin typeface="Microsoft YaHei" panose="020B0503020204020204" pitchFamily="34" charset="-122"/>
              <a:ea typeface="Microsoft YaHei" panose="020B0503020204020204" pitchFamily="34" charset="-122"/>
              <a:sym typeface="+mn-lt"/>
            </a:endParaRPr>
          </a:p>
        </p:txBody>
      </p:sp>
      <p:sp>
        <p:nvSpPr>
          <p:cNvPr id="29" name="文本框 8">
            <a:extLst>
              <a:ext uri="{FF2B5EF4-FFF2-40B4-BE49-F238E27FC236}">
                <a16:creationId xmlns:a16="http://schemas.microsoft.com/office/drawing/2014/main" id="{6874F716-33FE-B933-3A3F-8B8E78B466A7}"/>
              </a:ext>
            </a:extLst>
          </p:cNvPr>
          <p:cNvSpPr txBox="1"/>
          <p:nvPr/>
        </p:nvSpPr>
        <p:spPr>
          <a:xfrm>
            <a:off x="5735714" y="1765347"/>
            <a:ext cx="596193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000">
                <a:solidFill>
                  <a:schemeClr val="bg1">
                    <a:lumMod val="50000"/>
                  </a:schemeClr>
                </a:solidFill>
                <a:latin typeface="Microsoft YaHei" panose="020B0503020204020204" pitchFamily="34" charset="-122"/>
                <a:ea typeface="Microsoft YaHei" panose="020B0503020204020204" pitchFamily="34" charset="-122"/>
                <a:cs typeface="+mn-ea"/>
                <a:sym typeface="+mn-lt"/>
              </a:rPr>
              <a:t>2024</a:t>
            </a:r>
            <a:r>
              <a:rPr lang="zh-CN" altLang="en-US" sz="2000">
                <a:solidFill>
                  <a:schemeClr val="bg1">
                    <a:lumMod val="50000"/>
                  </a:schemeClr>
                </a:solidFill>
                <a:latin typeface="Microsoft YaHei" panose="020B0503020204020204" pitchFamily="34" charset="-122"/>
                <a:ea typeface="Microsoft YaHei" panose="020B0503020204020204" pitchFamily="34" charset="-122"/>
                <a:cs typeface="+mn-ea"/>
                <a:sym typeface="+mn-lt"/>
              </a:rPr>
              <a:t>      </a:t>
            </a:r>
            <a:r>
              <a:rPr lang="en-US" altLang="zh-CN" sz="2000">
                <a:solidFill>
                  <a:schemeClr val="bg1">
                    <a:lumMod val="50000"/>
                  </a:schemeClr>
                </a:solidFill>
                <a:latin typeface="Microsoft YaHei" panose="020B0503020204020204" pitchFamily="34" charset="-122"/>
                <a:ea typeface="Microsoft YaHei" panose="020B0503020204020204" pitchFamily="34" charset="-122"/>
                <a:cs typeface="+mn-ea"/>
                <a:sym typeface="+mn-lt"/>
              </a:rPr>
              <a:t>I     10</a:t>
            </a:r>
            <a:r>
              <a:rPr lang="zh-CN" altLang="en-US" sz="2000">
                <a:solidFill>
                  <a:schemeClr val="bg1">
                    <a:lumMod val="50000"/>
                  </a:schemeClr>
                </a:solidFill>
                <a:latin typeface="Microsoft YaHei" panose="020B0503020204020204" pitchFamily="34" charset="-122"/>
                <a:ea typeface="Microsoft YaHei" panose="020B0503020204020204" pitchFamily="34" charset="-122"/>
                <a:cs typeface="+mn-ea"/>
                <a:sym typeface="+mn-lt"/>
              </a:rPr>
              <a:t>     </a:t>
            </a:r>
            <a:r>
              <a:rPr lang="en-US" altLang="zh-CN" sz="2000">
                <a:solidFill>
                  <a:schemeClr val="bg1">
                    <a:lumMod val="50000"/>
                  </a:schemeClr>
                </a:solidFill>
                <a:latin typeface="Microsoft YaHei" panose="020B0503020204020204" pitchFamily="34" charset="-122"/>
                <a:ea typeface="Microsoft YaHei" panose="020B0503020204020204" pitchFamily="34" charset="-122"/>
                <a:cs typeface="+mn-ea"/>
                <a:sym typeface="+mn-lt"/>
              </a:rPr>
              <a:t>I     27</a:t>
            </a:r>
            <a:r>
              <a:rPr lang="zh-CN" altLang="en-US" sz="2000">
                <a:solidFill>
                  <a:schemeClr val="bg1">
                    <a:lumMod val="50000"/>
                  </a:schemeClr>
                </a:solidFill>
                <a:latin typeface="Microsoft YaHei" panose="020B0503020204020204" pitchFamily="34" charset="-122"/>
                <a:ea typeface="Microsoft YaHei" panose="020B0503020204020204" pitchFamily="34" charset="-122"/>
                <a:cs typeface="+mn-ea"/>
                <a:sym typeface="+mn-lt"/>
              </a:rPr>
              <a:t>      </a:t>
            </a:r>
            <a:r>
              <a:rPr lang="en-US" altLang="zh-CN" sz="2000">
                <a:solidFill>
                  <a:schemeClr val="bg1">
                    <a:lumMod val="50000"/>
                  </a:schemeClr>
                </a:solidFill>
                <a:latin typeface="Microsoft YaHei" panose="020B0503020204020204" pitchFamily="34" charset="-122"/>
                <a:ea typeface="Microsoft YaHei" panose="020B0503020204020204" pitchFamily="34" charset="-122"/>
                <a:cs typeface="+mn-ea"/>
                <a:sym typeface="+mn-lt"/>
              </a:rPr>
              <a:t>I	</a:t>
            </a:r>
            <a:endParaRPr lang="zh-CN" altLang="en-US" sz="2000">
              <a:solidFill>
                <a:schemeClr val="bg1">
                  <a:lumMod val="50000"/>
                </a:schemeClr>
              </a:solidFill>
              <a:latin typeface="Microsoft YaHei" panose="020B0503020204020204" pitchFamily="34" charset="-122"/>
              <a:ea typeface="Microsoft YaHei" panose="020B0503020204020204" pitchFamily="34" charset="-122"/>
              <a:cs typeface="+mn-ea"/>
              <a:sym typeface="+mn-lt"/>
            </a:endParaRPr>
          </a:p>
        </p:txBody>
      </p:sp>
      <p:sp>
        <p:nvSpPr>
          <p:cNvPr id="30" name="空心弧 29">
            <a:extLst>
              <a:ext uri="{FF2B5EF4-FFF2-40B4-BE49-F238E27FC236}">
                <a16:creationId xmlns:a16="http://schemas.microsoft.com/office/drawing/2014/main" id="{51CCB722-1A93-2F68-B47A-F8659B95E163}"/>
              </a:ext>
            </a:extLst>
          </p:cNvPr>
          <p:cNvSpPr/>
          <p:nvPr/>
        </p:nvSpPr>
        <p:spPr>
          <a:xfrm rot="14414393">
            <a:off x="893498" y="1098741"/>
            <a:ext cx="4802563" cy="4802563"/>
          </a:xfrm>
          <a:prstGeom prst="blockArc">
            <a:avLst>
              <a:gd name="adj1" fmla="val 10800000"/>
              <a:gd name="adj2" fmla="val 467453"/>
              <a:gd name="adj3" fmla="val 2676"/>
            </a:avLst>
          </a:prstGeom>
          <a:solidFill>
            <a:srgbClr val="FBF9F7"/>
          </a:solidFill>
          <a:ln w="12700" cap="flat" cmpd="sng" algn="ctr">
            <a:noFill/>
            <a:prstDash val="solid"/>
            <a:miter lim="800000"/>
          </a:ln>
          <a:effectLst/>
        </p:spPr>
        <p:txBody>
          <a:bodyPr rtlCol="0" anchor="ctr"/>
          <a:lstStyle/>
          <a:p>
            <a:endParaRPr/>
          </a:p>
        </p:txBody>
      </p:sp>
      <p:sp>
        <p:nvSpPr>
          <p:cNvPr id="2" name="文本框 7">
            <a:extLst>
              <a:ext uri="{FF2B5EF4-FFF2-40B4-BE49-F238E27FC236}">
                <a16:creationId xmlns:a16="http://schemas.microsoft.com/office/drawing/2014/main" id="{83230E7F-ED5D-3475-661E-3722F5C2BCA8}"/>
              </a:ext>
            </a:extLst>
          </p:cNvPr>
          <p:cNvSpPr txBox="1"/>
          <p:nvPr/>
        </p:nvSpPr>
        <p:spPr>
          <a:xfrm>
            <a:off x="9592059" y="5026327"/>
            <a:ext cx="1976562" cy="369332"/>
          </a:xfrm>
          <a:prstGeom prst="rect">
            <a:avLst/>
          </a:prstGeom>
          <a:solidFill>
            <a:srgbClr val="940301"/>
          </a:solidFill>
          <a:ln w="12700" cap="flat" cmpd="sng" algn="ctr">
            <a:noFill/>
            <a:prstDash val="solid"/>
            <a:miter lim="800000"/>
          </a:ln>
          <a:effectLst/>
        </p:spPr>
        <p:txBody>
          <a:bodyPr lIns="91440" tIns="45720" rIns="91440" bIns="45720" rtlCol="0" anchor="ctr"/>
          <a:lstStyle>
            <a:defPPr>
              <a:defRPr lang="zh-CN"/>
            </a:defPPr>
            <a:lvl1pPr marR="0" lvl="0" indent="0" algn="ctr" defTabSz="914400" fontAlgn="auto">
              <a:lnSpc>
                <a:spcPct val="100000"/>
              </a:lnSpc>
              <a:spcBef>
                <a:spcPct val="0"/>
              </a:spcBef>
              <a:spcAft>
                <a:spcPct val="0"/>
              </a:spcAft>
              <a:buClrTx/>
              <a:buSzTx/>
              <a:buFontTx/>
              <a:buNone/>
              <a:defRPr kumimoji="0" sz="1800" b="0" i="0" u="none" strike="noStrike" kern="0" cap="none" spc="0" normalizeH="0" baseline="0">
                <a:ln>
                  <a:noFill/>
                </a:ln>
                <a:solidFill>
                  <a:prstClr val="white"/>
                </a:solidFill>
                <a:effectLst/>
                <a:uLnTx/>
                <a:uFillTx/>
                <a:cs typeface="+mn-ea"/>
              </a:defRPr>
            </a:lvl1pPr>
          </a:lstStyle>
          <a:p>
            <a:pPr algn="l"/>
            <a:r>
              <a:rPr lang="en-US" altLang="zh-CN">
                <a:latin typeface="Microsoft YaHei"/>
                <a:ea typeface="Microsoft YaHei"/>
                <a:sym typeface="+mn-lt"/>
              </a:rPr>
              <a:t>Jun Ma</a:t>
            </a:r>
            <a:endParaRPr lang="zh-CN" altLang="en-US">
              <a:latin typeface="Microsoft YaHei"/>
              <a:ea typeface="Microsoft YaHei"/>
              <a:sym typeface="+mn-lt"/>
            </a:endParaRPr>
          </a:p>
        </p:txBody>
      </p:sp>
      <p:sp>
        <p:nvSpPr>
          <p:cNvPr id="3" name="文本框 7">
            <a:extLst>
              <a:ext uri="{FF2B5EF4-FFF2-40B4-BE49-F238E27FC236}">
                <a16:creationId xmlns:a16="http://schemas.microsoft.com/office/drawing/2014/main" id="{96204EBE-73B9-8ED1-C167-22DB4D2ED603}"/>
              </a:ext>
            </a:extLst>
          </p:cNvPr>
          <p:cNvSpPr txBox="1"/>
          <p:nvPr/>
        </p:nvSpPr>
        <p:spPr>
          <a:xfrm>
            <a:off x="9592057" y="5452543"/>
            <a:ext cx="1976562" cy="369332"/>
          </a:xfrm>
          <a:prstGeom prst="rect">
            <a:avLst/>
          </a:prstGeom>
          <a:solidFill>
            <a:srgbClr val="940301"/>
          </a:solidFill>
          <a:ln w="12700" cap="flat" cmpd="sng" algn="ctr">
            <a:noFill/>
            <a:prstDash val="solid"/>
            <a:miter lim="800000"/>
          </a:ln>
          <a:effectLst/>
        </p:spPr>
        <p:txBody>
          <a:bodyPr lIns="91440" tIns="45720" rIns="91440" bIns="45720" rtlCol="0" anchor="ctr"/>
          <a:lstStyle>
            <a:defPPr>
              <a:defRPr lang="zh-CN"/>
            </a:defPPr>
            <a:lvl1pPr marR="0" lvl="0" indent="0" algn="ctr" defTabSz="914400" fontAlgn="auto">
              <a:lnSpc>
                <a:spcPct val="100000"/>
              </a:lnSpc>
              <a:spcBef>
                <a:spcPct val="0"/>
              </a:spcBef>
              <a:spcAft>
                <a:spcPct val="0"/>
              </a:spcAft>
              <a:buClrTx/>
              <a:buSzTx/>
              <a:buFontTx/>
              <a:buNone/>
              <a:defRPr kumimoji="0" sz="1800" b="0" i="0" u="none" strike="noStrike" kern="0" cap="none" spc="0" normalizeH="0" baseline="0">
                <a:ln>
                  <a:noFill/>
                </a:ln>
                <a:solidFill>
                  <a:prstClr val="white"/>
                </a:solidFill>
                <a:effectLst/>
                <a:uLnTx/>
                <a:uFillTx/>
                <a:cs typeface="+mn-ea"/>
              </a:defRPr>
            </a:lvl1pPr>
          </a:lstStyle>
          <a:p>
            <a:pPr algn="l"/>
            <a:r>
              <a:rPr lang="de-DE" altLang="zh-CN" sz="1800" b="0" i="0" u="none" strike="noStrike" err="1">
                <a:solidFill>
                  <a:srgbClr val="FFFFFF"/>
                </a:solidFill>
                <a:effectLst/>
                <a:latin typeface="微软雅黑"/>
                <a:ea typeface="微软雅黑"/>
              </a:rPr>
              <a:t>Zihui</a:t>
            </a:r>
            <a:r>
              <a:rPr lang="de-DE" altLang="zh-CN" sz="1800" b="0" i="0" u="none" strike="noStrike">
                <a:solidFill>
                  <a:srgbClr val="FFFFFF"/>
                </a:solidFill>
                <a:effectLst/>
                <a:latin typeface="微软雅黑"/>
                <a:ea typeface="微软雅黑"/>
              </a:rPr>
              <a:t> Yao</a:t>
            </a:r>
            <a:endParaRPr lang="zh-CN" altLang="en-US">
              <a:latin typeface="微软雅黑"/>
              <a:ea typeface="微软雅黑"/>
              <a:sym typeface="+mn-lt"/>
            </a:endParaRPr>
          </a:p>
        </p:txBody>
      </p:sp>
      <p:sp>
        <p:nvSpPr>
          <p:cNvPr id="4" name="文本框 7">
            <a:extLst>
              <a:ext uri="{FF2B5EF4-FFF2-40B4-BE49-F238E27FC236}">
                <a16:creationId xmlns:a16="http://schemas.microsoft.com/office/drawing/2014/main" id="{5642AC8D-0405-2BEF-5734-BAD4444FC32A}"/>
              </a:ext>
            </a:extLst>
          </p:cNvPr>
          <p:cNvSpPr txBox="1"/>
          <p:nvPr/>
        </p:nvSpPr>
        <p:spPr>
          <a:xfrm>
            <a:off x="9592058" y="4600111"/>
            <a:ext cx="1976561" cy="369332"/>
          </a:xfrm>
          <a:prstGeom prst="rect">
            <a:avLst/>
          </a:prstGeom>
          <a:solidFill>
            <a:srgbClr val="940301"/>
          </a:solidFill>
          <a:ln w="12700" cap="flat" cmpd="sng" algn="ctr">
            <a:noFill/>
            <a:prstDash val="solid"/>
            <a:miter lim="800000"/>
          </a:ln>
          <a:effectLst/>
        </p:spPr>
        <p:txBody>
          <a:bodyPr lIns="91440" tIns="45720" rIns="91440" bIns="45720" rtlCol="0" anchor="ctr"/>
          <a:lstStyle>
            <a:defPPr>
              <a:defRPr lang="zh-CN"/>
            </a:defPPr>
            <a:lvl1pPr marR="0" lvl="0" indent="0" algn="ctr" defTabSz="914400" fontAlgn="auto">
              <a:lnSpc>
                <a:spcPct val="100000"/>
              </a:lnSpc>
              <a:spcBef>
                <a:spcPct val="0"/>
              </a:spcBef>
              <a:spcAft>
                <a:spcPct val="0"/>
              </a:spcAft>
              <a:buClrTx/>
              <a:buSzTx/>
              <a:buFontTx/>
              <a:buNone/>
              <a:defRPr kumimoji="0" sz="1800" b="0" i="0" u="none" strike="noStrike" kern="0" cap="none" spc="0" normalizeH="0" baseline="0">
                <a:ln>
                  <a:noFill/>
                </a:ln>
                <a:solidFill>
                  <a:prstClr val="white"/>
                </a:solidFill>
                <a:effectLst/>
                <a:uLnTx/>
                <a:uFillTx/>
                <a:cs typeface="+mn-ea"/>
              </a:defRPr>
            </a:lvl1pPr>
          </a:lstStyle>
          <a:p>
            <a:pPr algn="l"/>
            <a:r>
              <a:rPr lang="de-DE" altLang="zh-CN" sz="1800" b="0" i="0" u="none" strike="noStrike" err="1">
                <a:solidFill>
                  <a:srgbClr val="FFFFFF"/>
                </a:solidFill>
                <a:effectLst/>
                <a:latin typeface="微软雅黑"/>
                <a:ea typeface="微软雅黑"/>
              </a:rPr>
              <a:t>Honglin</a:t>
            </a:r>
            <a:r>
              <a:rPr lang="de-DE" altLang="zh-CN" sz="1800" b="0" i="0" u="none" strike="noStrike">
                <a:solidFill>
                  <a:srgbClr val="FFFFFF"/>
                </a:solidFill>
                <a:effectLst/>
                <a:latin typeface="微软雅黑"/>
                <a:ea typeface="微软雅黑"/>
              </a:rPr>
              <a:t> Wang </a:t>
            </a:r>
            <a:endParaRPr lang="zh-CN" altLang="en-US">
              <a:latin typeface="微软雅黑"/>
              <a:ea typeface="微软雅黑"/>
              <a:sym typeface="+mn-lt"/>
            </a:endParaRPr>
          </a:p>
        </p:txBody>
      </p:sp>
      <p:sp>
        <p:nvSpPr>
          <p:cNvPr id="5" name="文本框 7">
            <a:extLst>
              <a:ext uri="{FF2B5EF4-FFF2-40B4-BE49-F238E27FC236}">
                <a16:creationId xmlns:a16="http://schemas.microsoft.com/office/drawing/2014/main" id="{F3F8E571-A8E4-7DAB-69AE-F608FDA08671}"/>
              </a:ext>
            </a:extLst>
          </p:cNvPr>
          <p:cNvSpPr txBox="1"/>
          <p:nvPr/>
        </p:nvSpPr>
        <p:spPr>
          <a:xfrm>
            <a:off x="8239991" y="5917263"/>
            <a:ext cx="3328122" cy="369332"/>
          </a:xfrm>
          <a:prstGeom prst="rect">
            <a:avLst/>
          </a:prstGeom>
          <a:solidFill>
            <a:srgbClr val="940301"/>
          </a:solidFill>
          <a:ln w="12700" cap="flat" cmpd="sng" algn="ctr">
            <a:noFill/>
            <a:prstDash val="solid"/>
            <a:miter lim="800000"/>
          </a:ln>
          <a:effectLst/>
        </p:spPr>
        <p:txBody>
          <a:bodyPr rtlCol="0" anchor="ctr"/>
          <a:lstStyle>
            <a:defPPr>
              <a:defRPr lang="zh-CN"/>
            </a:defPPr>
            <a:lvl1pPr marR="0" lvl="0" indent="0" algn="ctr" defTabSz="914400" fontAlgn="auto">
              <a:lnSpc>
                <a:spcPct val="100000"/>
              </a:lnSpc>
              <a:spcBef>
                <a:spcPct val="0"/>
              </a:spcBef>
              <a:spcAft>
                <a:spcPct val="0"/>
              </a:spcAft>
              <a:buClrTx/>
              <a:buSzTx/>
              <a:buFontTx/>
              <a:buNone/>
              <a:defRPr kumimoji="0" sz="1800" b="0" i="0" u="none" strike="noStrike" kern="0" cap="none" spc="0" normalizeH="0" baseline="0">
                <a:ln>
                  <a:noFill/>
                </a:ln>
                <a:solidFill>
                  <a:prstClr val="white"/>
                </a:solidFill>
                <a:effectLst/>
                <a:uLnTx/>
                <a:uFillTx/>
                <a:cs typeface="+mn-ea"/>
              </a:defRPr>
            </a:lvl1pPr>
          </a:lstStyle>
          <a:p>
            <a:pPr algn="l">
              <a:lnSpc>
                <a:spcPct val="90000"/>
              </a:lnSpc>
            </a:pPr>
            <a:r>
              <a:rPr lang="en" altLang="zh-CN" sz="1800" err="1">
                <a:latin typeface="Microsoft YaHei" panose="020B0503020204020204" pitchFamily="34" charset="-122"/>
                <a:ea typeface="Microsoft YaHei" panose="020B0503020204020204" pitchFamily="34" charset="-122"/>
              </a:rPr>
              <a:t>Instuctor:Arash</a:t>
            </a:r>
            <a:r>
              <a:rPr lang="en" altLang="zh-CN" sz="1800">
                <a:latin typeface="Microsoft YaHei" panose="020B0503020204020204" pitchFamily="34" charset="-122"/>
                <a:ea typeface="Microsoft YaHei" panose="020B0503020204020204" pitchFamily="34" charset="-122"/>
              </a:rPr>
              <a:t> </a:t>
            </a:r>
            <a:r>
              <a:rPr lang="en" altLang="zh-CN" sz="1800" err="1">
                <a:latin typeface="Microsoft YaHei" panose="020B0503020204020204" pitchFamily="34" charset="-122"/>
                <a:ea typeface="Microsoft YaHei" panose="020B0503020204020204" pitchFamily="34" charset="-122"/>
              </a:rPr>
              <a:t>Shamseddini</a:t>
            </a:r>
            <a:endParaRPr lang="en" altLang="zh-CN"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99777409"/>
      </p:ext>
    </p:extLst>
  </p:cSld>
  <p:clrMapOvr>
    <a:overrideClrMapping bg1="lt1" tx1="dk1" bg2="lt2" tx2="dk2" accent1="accent1" accent2="accent2" accent3="accent3" accent4="accent4" accent5="accent5" accent6="accent6" hlink="hlink" folHlink="folHlink"/>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A29BD5C-A7BA-E554-93BA-55AA32EF8A5A}"/>
              </a:ext>
            </a:extLst>
          </p:cNvPr>
          <p:cNvGrpSpPr/>
          <p:nvPr/>
        </p:nvGrpSpPr>
        <p:grpSpPr>
          <a:xfrm>
            <a:off x="5045952" y="2057553"/>
            <a:ext cx="1893873" cy="1895504"/>
            <a:chOff x="1137679" y="1882666"/>
            <a:chExt cx="1893873" cy="1895504"/>
          </a:xfrm>
        </p:grpSpPr>
        <p:sp>
          <p:nvSpPr>
            <p:cNvPr id="12" name="Oval 11">
              <a:extLst>
                <a:ext uri="{FF2B5EF4-FFF2-40B4-BE49-F238E27FC236}">
                  <a16:creationId xmlns:a16="http://schemas.microsoft.com/office/drawing/2014/main" id="{F8F4ECFA-F3BD-E4C7-3499-AD959F4CA44F}"/>
                </a:ext>
              </a:extLst>
            </p:cNvPr>
            <p:cNvSpPr/>
            <p:nvPr/>
          </p:nvSpPr>
          <p:spPr>
            <a:xfrm>
              <a:off x="1343953" y="1965197"/>
              <a:ext cx="1523869" cy="1523869"/>
            </a:xfrm>
            <a:prstGeom prst="ellipse">
              <a:avLst/>
            </a:prstGeom>
            <a:solidFill>
              <a:schemeClr val="accent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a:extLst>
                <a:ext uri="{FF2B5EF4-FFF2-40B4-BE49-F238E27FC236}">
                  <a16:creationId xmlns:a16="http://schemas.microsoft.com/office/drawing/2014/main" id="{5D508620-5703-A2C6-E322-25C97A6B74F8}"/>
                </a:ext>
              </a:extLst>
            </p:cNvPr>
            <p:cNvSpPr/>
            <p:nvPr/>
          </p:nvSpPr>
          <p:spPr>
            <a:xfrm>
              <a:off x="1993828" y="1882666"/>
              <a:ext cx="922997" cy="922997"/>
            </a:xfrm>
            <a:prstGeom prst="ellipse">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a:extLst>
                <a:ext uri="{FF2B5EF4-FFF2-40B4-BE49-F238E27FC236}">
                  <a16:creationId xmlns:a16="http://schemas.microsoft.com/office/drawing/2014/main" id="{50FF7742-3199-0AF9-039C-B79849C3F76C}"/>
                </a:ext>
              </a:extLst>
            </p:cNvPr>
            <p:cNvSpPr/>
            <p:nvPr/>
          </p:nvSpPr>
          <p:spPr>
            <a:xfrm>
              <a:off x="1137679" y="2649356"/>
              <a:ext cx="1128814" cy="1128814"/>
            </a:xfrm>
            <a:prstGeom prst="ellipse">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a:hlinkClick r:id="" action="ppaction://hlinkshowjump?jump=nextslide"/>
              <a:extLst>
                <a:ext uri="{FF2B5EF4-FFF2-40B4-BE49-F238E27FC236}">
                  <a16:creationId xmlns:a16="http://schemas.microsoft.com/office/drawing/2014/main" id="{40190910-6A37-F0E5-9683-AB0A4C434316}"/>
                </a:ext>
              </a:extLst>
            </p:cNvPr>
            <p:cNvSpPr/>
            <p:nvPr/>
          </p:nvSpPr>
          <p:spPr>
            <a:xfrm>
              <a:off x="2443773" y="3008397"/>
              <a:ext cx="587779" cy="587779"/>
            </a:xfrm>
            <a:prstGeom prst="ellipse">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 name="Text Placeholder 1">
            <a:extLst>
              <a:ext uri="{FF2B5EF4-FFF2-40B4-BE49-F238E27FC236}">
                <a16:creationId xmlns:a16="http://schemas.microsoft.com/office/drawing/2014/main" id="{90A96A9A-C3B9-B328-07DE-E3505A23E008}"/>
              </a:ext>
            </a:extLst>
          </p:cNvPr>
          <p:cNvSpPr>
            <a:spLocks noGrp="1"/>
          </p:cNvSpPr>
          <p:nvPr>
            <p:ph type="body" sz="quarter" idx="10"/>
          </p:nvPr>
        </p:nvSpPr>
        <p:spPr/>
        <p:txBody>
          <a:bodyPr/>
          <a:lstStyle/>
          <a:p>
            <a:r>
              <a:rPr lang="en-CA" sz="3600"/>
              <a:t>Results</a:t>
            </a:r>
          </a:p>
        </p:txBody>
      </p:sp>
      <p:pic>
        <p:nvPicPr>
          <p:cNvPr id="3" name="Picture 2">
            <a:extLst>
              <a:ext uri="{FF2B5EF4-FFF2-40B4-BE49-F238E27FC236}">
                <a16:creationId xmlns:a16="http://schemas.microsoft.com/office/drawing/2014/main" id="{8EC63E61-25CB-9FF6-7FFF-6102804E7CAE}"/>
              </a:ext>
            </a:extLst>
          </p:cNvPr>
          <p:cNvPicPr>
            <a:picLocks noChangeAspect="1"/>
          </p:cNvPicPr>
          <p:nvPr/>
        </p:nvPicPr>
        <p:blipFill>
          <a:blip r:embed="rId2"/>
          <a:stretch>
            <a:fillRect/>
          </a:stretch>
        </p:blipFill>
        <p:spPr>
          <a:xfrm>
            <a:off x="428911" y="1447800"/>
            <a:ext cx="3665801" cy="4114800"/>
          </a:xfrm>
          <a:prstGeom prst="rect">
            <a:avLst/>
          </a:prstGeom>
        </p:spPr>
      </p:pic>
      <p:pic>
        <p:nvPicPr>
          <p:cNvPr id="4" name="Picture 3" descr="A graph with blue dots&#10;&#10;Description automatically generated">
            <a:extLst>
              <a:ext uri="{FF2B5EF4-FFF2-40B4-BE49-F238E27FC236}">
                <a16:creationId xmlns:a16="http://schemas.microsoft.com/office/drawing/2014/main" id="{60D981A5-D0BD-11C4-777C-61467FFBAED0}"/>
              </a:ext>
            </a:extLst>
          </p:cNvPr>
          <p:cNvPicPr>
            <a:picLocks noChangeAspect="1"/>
          </p:cNvPicPr>
          <p:nvPr/>
        </p:nvPicPr>
        <p:blipFill>
          <a:blip r:embed="rId3"/>
          <a:stretch>
            <a:fillRect/>
          </a:stretch>
        </p:blipFill>
        <p:spPr>
          <a:xfrm>
            <a:off x="7458217" y="1276209"/>
            <a:ext cx="4010239" cy="4114800"/>
          </a:xfrm>
          <a:prstGeom prst="rect">
            <a:avLst/>
          </a:prstGeom>
        </p:spPr>
      </p:pic>
      <p:pic>
        <p:nvPicPr>
          <p:cNvPr id="10" name="Picture 9" descr="A person lying down in different poses&#10;&#10;Description automatically generated">
            <a:extLst>
              <a:ext uri="{FF2B5EF4-FFF2-40B4-BE49-F238E27FC236}">
                <a16:creationId xmlns:a16="http://schemas.microsoft.com/office/drawing/2014/main" id="{EBFC3B18-8FB0-0D15-1BBC-D78CB8056E11}"/>
              </a:ext>
            </a:extLst>
          </p:cNvPr>
          <p:cNvPicPr>
            <a:picLocks noChangeAspect="1"/>
          </p:cNvPicPr>
          <p:nvPr/>
        </p:nvPicPr>
        <p:blipFill>
          <a:blip r:embed="rId4">
            <a:alphaModFix amt="79000"/>
          </a:blip>
          <a:stretch>
            <a:fillRect/>
          </a:stretch>
        </p:blipFill>
        <p:spPr>
          <a:xfrm>
            <a:off x="4898160" y="3207101"/>
            <a:ext cx="2193768" cy="3359046"/>
          </a:xfrm>
          <a:prstGeom prst="rect">
            <a:avLst/>
          </a:prstGeom>
        </p:spPr>
      </p:pic>
    </p:spTree>
    <p:extLst>
      <p:ext uri="{BB962C8B-B14F-4D97-AF65-F5344CB8AC3E}">
        <p14:creationId xmlns:p14="http://schemas.microsoft.com/office/powerpoint/2010/main" val="19273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4">
            <a:alphaModFix amt="15000"/>
          </a:blip>
          <a:srcRect l="236" t="41678" r="36" b="25144"/>
          <a:stretch/>
        </p:blipFill>
        <p:spPr>
          <a:xfrm>
            <a:off x="961486" y="4934262"/>
            <a:ext cx="10118943" cy="1580101"/>
          </a:xfrm>
        </p:spPr>
      </p:pic>
      <p:cxnSp>
        <p:nvCxnSpPr>
          <p:cNvPr id="8" name="Straight Connector 7"/>
          <p:cNvCxnSpPr/>
          <p:nvPr/>
        </p:nvCxnSpPr>
        <p:spPr>
          <a:xfrm>
            <a:off x="1072434" y="3644301"/>
            <a:ext cx="10047135" cy="0"/>
          </a:xfrm>
          <a:prstGeom prst="line">
            <a:avLst/>
          </a:prstGeom>
          <a:ln>
            <a:gradFill flip="none" rotWithShape="1">
              <a:gsLst>
                <a:gs pos="0">
                  <a:schemeClr val="accent1">
                    <a:lumMod val="5000"/>
                    <a:lumOff val="95000"/>
                  </a:schemeClr>
                </a:gs>
                <a:gs pos="100000">
                  <a:schemeClr val="bg1">
                    <a:alpha val="13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35140" y="1540996"/>
            <a:ext cx="0" cy="4432323"/>
          </a:xfrm>
          <a:prstGeom prst="line">
            <a:avLst/>
          </a:prstGeom>
          <a:ln>
            <a:gradFill flip="none" rotWithShape="1">
              <a:gsLst>
                <a:gs pos="0">
                  <a:schemeClr val="accent1">
                    <a:lumMod val="5000"/>
                    <a:lumOff val="95000"/>
                  </a:schemeClr>
                </a:gs>
                <a:gs pos="98000">
                  <a:schemeClr val="bg1">
                    <a:alpha val="13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175625" y="1540996"/>
            <a:ext cx="0" cy="4432323"/>
          </a:xfrm>
          <a:prstGeom prst="line">
            <a:avLst/>
          </a:prstGeom>
          <a:ln>
            <a:gradFill flip="none" rotWithShape="1">
              <a:gsLst>
                <a:gs pos="0">
                  <a:schemeClr val="accent1">
                    <a:lumMod val="5000"/>
                    <a:lumOff val="95000"/>
                  </a:schemeClr>
                </a:gs>
                <a:gs pos="98000">
                  <a:schemeClr val="bg1">
                    <a:alpha val="13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733071" y="695261"/>
            <a:ext cx="458165" cy="67611"/>
            <a:chOff x="11008409" y="6143528"/>
            <a:chExt cx="352370" cy="102724"/>
          </a:xfrm>
        </p:grpSpPr>
        <p:sp>
          <p:nvSpPr>
            <p:cNvPr id="85" name="Rectangle 84"/>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 Placeholder 4"/>
          <p:cNvSpPr txBox="1">
            <a:spLocks/>
          </p:cNvSpPr>
          <p:nvPr/>
        </p:nvSpPr>
        <p:spPr>
          <a:xfrm>
            <a:off x="629307" y="828173"/>
            <a:ext cx="3468560" cy="4540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ea typeface="Roboto"/>
              </a:rPr>
              <a:t>Results</a:t>
            </a:r>
          </a:p>
        </p:txBody>
      </p:sp>
      <p:grpSp>
        <p:nvGrpSpPr>
          <p:cNvPr id="95" name="Group 94"/>
          <p:cNvGrpSpPr/>
          <p:nvPr/>
        </p:nvGrpSpPr>
        <p:grpSpPr>
          <a:xfrm rot="5400000">
            <a:off x="11390346" y="6494322"/>
            <a:ext cx="309815" cy="45719"/>
            <a:chOff x="11008409" y="6143528"/>
            <a:chExt cx="352370" cy="102724"/>
          </a:xfrm>
        </p:grpSpPr>
        <p:sp>
          <p:nvSpPr>
            <p:cNvPr id="96" name="Rectangle 9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A graph of a sleep efficiency and alcohol consumption&#10;&#10;Description automatically generated">
            <a:extLst>
              <a:ext uri="{FF2B5EF4-FFF2-40B4-BE49-F238E27FC236}">
                <a16:creationId xmlns:a16="http://schemas.microsoft.com/office/drawing/2014/main" id="{9475D235-551D-95FF-AB1B-6AA84C6B0A22}"/>
              </a:ext>
            </a:extLst>
          </p:cNvPr>
          <p:cNvPicPr>
            <a:picLocks noChangeAspect="1"/>
          </p:cNvPicPr>
          <p:nvPr/>
        </p:nvPicPr>
        <p:blipFill>
          <a:blip r:embed="rId5">
            <a:alphaModFix/>
          </a:blip>
          <a:stretch>
            <a:fillRect/>
          </a:stretch>
        </p:blipFill>
        <p:spPr>
          <a:xfrm>
            <a:off x="937560" y="1311152"/>
            <a:ext cx="2876987" cy="2952000"/>
          </a:xfrm>
          <a:prstGeom prst="rect">
            <a:avLst/>
          </a:prstGeom>
        </p:spPr>
      </p:pic>
      <p:pic>
        <p:nvPicPr>
          <p:cNvPr id="12" name="Picture 11" descr="A graph of a sleep duration&#10;&#10;Description automatically generated">
            <a:extLst>
              <a:ext uri="{FF2B5EF4-FFF2-40B4-BE49-F238E27FC236}">
                <a16:creationId xmlns:a16="http://schemas.microsoft.com/office/drawing/2014/main" id="{1AFEAC50-C1AA-ED00-14DC-6D15BB75C140}"/>
              </a:ext>
            </a:extLst>
          </p:cNvPr>
          <p:cNvPicPr>
            <a:picLocks noChangeAspect="1"/>
          </p:cNvPicPr>
          <p:nvPr/>
        </p:nvPicPr>
        <p:blipFill>
          <a:blip r:embed="rId6">
            <a:alphaModFix/>
          </a:blip>
          <a:stretch>
            <a:fillRect/>
          </a:stretch>
        </p:blipFill>
        <p:spPr>
          <a:xfrm>
            <a:off x="4569969" y="1311152"/>
            <a:ext cx="2876987" cy="2952000"/>
          </a:xfrm>
          <a:prstGeom prst="rect">
            <a:avLst/>
          </a:prstGeom>
        </p:spPr>
      </p:pic>
      <p:pic>
        <p:nvPicPr>
          <p:cNvPr id="20" name="Picture 19" descr="A graph of sleep efficiency&#10;&#10;Description automatically generated">
            <a:extLst>
              <a:ext uri="{FF2B5EF4-FFF2-40B4-BE49-F238E27FC236}">
                <a16:creationId xmlns:a16="http://schemas.microsoft.com/office/drawing/2014/main" id="{4A8DB329-E598-9964-DF3C-E9D9CB6BF4E8}"/>
              </a:ext>
            </a:extLst>
          </p:cNvPr>
          <p:cNvPicPr>
            <a:picLocks noChangeAspect="1"/>
          </p:cNvPicPr>
          <p:nvPr/>
        </p:nvPicPr>
        <p:blipFill>
          <a:blip r:embed="rId7">
            <a:alphaModFix/>
          </a:blip>
          <a:stretch>
            <a:fillRect/>
          </a:stretch>
        </p:blipFill>
        <p:spPr>
          <a:xfrm>
            <a:off x="8204471" y="1311152"/>
            <a:ext cx="2876987" cy="2952000"/>
          </a:xfrm>
          <a:prstGeom prst="rect">
            <a:avLst/>
          </a:prstGeom>
        </p:spPr>
      </p:pic>
      <p:sp>
        <p:nvSpPr>
          <p:cNvPr id="5" name="TextBox 4">
            <a:extLst>
              <a:ext uri="{FF2B5EF4-FFF2-40B4-BE49-F238E27FC236}">
                <a16:creationId xmlns:a16="http://schemas.microsoft.com/office/drawing/2014/main" id="{966D004B-D408-D069-5C52-40621ED9E638}"/>
              </a:ext>
            </a:extLst>
          </p:cNvPr>
          <p:cNvSpPr txBox="1"/>
          <p:nvPr/>
        </p:nvSpPr>
        <p:spPr>
          <a:xfrm>
            <a:off x="1014675" y="4451737"/>
            <a:ext cx="2876294" cy="338554"/>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Microsoft YaHei"/>
                <a:ea typeface="+mn-lt"/>
                <a:cs typeface="+mn-lt"/>
              </a:rPr>
              <a:t>Non-drinkers is the highest</a:t>
            </a:r>
            <a:endParaRPr lang="en-US" sz="1600">
              <a:latin typeface="Microsoft YaHei"/>
            </a:endParaRPr>
          </a:p>
        </p:txBody>
      </p:sp>
      <p:sp>
        <p:nvSpPr>
          <p:cNvPr id="7" name="TextBox 6">
            <a:extLst>
              <a:ext uri="{FF2B5EF4-FFF2-40B4-BE49-F238E27FC236}">
                <a16:creationId xmlns:a16="http://schemas.microsoft.com/office/drawing/2014/main" id="{6F9EDE63-6763-477F-DCCE-D4D5EB0D9D8F}"/>
              </a:ext>
            </a:extLst>
          </p:cNvPr>
          <p:cNvSpPr txBox="1"/>
          <p:nvPr/>
        </p:nvSpPr>
        <p:spPr>
          <a:xfrm>
            <a:off x="4568594" y="4333064"/>
            <a:ext cx="3069914" cy="60351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Microsoft YaHei"/>
                <a:ea typeface="+mn-lt"/>
                <a:cs typeface="+mn-lt"/>
              </a:rPr>
              <a:t>Higher alcohol consumption </a:t>
            </a:r>
            <a:endParaRPr lang="en-US">
              <a:latin typeface="Microsoft YaHei"/>
              <a:ea typeface="Microsoft YaHei"/>
              <a:cs typeface="+mn-lt"/>
            </a:endParaRPr>
          </a:p>
          <a:p>
            <a:pPr algn="ctr"/>
            <a:r>
              <a:rPr lang="en-US" sz="1600">
                <a:latin typeface="Microsoft YaHei"/>
                <a:ea typeface="+mn-lt"/>
                <a:cs typeface="+mn-lt"/>
              </a:rPr>
              <a:t>with shorter sleep durations</a:t>
            </a:r>
            <a:endParaRPr lang="en-US">
              <a:latin typeface="Microsoft YaHei"/>
              <a:ea typeface="Microsoft YaHei"/>
            </a:endParaRPr>
          </a:p>
        </p:txBody>
      </p:sp>
      <p:sp>
        <p:nvSpPr>
          <p:cNvPr id="11" name="TextBox 10">
            <a:extLst>
              <a:ext uri="{FF2B5EF4-FFF2-40B4-BE49-F238E27FC236}">
                <a16:creationId xmlns:a16="http://schemas.microsoft.com/office/drawing/2014/main" id="{23BDFB67-0DDC-6CC7-2ACA-A2EBA67C9EB7}"/>
              </a:ext>
            </a:extLst>
          </p:cNvPr>
          <p:cNvSpPr txBox="1"/>
          <p:nvPr/>
        </p:nvSpPr>
        <p:spPr>
          <a:xfrm>
            <a:off x="8203708" y="4333063"/>
            <a:ext cx="3069914" cy="60351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Microsoft YaHei"/>
                <a:ea typeface="Microsoft YaHei"/>
                <a:cs typeface="+mn-lt"/>
              </a:rPr>
              <a:t>Average sleep efficiency as alcohol intake rises</a:t>
            </a:r>
            <a:endParaRPr lang="en-US"/>
          </a:p>
        </p:txBody>
      </p:sp>
    </p:spTree>
    <p:custDataLst>
      <p:tags r:id="rId1"/>
    </p:custDataLst>
    <p:extLst>
      <p:ext uri="{BB962C8B-B14F-4D97-AF65-F5344CB8AC3E}">
        <p14:creationId xmlns:p14="http://schemas.microsoft.com/office/powerpoint/2010/main" val="8552090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4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arn(outHorizontal)">
                                      <p:cBhvr>
                                        <p:cTn id="10" dur="500"/>
                                        <p:tgtEl>
                                          <p:spTgt spid="36"/>
                                        </p:tgtEl>
                                      </p:cBhvr>
                                    </p:animEffect>
                                  </p:childTnLst>
                                </p:cTn>
                              </p:par>
                              <p:par>
                                <p:cTn id="11" presetID="16" presetClass="entr" presetSubtype="42"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out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no smoking sign&#10;&#10;Description automatically generated">
            <a:extLst>
              <a:ext uri="{FF2B5EF4-FFF2-40B4-BE49-F238E27FC236}">
                <a16:creationId xmlns:a16="http://schemas.microsoft.com/office/drawing/2014/main" id="{66F936E0-3491-F87D-BFE6-4EAB22C1E725}"/>
              </a:ext>
            </a:extLst>
          </p:cNvPr>
          <p:cNvPicPr>
            <a:picLocks noChangeAspect="1"/>
          </p:cNvPicPr>
          <p:nvPr/>
        </p:nvPicPr>
        <p:blipFill>
          <a:blip r:embed="rId4"/>
          <a:stretch>
            <a:fillRect/>
          </a:stretch>
        </p:blipFill>
        <p:spPr>
          <a:xfrm>
            <a:off x="4594032" y="4342349"/>
            <a:ext cx="3597640" cy="2132976"/>
          </a:xfrm>
          <a:prstGeom prst="rect">
            <a:avLst/>
          </a:prstGeom>
        </p:spPr>
      </p:pic>
      <p:pic>
        <p:nvPicPr>
          <p:cNvPr id="6" name="图片占位符 5" descr="A person lighting a cigarette&#10;&#10;Description automatically generated"/>
          <p:cNvPicPr>
            <a:picLocks noGrp="1" noChangeAspect="1"/>
          </p:cNvPicPr>
          <p:nvPr>
            <p:ph type="pic" sz="quarter" idx="10"/>
          </p:nvPr>
        </p:nvPicPr>
        <p:blipFill>
          <a:blip r:embed="rId5"/>
          <a:srcRect l="2675" r="2675"/>
          <a:stretch/>
        </p:blipFill>
        <p:spPr>
          <a:xfrm>
            <a:off x="4484557" y="1280409"/>
            <a:ext cx="5446426" cy="3060492"/>
          </a:xfrm>
        </p:spPr>
      </p:pic>
      <p:grpSp>
        <p:nvGrpSpPr>
          <p:cNvPr id="84" name="Group 83"/>
          <p:cNvGrpSpPr/>
          <p:nvPr/>
        </p:nvGrpSpPr>
        <p:grpSpPr>
          <a:xfrm>
            <a:off x="733071" y="695261"/>
            <a:ext cx="458165" cy="67611"/>
            <a:chOff x="11008409" y="6143528"/>
            <a:chExt cx="352370" cy="102724"/>
          </a:xfrm>
        </p:grpSpPr>
        <p:sp>
          <p:nvSpPr>
            <p:cNvPr id="85" name="Rectangle 84"/>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 Placeholder 4"/>
          <p:cNvSpPr txBox="1">
            <a:spLocks/>
          </p:cNvSpPr>
          <p:nvPr/>
        </p:nvSpPr>
        <p:spPr>
          <a:xfrm>
            <a:off x="629307" y="828173"/>
            <a:ext cx="3468560" cy="4540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ea typeface="Roboto"/>
              </a:rPr>
              <a:t>Results</a:t>
            </a:r>
          </a:p>
        </p:txBody>
      </p:sp>
      <p:grpSp>
        <p:nvGrpSpPr>
          <p:cNvPr id="95" name="Group 94"/>
          <p:cNvGrpSpPr/>
          <p:nvPr/>
        </p:nvGrpSpPr>
        <p:grpSpPr>
          <a:xfrm rot="5400000">
            <a:off x="11390346" y="6494322"/>
            <a:ext cx="309815" cy="45719"/>
            <a:chOff x="11008409" y="6143528"/>
            <a:chExt cx="352370" cy="102724"/>
          </a:xfrm>
        </p:grpSpPr>
        <p:sp>
          <p:nvSpPr>
            <p:cNvPr id="96" name="Rectangle 9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graph showing a number of sleep efficiency&#10;&#10;Description automatically generated">
            <a:extLst>
              <a:ext uri="{FF2B5EF4-FFF2-40B4-BE49-F238E27FC236}">
                <a16:creationId xmlns:a16="http://schemas.microsoft.com/office/drawing/2014/main" id="{62DFAC72-D873-FBB5-12E4-04E48BA294BF}"/>
              </a:ext>
            </a:extLst>
          </p:cNvPr>
          <p:cNvPicPr>
            <a:picLocks noChangeAspect="1"/>
          </p:cNvPicPr>
          <p:nvPr/>
        </p:nvPicPr>
        <p:blipFill>
          <a:blip r:embed="rId6">
            <a:alphaModFix amt="89000"/>
            <a:extLst>
              <a:ext uri="{BEBA8EAE-BF5A-486C-A8C5-ECC9F3942E4B}">
                <a14:imgProps xmlns:a14="http://schemas.microsoft.com/office/drawing/2010/main">
                  <a14:imgLayer r:embed="rId7">
                    <a14:imgEffect>
                      <a14:saturation sat="81000"/>
                    </a14:imgEffect>
                  </a14:imgLayer>
                </a14:imgProps>
              </a:ext>
            </a:extLst>
          </a:blip>
          <a:stretch>
            <a:fillRect/>
          </a:stretch>
        </p:blipFill>
        <p:spPr>
          <a:xfrm>
            <a:off x="734788" y="1803249"/>
            <a:ext cx="4391237" cy="4270947"/>
          </a:xfrm>
          <a:prstGeom prst="rect">
            <a:avLst/>
          </a:prstGeom>
        </p:spPr>
      </p:pic>
      <p:sp>
        <p:nvSpPr>
          <p:cNvPr id="5" name="Arrow: Right 4">
            <a:extLst>
              <a:ext uri="{FF2B5EF4-FFF2-40B4-BE49-F238E27FC236}">
                <a16:creationId xmlns:a16="http://schemas.microsoft.com/office/drawing/2014/main" id="{9FB2FFC4-42E7-7E0E-EDA7-A75B11047B3C}"/>
              </a:ext>
            </a:extLst>
          </p:cNvPr>
          <p:cNvSpPr/>
          <p:nvPr/>
        </p:nvSpPr>
        <p:spPr>
          <a:xfrm>
            <a:off x="7469984" y="4952773"/>
            <a:ext cx="1595997" cy="5888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artoon of a child sleeping in a bed&#10;&#10;Description automatically generated">
            <a:extLst>
              <a:ext uri="{FF2B5EF4-FFF2-40B4-BE49-F238E27FC236}">
                <a16:creationId xmlns:a16="http://schemas.microsoft.com/office/drawing/2014/main" id="{649B4A3A-64E9-A7EB-21CA-F968176EE10E}"/>
              </a:ext>
            </a:extLst>
          </p:cNvPr>
          <p:cNvPicPr>
            <a:picLocks noChangeAspect="1"/>
          </p:cNvPicPr>
          <p:nvPr/>
        </p:nvPicPr>
        <p:blipFill>
          <a:blip r:embed="rId8"/>
          <a:stretch>
            <a:fillRect/>
          </a:stretch>
        </p:blipFill>
        <p:spPr>
          <a:xfrm>
            <a:off x="9068922" y="4338389"/>
            <a:ext cx="1873458" cy="1904689"/>
          </a:xfrm>
          <a:prstGeom prst="rect">
            <a:avLst/>
          </a:prstGeom>
        </p:spPr>
      </p:pic>
    </p:spTree>
    <p:custDataLst>
      <p:tags r:id="rId1"/>
    </p:custDataLst>
    <p:extLst>
      <p:ext uri="{BB962C8B-B14F-4D97-AF65-F5344CB8AC3E}">
        <p14:creationId xmlns:p14="http://schemas.microsoft.com/office/powerpoint/2010/main" val="4267740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733071" y="695261"/>
            <a:ext cx="458165" cy="67611"/>
            <a:chOff x="11008409" y="6143528"/>
            <a:chExt cx="352370" cy="102724"/>
          </a:xfrm>
        </p:grpSpPr>
        <p:sp>
          <p:nvSpPr>
            <p:cNvPr id="85" name="Rectangle 84"/>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 Placeholder 4"/>
          <p:cNvSpPr txBox="1">
            <a:spLocks/>
          </p:cNvSpPr>
          <p:nvPr/>
        </p:nvSpPr>
        <p:spPr>
          <a:xfrm>
            <a:off x="629307" y="828173"/>
            <a:ext cx="3468560" cy="4540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ea typeface="Roboto"/>
              </a:rPr>
              <a:t>Results</a:t>
            </a:r>
          </a:p>
        </p:txBody>
      </p:sp>
      <p:grpSp>
        <p:nvGrpSpPr>
          <p:cNvPr id="95" name="Group 94"/>
          <p:cNvGrpSpPr/>
          <p:nvPr/>
        </p:nvGrpSpPr>
        <p:grpSpPr>
          <a:xfrm rot="5400000">
            <a:off x="11390346" y="6494322"/>
            <a:ext cx="309815" cy="45719"/>
            <a:chOff x="11008409" y="6143528"/>
            <a:chExt cx="352370" cy="102724"/>
          </a:xfrm>
        </p:grpSpPr>
        <p:sp>
          <p:nvSpPr>
            <p:cNvPr id="96" name="Rectangle 9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圖片版面配置區 4" descr="一張含有 文字, 行, 繪圖, 螢幕擷取畫面 的圖片&#10;&#10;自動產生的描述">
            <a:extLst>
              <a:ext uri="{FF2B5EF4-FFF2-40B4-BE49-F238E27FC236}">
                <a16:creationId xmlns:a16="http://schemas.microsoft.com/office/drawing/2014/main" id="{21E07C0B-79B5-59F7-4687-F54FBA5ACF5B}"/>
              </a:ext>
            </a:extLst>
          </p:cNvPr>
          <p:cNvPicPr>
            <a:picLocks noGrp="1" noChangeAspect="1"/>
          </p:cNvPicPr>
          <p:nvPr>
            <p:ph type="pic" sz="quarter" idx="10"/>
          </p:nvPr>
        </p:nvPicPr>
        <p:blipFill>
          <a:blip r:embed="rId4"/>
          <a:srcRect l="3461" r="3461"/>
          <a:stretch/>
        </p:blipFill>
        <p:spPr>
          <a:xfrm>
            <a:off x="6422673" y="1284111"/>
            <a:ext cx="5767211" cy="3012723"/>
          </a:xfrm>
        </p:spPr>
      </p:pic>
      <p:pic>
        <p:nvPicPr>
          <p:cNvPr id="7" name="圖片 6" descr="一張含有 文字, 行, 螢幕擷取畫面, 平行 的圖片&#10;&#10;自動產生的描述">
            <a:extLst>
              <a:ext uri="{FF2B5EF4-FFF2-40B4-BE49-F238E27FC236}">
                <a16:creationId xmlns:a16="http://schemas.microsoft.com/office/drawing/2014/main" id="{7514836B-645D-CD1B-4EB5-D8EF1BB7A388}"/>
              </a:ext>
            </a:extLst>
          </p:cNvPr>
          <p:cNvPicPr>
            <a:picLocks noChangeAspect="1"/>
          </p:cNvPicPr>
          <p:nvPr/>
        </p:nvPicPr>
        <p:blipFill>
          <a:blip r:embed="rId5"/>
          <a:stretch>
            <a:fillRect/>
          </a:stretch>
        </p:blipFill>
        <p:spPr>
          <a:xfrm>
            <a:off x="732368" y="1284107"/>
            <a:ext cx="5280382" cy="3280837"/>
          </a:xfrm>
          <a:prstGeom prst="rect">
            <a:avLst/>
          </a:prstGeom>
        </p:spPr>
      </p:pic>
    </p:spTree>
    <p:custDataLst>
      <p:tags r:id="rId1"/>
    </p:custDataLst>
    <p:extLst>
      <p:ext uri="{BB962C8B-B14F-4D97-AF65-F5344CB8AC3E}">
        <p14:creationId xmlns:p14="http://schemas.microsoft.com/office/powerpoint/2010/main" val="208453727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733071" y="695261"/>
            <a:ext cx="458165" cy="67611"/>
            <a:chOff x="11008409" y="6143528"/>
            <a:chExt cx="352370" cy="102724"/>
          </a:xfrm>
        </p:grpSpPr>
        <p:sp>
          <p:nvSpPr>
            <p:cNvPr id="85" name="Rectangle 84"/>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 Placeholder 4"/>
          <p:cNvSpPr txBox="1">
            <a:spLocks/>
          </p:cNvSpPr>
          <p:nvPr/>
        </p:nvSpPr>
        <p:spPr>
          <a:xfrm>
            <a:off x="629307" y="828173"/>
            <a:ext cx="3468560" cy="4540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ea typeface="Roboto"/>
              </a:rPr>
              <a:t>Results</a:t>
            </a:r>
          </a:p>
        </p:txBody>
      </p:sp>
      <p:grpSp>
        <p:nvGrpSpPr>
          <p:cNvPr id="95" name="Group 94"/>
          <p:cNvGrpSpPr/>
          <p:nvPr/>
        </p:nvGrpSpPr>
        <p:grpSpPr>
          <a:xfrm rot="5400000">
            <a:off x="11390346" y="6494322"/>
            <a:ext cx="309815" cy="45719"/>
            <a:chOff x="11008409" y="6143528"/>
            <a:chExt cx="352370" cy="102724"/>
          </a:xfrm>
        </p:grpSpPr>
        <p:sp>
          <p:nvSpPr>
            <p:cNvPr id="96" name="Rectangle 9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圖片版面配置區 3" descr="一張含有 文字, 螢幕擷取畫面, 陳列, Rectangle 的圖片&#10;&#10;自動產生的描述">
            <a:extLst>
              <a:ext uri="{FF2B5EF4-FFF2-40B4-BE49-F238E27FC236}">
                <a16:creationId xmlns:a16="http://schemas.microsoft.com/office/drawing/2014/main" id="{B91AF5FF-D239-5F69-E3C8-00D531355B28}"/>
              </a:ext>
            </a:extLst>
          </p:cNvPr>
          <p:cNvPicPr>
            <a:picLocks noGrp="1" noChangeAspect="1"/>
          </p:cNvPicPr>
          <p:nvPr>
            <p:ph type="pic" sz="quarter" idx="10"/>
          </p:nvPr>
        </p:nvPicPr>
        <p:blipFill>
          <a:blip r:embed="rId4"/>
          <a:srcRect l="3288" r="3288"/>
          <a:stretch/>
        </p:blipFill>
        <p:spPr>
          <a:xfrm>
            <a:off x="732367" y="1283406"/>
            <a:ext cx="7467600" cy="3924300"/>
          </a:xfrm>
        </p:spPr>
      </p:pic>
    </p:spTree>
    <p:custDataLst>
      <p:tags r:id="rId1"/>
    </p:custDataLst>
    <p:extLst>
      <p:ext uri="{BB962C8B-B14F-4D97-AF65-F5344CB8AC3E}">
        <p14:creationId xmlns:p14="http://schemas.microsoft.com/office/powerpoint/2010/main" val="23405111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4"/>
          </p:nvPr>
        </p:nvSpPr>
        <p:spPr/>
        <p:txBody>
          <a:bodyPr/>
          <a:lstStyle/>
          <a:p>
            <a:r>
              <a:rPr lang="en-US"/>
              <a:t>Conclusion</a:t>
            </a:r>
          </a:p>
        </p:txBody>
      </p:sp>
      <p:cxnSp>
        <p:nvCxnSpPr>
          <p:cNvPr id="3" name="Straight Connector 2"/>
          <p:cNvCxnSpPr/>
          <p:nvPr/>
        </p:nvCxnSpPr>
        <p:spPr>
          <a:xfrm>
            <a:off x="1338671" y="2331188"/>
            <a:ext cx="9514661" cy="0"/>
          </a:xfrm>
          <a:prstGeom prst="line">
            <a:avLst/>
          </a:prstGeom>
          <a:ln w="12700">
            <a:solidFill>
              <a:schemeClr val="accent6">
                <a:alpha val="3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38671" y="5404588"/>
            <a:ext cx="9514661" cy="0"/>
          </a:xfrm>
          <a:prstGeom prst="line">
            <a:avLst/>
          </a:prstGeom>
          <a:ln w="12700">
            <a:solidFill>
              <a:schemeClr val="accent6">
                <a:alpha val="30000"/>
              </a:schemeClr>
            </a:solidFill>
          </a:ln>
        </p:spPr>
        <p:style>
          <a:lnRef idx="1">
            <a:schemeClr val="accent1"/>
          </a:lnRef>
          <a:fillRef idx="0">
            <a:schemeClr val="accent1"/>
          </a:fillRef>
          <a:effectRef idx="0">
            <a:schemeClr val="accent1"/>
          </a:effectRef>
          <a:fontRef idx="minor">
            <a:schemeClr val="tx1"/>
          </a:fontRef>
        </p:style>
      </p:cxnSp>
      <p:sp>
        <p:nvSpPr>
          <p:cNvPr id="8" name="TextBox 34"/>
          <p:cNvSpPr txBox="1"/>
          <p:nvPr/>
        </p:nvSpPr>
        <p:spPr>
          <a:xfrm>
            <a:off x="1709392" y="4189382"/>
            <a:ext cx="8759104" cy="1817164"/>
          </a:xfrm>
          <a:prstGeom prst="rect">
            <a:avLst/>
          </a:prstGeom>
          <a:noFill/>
        </p:spPr>
        <p:txBody>
          <a:bodyPr wrap="square" lIns="91440" tIns="45720" rIns="91440" bIns="45720" rtlCol="0" anchor="t">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2400" err="1">
                <a:solidFill>
                  <a:schemeClr val="tx2"/>
                </a:solidFill>
                <a:latin typeface="Bebas"/>
                <a:ea typeface="+mn-lt"/>
                <a:cs typeface="+mn-lt"/>
              </a:rPr>
              <a:t>Summary</a:t>
            </a:r>
            <a:r>
              <a:rPr lang="id-ID" sz="2400">
                <a:solidFill>
                  <a:schemeClr val="tx2"/>
                </a:solidFill>
                <a:latin typeface="Bebas"/>
                <a:ea typeface="+mn-lt"/>
                <a:cs typeface="+mn-lt"/>
              </a:rPr>
              <a:t> </a:t>
            </a:r>
            <a:r>
              <a:rPr lang="id-ID" sz="2400" err="1">
                <a:solidFill>
                  <a:schemeClr val="tx2"/>
                </a:solidFill>
                <a:latin typeface="Bebas"/>
                <a:ea typeface="+mn-lt"/>
                <a:cs typeface="+mn-lt"/>
              </a:rPr>
              <a:t>of</a:t>
            </a:r>
            <a:r>
              <a:rPr lang="id-ID" sz="2400">
                <a:solidFill>
                  <a:schemeClr val="tx2"/>
                </a:solidFill>
                <a:latin typeface="Bebas"/>
                <a:ea typeface="+mn-lt"/>
                <a:cs typeface="+mn-lt"/>
              </a:rPr>
              <a:t> </a:t>
            </a:r>
            <a:r>
              <a:rPr lang="id-ID" sz="2400" err="1">
                <a:solidFill>
                  <a:schemeClr val="tx2"/>
                </a:solidFill>
                <a:latin typeface="Bebas"/>
                <a:ea typeface="+mn-lt"/>
                <a:cs typeface="+mn-lt"/>
              </a:rPr>
              <a:t>Key</a:t>
            </a:r>
            <a:r>
              <a:rPr lang="id-ID" sz="2400">
                <a:solidFill>
                  <a:schemeClr val="tx2"/>
                </a:solidFill>
                <a:latin typeface="Bebas"/>
                <a:ea typeface="+mn-lt"/>
                <a:cs typeface="+mn-lt"/>
              </a:rPr>
              <a:t> </a:t>
            </a:r>
            <a:r>
              <a:rPr lang="id-ID" sz="2400" err="1">
                <a:solidFill>
                  <a:schemeClr val="tx2"/>
                </a:solidFill>
                <a:latin typeface="Bebas"/>
                <a:ea typeface="+mn-lt"/>
                <a:cs typeface="+mn-lt"/>
              </a:rPr>
              <a:t>Findings</a:t>
            </a:r>
            <a:r>
              <a:rPr lang="id-ID" sz="2400">
                <a:solidFill>
                  <a:schemeClr val="tx2"/>
                </a:solidFill>
                <a:latin typeface="Bebas"/>
                <a:ea typeface="+mn-lt"/>
                <a:cs typeface="+mn-lt"/>
              </a:rPr>
              <a:t>: </a:t>
            </a:r>
            <a:endParaRPr lang="zh-TW" altLang="en-US" sz="2400">
              <a:solidFill>
                <a:schemeClr val="tx2"/>
              </a:solidFill>
              <a:latin typeface="Bebas"/>
              <a:ea typeface="+mn-lt"/>
              <a:cs typeface="+mn-lt"/>
            </a:endParaRPr>
          </a:p>
          <a:p>
            <a:r>
              <a:rPr lang="id-ID" sz="2400" err="1">
                <a:solidFill>
                  <a:schemeClr val="tx2"/>
                </a:solidFill>
                <a:latin typeface="Bebas"/>
                <a:ea typeface="+mn-lt"/>
                <a:cs typeface="+mn-lt"/>
              </a:rPr>
              <a:t>Awakenings</a:t>
            </a:r>
            <a:r>
              <a:rPr lang="id-ID" sz="2400">
                <a:solidFill>
                  <a:schemeClr val="tx2"/>
                </a:solidFill>
                <a:latin typeface="Bebas"/>
                <a:ea typeface="+mn-lt"/>
                <a:cs typeface="+mn-lt"/>
              </a:rPr>
              <a:t> </a:t>
            </a:r>
            <a:r>
              <a:rPr lang="id-ID" sz="2400" err="1">
                <a:solidFill>
                  <a:schemeClr val="tx2"/>
                </a:solidFill>
                <a:latin typeface="Bebas"/>
                <a:ea typeface="+mn-lt"/>
                <a:cs typeface="+mn-lt"/>
              </a:rPr>
              <a:t>and</a:t>
            </a:r>
            <a:r>
              <a:rPr lang="id-ID" sz="2400">
                <a:solidFill>
                  <a:schemeClr val="tx2"/>
                </a:solidFill>
                <a:latin typeface="Bebas"/>
                <a:ea typeface="+mn-lt"/>
                <a:cs typeface="+mn-lt"/>
              </a:rPr>
              <a:t> </a:t>
            </a:r>
            <a:r>
              <a:rPr lang="id-ID" sz="2400" err="1">
                <a:solidFill>
                  <a:schemeClr val="tx2"/>
                </a:solidFill>
                <a:latin typeface="Bebas"/>
                <a:ea typeface="+mn-lt"/>
                <a:cs typeface="+mn-lt"/>
              </a:rPr>
              <a:t>alcohol</a:t>
            </a:r>
            <a:r>
              <a:rPr lang="id-ID" sz="2400">
                <a:solidFill>
                  <a:schemeClr val="tx2"/>
                </a:solidFill>
                <a:latin typeface="Bebas"/>
                <a:ea typeface="+mn-lt"/>
                <a:cs typeface="+mn-lt"/>
              </a:rPr>
              <a:t> </a:t>
            </a:r>
            <a:r>
              <a:rPr lang="id-ID" sz="2400" err="1">
                <a:solidFill>
                  <a:schemeClr val="tx2"/>
                </a:solidFill>
                <a:latin typeface="Bebas"/>
                <a:ea typeface="+mn-lt"/>
                <a:cs typeface="+mn-lt"/>
              </a:rPr>
              <a:t>negatively</a:t>
            </a:r>
            <a:r>
              <a:rPr lang="id-ID" sz="2400">
                <a:solidFill>
                  <a:schemeClr val="tx2"/>
                </a:solidFill>
                <a:latin typeface="Bebas"/>
                <a:ea typeface="+mn-lt"/>
                <a:cs typeface="+mn-lt"/>
              </a:rPr>
              <a:t> </a:t>
            </a:r>
            <a:r>
              <a:rPr lang="id-ID" sz="2400" err="1">
                <a:solidFill>
                  <a:schemeClr val="tx2"/>
                </a:solidFill>
                <a:latin typeface="Bebas"/>
                <a:ea typeface="+mn-lt"/>
                <a:cs typeface="+mn-lt"/>
              </a:rPr>
              <a:t>impact</a:t>
            </a:r>
            <a:r>
              <a:rPr lang="id-ID" sz="2400">
                <a:solidFill>
                  <a:schemeClr val="tx2"/>
                </a:solidFill>
                <a:latin typeface="Bebas"/>
                <a:ea typeface="+mn-lt"/>
                <a:cs typeface="+mn-lt"/>
              </a:rPr>
              <a:t> </a:t>
            </a:r>
            <a:r>
              <a:rPr lang="id-ID" sz="2400" err="1">
                <a:solidFill>
                  <a:schemeClr val="tx2"/>
                </a:solidFill>
                <a:latin typeface="Bebas"/>
                <a:ea typeface="+mn-lt"/>
                <a:cs typeface="+mn-lt"/>
              </a:rPr>
              <a:t>sleep</a:t>
            </a:r>
            <a:r>
              <a:rPr lang="id-ID" sz="2400">
                <a:solidFill>
                  <a:schemeClr val="tx2"/>
                </a:solidFill>
                <a:latin typeface="Bebas"/>
                <a:ea typeface="+mn-lt"/>
                <a:cs typeface="+mn-lt"/>
              </a:rPr>
              <a:t> </a:t>
            </a:r>
            <a:r>
              <a:rPr lang="id-ID" sz="2400" err="1">
                <a:solidFill>
                  <a:schemeClr val="tx2"/>
                </a:solidFill>
                <a:latin typeface="Bebas"/>
                <a:ea typeface="+mn-lt"/>
                <a:cs typeface="+mn-lt"/>
              </a:rPr>
              <a:t>efficiency</a:t>
            </a:r>
            <a:r>
              <a:rPr lang="id-ID" sz="2400">
                <a:solidFill>
                  <a:schemeClr val="tx2"/>
                </a:solidFill>
                <a:latin typeface="Bebas"/>
                <a:ea typeface="+mn-lt"/>
                <a:cs typeface="+mn-lt"/>
              </a:rPr>
              <a:t> </a:t>
            </a:r>
            <a:endParaRPr lang="zh-TW" altLang="en-US" sz="2400">
              <a:solidFill>
                <a:schemeClr val="tx2"/>
              </a:solidFill>
              <a:latin typeface="Bebas"/>
              <a:ea typeface="+mn-lt"/>
              <a:cs typeface="+mn-lt"/>
            </a:endParaRPr>
          </a:p>
          <a:p>
            <a:r>
              <a:rPr lang="id-ID" sz="2400" err="1">
                <a:solidFill>
                  <a:schemeClr val="tx2"/>
                </a:solidFill>
                <a:latin typeface="Bebas"/>
                <a:ea typeface="+mn-lt"/>
                <a:cs typeface="+mn-lt"/>
              </a:rPr>
              <a:t>Exercise</a:t>
            </a:r>
            <a:r>
              <a:rPr lang="id-ID" sz="2400">
                <a:solidFill>
                  <a:schemeClr val="tx2"/>
                </a:solidFill>
                <a:latin typeface="Bebas"/>
                <a:ea typeface="+mn-lt"/>
                <a:cs typeface="+mn-lt"/>
              </a:rPr>
              <a:t> </a:t>
            </a:r>
            <a:r>
              <a:rPr lang="id-ID" sz="2400" err="1">
                <a:solidFill>
                  <a:schemeClr val="tx2"/>
                </a:solidFill>
                <a:latin typeface="Bebas"/>
                <a:ea typeface="+mn-lt"/>
                <a:cs typeface="+mn-lt"/>
              </a:rPr>
              <a:t>improves</a:t>
            </a:r>
            <a:r>
              <a:rPr lang="id-ID" sz="2400">
                <a:solidFill>
                  <a:schemeClr val="tx2"/>
                </a:solidFill>
                <a:latin typeface="Bebas"/>
                <a:ea typeface="+mn-lt"/>
                <a:cs typeface="+mn-lt"/>
              </a:rPr>
              <a:t> </a:t>
            </a:r>
            <a:r>
              <a:rPr lang="id-ID" sz="2400" err="1">
                <a:solidFill>
                  <a:schemeClr val="tx2"/>
                </a:solidFill>
                <a:latin typeface="Bebas"/>
                <a:ea typeface="+mn-lt"/>
                <a:cs typeface="+mn-lt"/>
              </a:rPr>
              <a:t>sleep</a:t>
            </a:r>
            <a:r>
              <a:rPr lang="id-ID" sz="2400">
                <a:solidFill>
                  <a:schemeClr val="tx2"/>
                </a:solidFill>
                <a:latin typeface="Bebas"/>
                <a:ea typeface="+mn-lt"/>
                <a:cs typeface="+mn-lt"/>
              </a:rPr>
              <a:t> </a:t>
            </a:r>
            <a:r>
              <a:rPr lang="id-ID" sz="2400" err="1">
                <a:solidFill>
                  <a:schemeClr val="tx2"/>
                </a:solidFill>
                <a:latin typeface="Bebas"/>
                <a:ea typeface="+mn-lt"/>
                <a:cs typeface="+mn-lt"/>
              </a:rPr>
              <a:t>quality</a:t>
            </a:r>
            <a:r>
              <a:rPr lang="id-ID" sz="2400">
                <a:solidFill>
                  <a:schemeClr val="tx2"/>
                </a:solidFill>
                <a:latin typeface="Bebas"/>
                <a:ea typeface="+mn-lt"/>
                <a:cs typeface="+mn-lt"/>
              </a:rPr>
              <a:t> </a:t>
            </a:r>
            <a:endParaRPr lang="zh-TW" altLang="en-US" sz="2400">
              <a:solidFill>
                <a:schemeClr val="tx2"/>
              </a:solidFill>
              <a:latin typeface="Bebas"/>
              <a:ea typeface="+mn-lt"/>
              <a:cs typeface="+mn-lt"/>
            </a:endParaRPr>
          </a:p>
          <a:p>
            <a:r>
              <a:rPr lang="id-ID" sz="2400" err="1">
                <a:solidFill>
                  <a:schemeClr val="tx2"/>
                </a:solidFill>
                <a:latin typeface="Bebas"/>
                <a:ea typeface="+mn-lt"/>
                <a:cs typeface="+mn-lt"/>
              </a:rPr>
              <a:t>Caffeine</a:t>
            </a:r>
            <a:r>
              <a:rPr lang="id-ID" sz="2400">
                <a:solidFill>
                  <a:schemeClr val="tx2"/>
                </a:solidFill>
                <a:latin typeface="Bebas"/>
                <a:ea typeface="+mn-lt"/>
                <a:cs typeface="+mn-lt"/>
              </a:rPr>
              <a:t> has </a:t>
            </a:r>
            <a:r>
              <a:rPr lang="id-ID" sz="2400" err="1">
                <a:solidFill>
                  <a:schemeClr val="tx2"/>
                </a:solidFill>
                <a:latin typeface="Bebas"/>
                <a:ea typeface="+mn-lt"/>
                <a:cs typeface="+mn-lt"/>
              </a:rPr>
              <a:t>less</a:t>
            </a:r>
            <a:r>
              <a:rPr lang="id-ID" sz="2400">
                <a:solidFill>
                  <a:schemeClr val="tx2"/>
                </a:solidFill>
                <a:latin typeface="Bebas"/>
                <a:ea typeface="+mn-lt"/>
                <a:cs typeface="+mn-lt"/>
              </a:rPr>
              <a:t> </a:t>
            </a:r>
            <a:r>
              <a:rPr lang="id-ID" sz="2400" err="1">
                <a:solidFill>
                  <a:schemeClr val="tx2"/>
                </a:solidFill>
                <a:latin typeface="Bebas"/>
                <a:ea typeface="+mn-lt"/>
                <a:cs typeface="+mn-lt"/>
              </a:rPr>
              <a:t>impact</a:t>
            </a:r>
            <a:r>
              <a:rPr lang="id-ID" sz="2400">
                <a:solidFill>
                  <a:schemeClr val="tx2"/>
                </a:solidFill>
                <a:latin typeface="Bebas"/>
                <a:ea typeface="+mn-lt"/>
                <a:cs typeface="+mn-lt"/>
              </a:rPr>
              <a:t> </a:t>
            </a:r>
            <a:r>
              <a:rPr lang="id-ID" sz="2400" err="1">
                <a:solidFill>
                  <a:schemeClr val="tx2"/>
                </a:solidFill>
                <a:latin typeface="Bebas"/>
                <a:ea typeface="+mn-lt"/>
                <a:cs typeface="+mn-lt"/>
              </a:rPr>
              <a:t>than</a:t>
            </a:r>
            <a:r>
              <a:rPr lang="id-ID" sz="2400">
                <a:solidFill>
                  <a:schemeClr val="tx2"/>
                </a:solidFill>
                <a:latin typeface="Bebas"/>
                <a:ea typeface="+mn-lt"/>
                <a:cs typeface="+mn-lt"/>
              </a:rPr>
              <a:t> </a:t>
            </a:r>
            <a:r>
              <a:rPr lang="id-ID" sz="2400" err="1">
                <a:solidFill>
                  <a:schemeClr val="tx2"/>
                </a:solidFill>
                <a:latin typeface="Bebas"/>
                <a:ea typeface="+mn-lt"/>
                <a:cs typeface="+mn-lt"/>
              </a:rPr>
              <a:t>expected</a:t>
            </a:r>
            <a:endParaRPr lang="zh-TW" altLang="en-US" sz="2400" err="1">
              <a:solidFill>
                <a:schemeClr val="tx2"/>
              </a:solidFill>
              <a:latin typeface="Bebas"/>
            </a:endParaRPr>
          </a:p>
          <a:p>
            <a:pPr>
              <a:lnSpc>
                <a:spcPct val="150000"/>
              </a:lnSpc>
            </a:pPr>
            <a:endParaRPr lang="id-ID" sz="120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图片占位符 4" descr="A baby sleeping on a bed with a teddy bear&#10;&#10;Description automatically generated"/>
          <p:cNvPicPr>
            <a:picLocks noGrp="1" noChangeAspect="1"/>
          </p:cNvPicPr>
          <p:nvPr>
            <p:ph type="pic" sz="quarter" idx="15"/>
          </p:nvPr>
        </p:nvPicPr>
        <p:blipFill>
          <a:blip r:embed="rId3"/>
          <a:srcRect l="149" t="36703" r="-215" b="20903"/>
          <a:stretch/>
        </p:blipFill>
        <p:spPr>
          <a:xfrm>
            <a:off x="1345727" y="1288910"/>
            <a:ext cx="9520912" cy="2701979"/>
          </a:xfrm>
        </p:spPr>
      </p:pic>
      <p:sp>
        <p:nvSpPr>
          <p:cNvPr id="2" name="Rectangle 1">
            <a:extLst>
              <a:ext uri="{FF2B5EF4-FFF2-40B4-BE49-F238E27FC236}">
                <a16:creationId xmlns:a16="http://schemas.microsoft.com/office/drawing/2014/main" id="{E4794BC3-0EDA-18B2-3788-7BA8CCCC8A3E}"/>
              </a:ext>
            </a:extLst>
          </p:cNvPr>
          <p:cNvSpPr/>
          <p:nvPr/>
        </p:nvSpPr>
        <p:spPr>
          <a:xfrm>
            <a:off x="519545" y="6303818"/>
            <a:ext cx="1011381" cy="4017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60442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wipe(right)">
                                      <p:cBhvr>
                                        <p:cTn id="10" dur="500"/>
                                        <p:tgtEl>
                                          <p:spTgt spid="30"/>
                                        </p:tgtEl>
                                      </p:cBhvr>
                                    </p:animEffect>
                                  </p:childTnLst>
                                </p:cTn>
                              </p:par>
                            </p:childTnLst>
                          </p:cTn>
                        </p:par>
                        <p:par>
                          <p:cTn id="11" fill="hold">
                            <p:stCondLst>
                              <p:cond delay="75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900" decel="100000" fill="hold"/>
                                        <p:tgtEl>
                                          <p:spTgt spid="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853605" y="2845095"/>
            <a:ext cx="1167811" cy="1167808"/>
            <a:chOff x="4313153" y="932978"/>
            <a:chExt cx="744570" cy="744570"/>
          </a:xfrm>
        </p:grpSpPr>
        <p:sp>
          <p:nvSpPr>
            <p:cNvPr id="5" name="Oval 4"/>
            <p:cNvSpPr/>
            <p:nvPr/>
          </p:nvSpPr>
          <p:spPr>
            <a:xfrm>
              <a:off x="4313153" y="932978"/>
              <a:ext cx="744570" cy="7445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 name="Group 5"/>
            <p:cNvGrpSpPr/>
            <p:nvPr/>
          </p:nvGrpSpPr>
          <p:grpSpPr>
            <a:xfrm>
              <a:off x="4449838" y="1122953"/>
              <a:ext cx="471199" cy="364618"/>
              <a:chOff x="5895975" y="3276601"/>
              <a:chExt cx="400050" cy="309563"/>
            </a:xfrm>
            <a:solidFill>
              <a:schemeClr val="bg1"/>
            </a:solidFill>
          </p:grpSpPr>
          <p:sp>
            <p:nvSpPr>
              <p:cNvPr id="7" name="Freeform 5"/>
              <p:cNvSpPr>
                <a:spLocks/>
              </p:cNvSpPr>
              <p:nvPr/>
            </p:nvSpPr>
            <p:spPr bwMode="auto">
              <a:xfrm>
                <a:off x="6003925" y="3276601"/>
                <a:ext cx="292100" cy="61913"/>
              </a:xfrm>
              <a:custGeom>
                <a:avLst/>
                <a:gdLst>
                  <a:gd name="T0" fmla="*/ 4 w 76"/>
                  <a:gd name="T1" fmla="*/ 0 h 16"/>
                  <a:gd name="T2" fmla="*/ 72 w 76"/>
                  <a:gd name="T3" fmla="*/ 0 h 16"/>
                  <a:gd name="T4" fmla="*/ 76 w 76"/>
                  <a:gd name="T5" fmla="*/ 4 h 16"/>
                  <a:gd name="T6" fmla="*/ 76 w 76"/>
                  <a:gd name="T7" fmla="*/ 12 h 16"/>
                  <a:gd name="T8" fmla="*/ 72 w 76"/>
                  <a:gd name="T9" fmla="*/ 16 h 16"/>
                  <a:gd name="T10" fmla="*/ 4 w 76"/>
                  <a:gd name="T11" fmla="*/ 16 h 16"/>
                  <a:gd name="T12" fmla="*/ 0 w 76"/>
                  <a:gd name="T13" fmla="*/ 12 h 16"/>
                  <a:gd name="T14" fmla="*/ 0 w 76"/>
                  <a:gd name="T15" fmla="*/ 4 h 16"/>
                  <a:gd name="T16" fmla="*/ 4 w 7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
                    <a:moveTo>
                      <a:pt x="4" y="0"/>
                    </a:moveTo>
                    <a:cubicBezTo>
                      <a:pt x="72" y="0"/>
                      <a:pt x="72" y="0"/>
                      <a:pt x="72" y="0"/>
                    </a:cubicBezTo>
                    <a:cubicBezTo>
                      <a:pt x="74" y="0"/>
                      <a:pt x="76" y="2"/>
                      <a:pt x="76" y="4"/>
                    </a:cubicBezTo>
                    <a:cubicBezTo>
                      <a:pt x="76" y="12"/>
                      <a:pt x="76" y="12"/>
                      <a:pt x="76" y="12"/>
                    </a:cubicBezTo>
                    <a:cubicBezTo>
                      <a:pt x="76" y="14"/>
                      <a:pt x="74" y="16"/>
                      <a:pt x="7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Freeform 6"/>
              <p:cNvSpPr>
                <a:spLocks/>
              </p:cNvSpPr>
              <p:nvPr/>
            </p:nvSpPr>
            <p:spPr bwMode="auto">
              <a:xfrm>
                <a:off x="6003925" y="3400426"/>
                <a:ext cx="231775" cy="61913"/>
              </a:xfrm>
              <a:custGeom>
                <a:avLst/>
                <a:gdLst>
                  <a:gd name="T0" fmla="*/ 4 w 60"/>
                  <a:gd name="T1" fmla="*/ 0 h 16"/>
                  <a:gd name="T2" fmla="*/ 56 w 60"/>
                  <a:gd name="T3" fmla="*/ 0 h 16"/>
                  <a:gd name="T4" fmla="*/ 60 w 60"/>
                  <a:gd name="T5" fmla="*/ 4 h 16"/>
                  <a:gd name="T6" fmla="*/ 60 w 60"/>
                  <a:gd name="T7" fmla="*/ 12 h 16"/>
                  <a:gd name="T8" fmla="*/ 56 w 60"/>
                  <a:gd name="T9" fmla="*/ 16 h 16"/>
                  <a:gd name="T10" fmla="*/ 4 w 60"/>
                  <a:gd name="T11" fmla="*/ 16 h 16"/>
                  <a:gd name="T12" fmla="*/ 0 w 60"/>
                  <a:gd name="T13" fmla="*/ 12 h 16"/>
                  <a:gd name="T14" fmla="*/ 0 w 60"/>
                  <a:gd name="T15" fmla="*/ 4 h 16"/>
                  <a:gd name="T16" fmla="*/ 4 w 6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6">
                    <a:moveTo>
                      <a:pt x="4" y="0"/>
                    </a:moveTo>
                    <a:cubicBezTo>
                      <a:pt x="56" y="0"/>
                      <a:pt x="56" y="0"/>
                      <a:pt x="56" y="0"/>
                    </a:cubicBezTo>
                    <a:cubicBezTo>
                      <a:pt x="58" y="0"/>
                      <a:pt x="60" y="2"/>
                      <a:pt x="60" y="4"/>
                    </a:cubicBezTo>
                    <a:cubicBezTo>
                      <a:pt x="60" y="12"/>
                      <a:pt x="60" y="12"/>
                      <a:pt x="60" y="12"/>
                    </a:cubicBezTo>
                    <a:cubicBezTo>
                      <a:pt x="60" y="14"/>
                      <a:pt x="58" y="16"/>
                      <a:pt x="56"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7"/>
              <p:cNvSpPr>
                <a:spLocks/>
              </p:cNvSpPr>
              <p:nvPr/>
            </p:nvSpPr>
            <p:spPr bwMode="auto">
              <a:xfrm>
                <a:off x="6003925" y="3524251"/>
                <a:ext cx="277813" cy="61913"/>
              </a:xfrm>
              <a:custGeom>
                <a:avLst/>
                <a:gdLst>
                  <a:gd name="T0" fmla="*/ 4 w 72"/>
                  <a:gd name="T1" fmla="*/ 0 h 16"/>
                  <a:gd name="T2" fmla="*/ 68 w 72"/>
                  <a:gd name="T3" fmla="*/ 0 h 16"/>
                  <a:gd name="T4" fmla="*/ 72 w 72"/>
                  <a:gd name="T5" fmla="*/ 4 h 16"/>
                  <a:gd name="T6" fmla="*/ 72 w 72"/>
                  <a:gd name="T7" fmla="*/ 12 h 16"/>
                  <a:gd name="T8" fmla="*/ 68 w 72"/>
                  <a:gd name="T9" fmla="*/ 16 h 16"/>
                  <a:gd name="T10" fmla="*/ 4 w 72"/>
                  <a:gd name="T11" fmla="*/ 16 h 16"/>
                  <a:gd name="T12" fmla="*/ 0 w 72"/>
                  <a:gd name="T13" fmla="*/ 12 h 16"/>
                  <a:gd name="T14" fmla="*/ 0 w 72"/>
                  <a:gd name="T15" fmla="*/ 4 h 16"/>
                  <a:gd name="T16" fmla="*/ 4 w 7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6">
                    <a:moveTo>
                      <a:pt x="4" y="0"/>
                    </a:moveTo>
                    <a:cubicBezTo>
                      <a:pt x="68" y="0"/>
                      <a:pt x="68" y="0"/>
                      <a:pt x="68" y="0"/>
                    </a:cubicBezTo>
                    <a:cubicBezTo>
                      <a:pt x="70" y="0"/>
                      <a:pt x="72" y="2"/>
                      <a:pt x="72" y="4"/>
                    </a:cubicBezTo>
                    <a:cubicBezTo>
                      <a:pt x="72" y="12"/>
                      <a:pt x="72" y="12"/>
                      <a:pt x="72" y="12"/>
                    </a:cubicBezTo>
                    <a:cubicBezTo>
                      <a:pt x="72" y="14"/>
                      <a:pt x="70" y="16"/>
                      <a:pt x="68"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8"/>
              <p:cNvSpPr>
                <a:spLocks/>
              </p:cNvSpPr>
              <p:nvPr/>
            </p:nvSpPr>
            <p:spPr bwMode="auto">
              <a:xfrm>
                <a:off x="5895975" y="3276601"/>
                <a:ext cx="60325" cy="6191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9"/>
              <p:cNvSpPr>
                <a:spLocks/>
              </p:cNvSpPr>
              <p:nvPr/>
            </p:nvSpPr>
            <p:spPr bwMode="auto">
              <a:xfrm>
                <a:off x="5895975" y="3400426"/>
                <a:ext cx="60325" cy="6191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0"/>
              <p:cNvSpPr>
                <a:spLocks/>
              </p:cNvSpPr>
              <p:nvPr/>
            </p:nvSpPr>
            <p:spPr bwMode="auto">
              <a:xfrm>
                <a:off x="5895975" y="3524251"/>
                <a:ext cx="60325" cy="6191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3" name="TextBox 2"/>
          <p:cNvSpPr txBox="1"/>
          <p:nvPr/>
        </p:nvSpPr>
        <p:spPr>
          <a:xfrm>
            <a:off x="2023337" y="3193612"/>
            <a:ext cx="3061108" cy="461665"/>
          </a:xfrm>
          <a:prstGeom prst="rect">
            <a:avLst/>
          </a:prstGeom>
          <a:noFill/>
        </p:spPr>
        <p:txBody>
          <a:bodyPr wrap="square" lIns="91440" tIns="45720" rIns="91440" bIns="45720" rtlCol="0" anchor="t">
            <a:spAutoFit/>
          </a:bodyPr>
          <a:lstStyle/>
          <a:p>
            <a:r>
              <a:rPr lang="en-US" sz="2400">
                <a:ea typeface="+mn-lt"/>
                <a:cs typeface="+mn-lt"/>
              </a:rPr>
              <a:t>Recommendations:</a:t>
            </a:r>
            <a:r>
              <a:rPr lang="en-US" altLang="zh-TW" sz="2400">
                <a:ea typeface="+mn-lt"/>
                <a:cs typeface="+mn-lt"/>
              </a:rPr>
              <a:t> </a:t>
            </a:r>
            <a:endParaRPr lang="zh-TW" altLang="en-US"/>
          </a:p>
        </p:txBody>
      </p:sp>
      <p:cxnSp>
        <p:nvCxnSpPr>
          <p:cNvPr id="67" name="Straight Connector 66"/>
          <p:cNvCxnSpPr/>
          <p:nvPr/>
        </p:nvCxnSpPr>
        <p:spPr>
          <a:xfrm>
            <a:off x="5804096" y="1166755"/>
            <a:ext cx="0" cy="57513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202834" y="672722"/>
            <a:ext cx="3963773" cy="377411"/>
          </a:xfrm>
          <a:prstGeom prst="rect">
            <a:avLst/>
          </a:prstGeom>
          <a:noFill/>
        </p:spPr>
        <p:txBody>
          <a:bodyPr wrap="square" lIns="91440" tIns="45720" rIns="91440" bIns="45720" rtlCol="0" anchor="t">
            <a:spAutoFit/>
          </a:bodyPr>
          <a:lstStyle/>
          <a:p>
            <a:pPr>
              <a:lnSpc>
                <a:spcPct val="150000"/>
              </a:lnSpc>
            </a:pPr>
            <a:r>
              <a:rPr lang="en-US" sz="1400">
                <a:latin typeface="Microsoft YaHei"/>
                <a:ea typeface="+mn-lt"/>
                <a:cs typeface="+mn-lt"/>
              </a:rPr>
              <a:t>Go to bed and wake up at the same time</a:t>
            </a:r>
            <a:r>
              <a:rPr lang="en-US" sz="1400">
                <a:latin typeface="Microsoft YaHei"/>
                <a:ea typeface="Open Sans Light"/>
                <a:cs typeface="Open Sans Light"/>
              </a:rPr>
              <a:t>.</a:t>
            </a:r>
            <a:endParaRPr lang="en-US" sz="1400" b="1">
              <a:latin typeface="Microsoft YaHei"/>
              <a:ea typeface="Open Sans Light"/>
              <a:cs typeface="Open Sans Light"/>
            </a:endParaRPr>
          </a:p>
        </p:txBody>
      </p:sp>
      <p:sp>
        <p:nvSpPr>
          <p:cNvPr id="42" name="TextBox 41"/>
          <p:cNvSpPr txBox="1"/>
          <p:nvPr/>
        </p:nvSpPr>
        <p:spPr>
          <a:xfrm>
            <a:off x="6206413" y="1739078"/>
            <a:ext cx="3176790" cy="706821"/>
          </a:xfrm>
          <a:prstGeom prst="rect">
            <a:avLst/>
          </a:prstGeom>
          <a:noFill/>
        </p:spPr>
        <p:txBody>
          <a:bodyPr wrap="square" lIns="91440" tIns="45720" rIns="91440" bIns="45720" rtlCol="0" anchor="t">
            <a:spAutoFit/>
          </a:bodyPr>
          <a:lstStyle/>
          <a:p>
            <a:pPr>
              <a:lnSpc>
                <a:spcPct val="150000"/>
              </a:lnSpc>
            </a:pPr>
            <a:r>
              <a:rPr lang="en-US" sz="1400">
                <a:latin typeface="Microsoft YaHei"/>
                <a:ea typeface="+mn-lt"/>
                <a:cs typeface="+mn-lt"/>
              </a:rPr>
              <a:t>Avoid alcohol before bedtime</a:t>
            </a:r>
          </a:p>
          <a:p>
            <a:pPr>
              <a:lnSpc>
                <a:spcPct val="150000"/>
              </a:lnSpc>
            </a:pPr>
            <a:r>
              <a:rPr lang="en-US" sz="1400">
                <a:latin typeface="Microsoft YaHei"/>
                <a:ea typeface="+mn-lt"/>
                <a:cs typeface="+mn-lt"/>
              </a:rPr>
              <a:t>Moderate caffeine consumption</a:t>
            </a:r>
            <a:endParaRPr lang="en-US" sz="1400">
              <a:latin typeface="Microsoft YaHei"/>
            </a:endParaRPr>
          </a:p>
        </p:txBody>
      </p:sp>
      <p:sp>
        <p:nvSpPr>
          <p:cNvPr id="46" name="TextBox 45"/>
          <p:cNvSpPr txBox="1"/>
          <p:nvPr/>
        </p:nvSpPr>
        <p:spPr>
          <a:xfrm>
            <a:off x="6209081" y="3049461"/>
            <a:ext cx="3332937" cy="377411"/>
          </a:xfrm>
          <a:prstGeom prst="rect">
            <a:avLst/>
          </a:prstGeom>
          <a:noFill/>
        </p:spPr>
        <p:txBody>
          <a:bodyPr wrap="square" lIns="91440" tIns="45720" rIns="91440" bIns="45720" rtlCol="0" anchor="t">
            <a:spAutoFit/>
          </a:bodyPr>
          <a:lstStyle/>
          <a:p>
            <a:pPr>
              <a:lnSpc>
                <a:spcPct val="150000"/>
              </a:lnSpc>
            </a:pPr>
            <a:r>
              <a:rPr lang="en-US" sz="1400">
                <a:latin typeface="Microsoft YaHei"/>
                <a:ea typeface="+mn-lt"/>
                <a:cs typeface="+mn-lt"/>
              </a:rPr>
              <a:t>Create a Sleep-Friendly Environment</a:t>
            </a:r>
            <a:endParaRPr lang="zh-TW" altLang="en-US">
              <a:latin typeface="Microsoft YaHei"/>
              <a:ea typeface="Microsoft YaHei"/>
            </a:endParaRPr>
          </a:p>
        </p:txBody>
      </p:sp>
      <p:sp>
        <p:nvSpPr>
          <p:cNvPr id="49" name="TextBox 48"/>
          <p:cNvSpPr txBox="1"/>
          <p:nvPr/>
        </p:nvSpPr>
        <p:spPr>
          <a:xfrm>
            <a:off x="6202834" y="4239413"/>
            <a:ext cx="3332938" cy="377411"/>
          </a:xfrm>
          <a:prstGeom prst="rect">
            <a:avLst/>
          </a:prstGeom>
          <a:noFill/>
        </p:spPr>
        <p:txBody>
          <a:bodyPr wrap="square" lIns="91440" tIns="45720" rIns="91440" bIns="45720" rtlCol="0" anchor="t">
            <a:spAutoFit/>
          </a:bodyPr>
          <a:lstStyle/>
          <a:p>
            <a:pPr>
              <a:lnSpc>
                <a:spcPct val="150000"/>
              </a:lnSpc>
            </a:pPr>
            <a:r>
              <a:rPr lang="en-US" sz="1400">
                <a:latin typeface="Microsoft YaHei"/>
                <a:ea typeface="+mn-lt"/>
                <a:cs typeface="+mn-lt"/>
              </a:rPr>
              <a:t>Engage in Regular Exercise</a:t>
            </a:r>
            <a:endParaRPr lang="zh-TW" altLang="en-US" sz="1400">
              <a:latin typeface="Microsoft YaHei"/>
            </a:endParaRPr>
          </a:p>
        </p:txBody>
      </p:sp>
      <p:sp>
        <p:nvSpPr>
          <p:cNvPr id="35" name="Rectangle 34"/>
          <p:cNvSpPr/>
          <p:nvPr/>
        </p:nvSpPr>
        <p:spPr>
          <a:xfrm>
            <a:off x="5537162" y="603162"/>
            <a:ext cx="517659" cy="51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15" name="Group 14"/>
          <p:cNvGrpSpPr/>
          <p:nvPr/>
        </p:nvGrpSpPr>
        <p:grpSpPr>
          <a:xfrm>
            <a:off x="4326989" y="1632686"/>
            <a:ext cx="1727830" cy="672289"/>
            <a:chOff x="6394612" y="2342210"/>
            <a:chExt cx="1289914" cy="501898"/>
          </a:xfrm>
        </p:grpSpPr>
        <p:sp>
          <p:nvSpPr>
            <p:cNvPr id="44" name="Rectangle 43"/>
            <p:cNvSpPr/>
            <p:nvPr/>
          </p:nvSpPr>
          <p:spPr>
            <a:xfrm>
              <a:off x="7298067" y="2457649"/>
              <a:ext cx="386459" cy="386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2" name="Freeform 97"/>
            <p:cNvSpPr>
              <a:spLocks noEditPoints="1"/>
            </p:cNvSpPr>
            <p:nvPr/>
          </p:nvSpPr>
          <p:spPr bwMode="auto">
            <a:xfrm>
              <a:off x="6394612" y="2342210"/>
              <a:ext cx="230293" cy="227128"/>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7" name="Rectangle 46"/>
          <p:cNvSpPr/>
          <p:nvPr/>
        </p:nvSpPr>
        <p:spPr>
          <a:xfrm>
            <a:off x="5537163" y="2982991"/>
            <a:ext cx="517659" cy="517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 name="Freeform 6"/>
          <p:cNvSpPr>
            <a:spLocks noEditPoints="1"/>
          </p:cNvSpPr>
          <p:nvPr/>
        </p:nvSpPr>
        <p:spPr bwMode="auto">
          <a:xfrm>
            <a:off x="4454648" y="1986763"/>
            <a:ext cx="81772" cy="106841"/>
          </a:xfrm>
          <a:custGeom>
            <a:avLst/>
            <a:gdLst>
              <a:gd name="T0" fmla="*/ 9 w 20"/>
              <a:gd name="T1" fmla="*/ 26 h 26"/>
              <a:gd name="T2" fmla="*/ 15 w 20"/>
              <a:gd name="T3" fmla="*/ 16 h 26"/>
              <a:gd name="T4" fmla="*/ 17 w 20"/>
              <a:gd name="T5" fmla="*/ 0 h 26"/>
              <a:gd name="T6" fmla="*/ 10 w 20"/>
              <a:gd name="T7" fmla="*/ 18 h 26"/>
              <a:gd name="T8" fmla="*/ 9 w 20"/>
              <a:gd name="T9" fmla="*/ 26 h 26"/>
              <a:gd name="T10" fmla="*/ 9 w 20"/>
              <a:gd name="T11" fmla="*/ 26 h 26"/>
              <a:gd name="T12" fmla="*/ 9 w 2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0" h="26">
                <a:moveTo>
                  <a:pt x="9" y="26"/>
                </a:moveTo>
                <a:cubicBezTo>
                  <a:pt x="9" y="26"/>
                  <a:pt x="20" y="25"/>
                  <a:pt x="15" y="16"/>
                </a:cubicBezTo>
                <a:cubicBezTo>
                  <a:pt x="11" y="8"/>
                  <a:pt x="12" y="4"/>
                  <a:pt x="17" y="0"/>
                </a:cubicBezTo>
                <a:cubicBezTo>
                  <a:pt x="17" y="0"/>
                  <a:pt x="0" y="4"/>
                  <a:pt x="10" y="18"/>
                </a:cubicBezTo>
                <a:cubicBezTo>
                  <a:pt x="14" y="24"/>
                  <a:pt x="9" y="26"/>
                  <a:pt x="9" y="26"/>
                </a:cubicBezTo>
                <a:close/>
                <a:moveTo>
                  <a:pt x="9" y="26"/>
                </a:moveTo>
                <a:cubicBezTo>
                  <a:pt x="9" y="26"/>
                  <a:pt x="9" y="26"/>
                  <a:pt x="9" y="26"/>
                </a:cubicBezTo>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p:nvSpPr>
        <p:spPr>
          <a:xfrm>
            <a:off x="5537162" y="4167988"/>
            <a:ext cx="517659" cy="5176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72" name="Straight Connector 71"/>
          <p:cNvCxnSpPr/>
          <p:nvPr/>
        </p:nvCxnSpPr>
        <p:spPr>
          <a:xfrm>
            <a:off x="5804096" y="2359428"/>
            <a:ext cx="0" cy="57513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804096" y="3548028"/>
            <a:ext cx="0" cy="57513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537162" y="5352984"/>
            <a:ext cx="517659" cy="5176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79" name="Straight Connector 78"/>
          <p:cNvCxnSpPr/>
          <p:nvPr/>
        </p:nvCxnSpPr>
        <p:spPr>
          <a:xfrm>
            <a:off x="5804096" y="4726108"/>
            <a:ext cx="0" cy="57513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203644" y="5456112"/>
            <a:ext cx="3332938" cy="307777"/>
          </a:xfrm>
          <a:prstGeom prst="rect">
            <a:avLst/>
          </a:prstGeom>
          <a:noFill/>
        </p:spPr>
        <p:txBody>
          <a:bodyPr wrap="square" lIns="91440" tIns="45720" rIns="91440" bIns="45720" rtlCol="0" anchor="t">
            <a:spAutoFit/>
          </a:bodyPr>
          <a:lstStyle/>
          <a:p>
            <a:r>
              <a:rPr lang="en-US" sz="1400">
                <a:latin typeface="Microsoft YaHei"/>
                <a:ea typeface="+mn-lt"/>
                <a:cs typeface="+mn-lt"/>
              </a:rPr>
              <a:t>Quit or Reduce Smoking</a:t>
            </a:r>
            <a:endParaRPr lang="zh-TW" altLang="en-US" sz="1400">
              <a:latin typeface="Microsoft YaHei"/>
            </a:endParaRPr>
          </a:p>
        </p:txBody>
      </p:sp>
    </p:spTree>
    <p:custDataLst>
      <p:tags r:id="rId1"/>
    </p:custDataLst>
    <p:extLst>
      <p:ext uri="{BB962C8B-B14F-4D97-AF65-F5344CB8AC3E}">
        <p14:creationId xmlns:p14="http://schemas.microsoft.com/office/powerpoint/2010/main" val="775409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up)">
                                      <p:cBhvr>
                                        <p:cTn id="19" dur="500"/>
                                        <p:tgtEl>
                                          <p:spTgt spid="67"/>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up)">
                                      <p:cBhvr>
                                        <p:cTn id="29" dur="500"/>
                                        <p:tgtEl>
                                          <p:spTgt spid="72"/>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up)">
                                      <p:cBhvr>
                                        <p:cTn id="33" dur="500"/>
                                        <p:tgtEl>
                                          <p:spTgt spid="73"/>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p:cTn id="37" dur="500" fill="hold"/>
                                        <p:tgtEl>
                                          <p:spTgt spid="57"/>
                                        </p:tgtEl>
                                        <p:attrNameLst>
                                          <p:attrName>ppt_w</p:attrName>
                                        </p:attrNameLst>
                                      </p:cBhvr>
                                      <p:tavLst>
                                        <p:tav tm="0">
                                          <p:val>
                                            <p:fltVal val="0"/>
                                          </p:val>
                                        </p:tav>
                                        <p:tav tm="100000">
                                          <p:val>
                                            <p:strVal val="#ppt_w"/>
                                          </p:val>
                                        </p:tav>
                                      </p:tavLst>
                                    </p:anim>
                                    <p:anim calcmode="lin" valueType="num">
                                      <p:cBhvr>
                                        <p:cTn id="38" dur="500" fill="hold"/>
                                        <p:tgtEl>
                                          <p:spTgt spid="57"/>
                                        </p:tgtEl>
                                        <p:attrNameLst>
                                          <p:attrName>ppt_h</p:attrName>
                                        </p:attrNameLst>
                                      </p:cBhvr>
                                      <p:tavLst>
                                        <p:tav tm="0">
                                          <p:val>
                                            <p:fltVal val="0"/>
                                          </p:val>
                                        </p:tav>
                                        <p:tav tm="100000">
                                          <p:val>
                                            <p:strVal val="#ppt_h"/>
                                          </p:val>
                                        </p:tav>
                                      </p:tavLst>
                                    </p:anim>
                                    <p:animEffect transition="in" filter="fade">
                                      <p:cBhvr>
                                        <p:cTn id="39" dur="500"/>
                                        <p:tgtEl>
                                          <p:spTgt spid="57"/>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wipe(up)">
                                      <p:cBhvr>
                                        <p:cTn id="43" dur="500"/>
                                        <p:tgtEl>
                                          <p:spTgt spid="79"/>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anim calcmode="lin" valueType="num">
                                      <p:cBhvr>
                                        <p:cTn id="47" dur="500" fill="hold"/>
                                        <p:tgtEl>
                                          <p:spTgt spid="77"/>
                                        </p:tgtEl>
                                        <p:attrNameLst>
                                          <p:attrName>ppt_w</p:attrName>
                                        </p:attrNameLst>
                                      </p:cBhvr>
                                      <p:tavLst>
                                        <p:tav tm="0">
                                          <p:val>
                                            <p:fltVal val="0"/>
                                          </p:val>
                                        </p:tav>
                                        <p:tav tm="100000">
                                          <p:val>
                                            <p:strVal val="#ppt_w"/>
                                          </p:val>
                                        </p:tav>
                                      </p:tavLst>
                                    </p:anim>
                                    <p:anim calcmode="lin" valueType="num">
                                      <p:cBhvr>
                                        <p:cTn id="48" dur="500" fill="hold"/>
                                        <p:tgtEl>
                                          <p:spTgt spid="77"/>
                                        </p:tgtEl>
                                        <p:attrNameLst>
                                          <p:attrName>ppt_h</p:attrName>
                                        </p:attrNameLst>
                                      </p:cBhvr>
                                      <p:tavLst>
                                        <p:tav tm="0">
                                          <p:val>
                                            <p:fltVal val="0"/>
                                          </p:val>
                                        </p:tav>
                                        <p:tav tm="100000">
                                          <p:val>
                                            <p:strVal val="#ppt_h"/>
                                          </p:val>
                                        </p:tav>
                                      </p:tavLst>
                                    </p:anim>
                                    <p:animEffect transition="in" filter="fade">
                                      <p:cBhvr>
                                        <p:cTn id="4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7" grpId="0" animBg="1"/>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0" y="1"/>
            <a:ext cx="12192000" cy="3426513"/>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38"/>
          <p:cNvSpPr>
            <a:spLocks noEditPoints="1"/>
          </p:cNvSpPr>
          <p:nvPr/>
        </p:nvSpPr>
        <p:spPr bwMode="auto">
          <a:xfrm>
            <a:off x="9052195" y="3411792"/>
            <a:ext cx="364312" cy="364312"/>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8" name="Group 47"/>
          <p:cNvGrpSpPr/>
          <p:nvPr/>
        </p:nvGrpSpPr>
        <p:grpSpPr>
          <a:xfrm>
            <a:off x="8808741" y="2412828"/>
            <a:ext cx="310449" cy="315347"/>
            <a:chOff x="6839538" y="4178932"/>
            <a:chExt cx="305539" cy="310358"/>
          </a:xfrm>
          <a:solidFill>
            <a:schemeClr val="bg1">
              <a:alpha val="9000"/>
            </a:schemeClr>
          </a:solidFill>
        </p:grpSpPr>
        <p:sp>
          <p:nvSpPr>
            <p:cNvPr id="175" name="Freeform 39"/>
            <p:cNvSpPr>
              <a:spLocks/>
            </p:cNvSpPr>
            <p:nvPr/>
          </p:nvSpPr>
          <p:spPr bwMode="auto">
            <a:xfrm>
              <a:off x="6867490" y="4178932"/>
              <a:ext cx="277587" cy="163853"/>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6" name="Freeform 40"/>
            <p:cNvSpPr>
              <a:spLocks/>
            </p:cNvSpPr>
            <p:nvPr/>
          </p:nvSpPr>
          <p:spPr bwMode="auto">
            <a:xfrm>
              <a:off x="6839538" y="4324472"/>
              <a:ext cx="276623" cy="164818"/>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9" name="Group 48"/>
          <p:cNvGrpSpPr/>
          <p:nvPr/>
        </p:nvGrpSpPr>
        <p:grpSpPr>
          <a:xfrm>
            <a:off x="9274141" y="2104502"/>
            <a:ext cx="386836" cy="331015"/>
            <a:chOff x="7380255" y="3517735"/>
            <a:chExt cx="380718" cy="325779"/>
          </a:xfrm>
          <a:solidFill>
            <a:schemeClr val="bg1">
              <a:alpha val="9000"/>
            </a:schemeClr>
          </a:solidFill>
        </p:grpSpPr>
        <p:sp>
          <p:nvSpPr>
            <p:cNvPr id="169" name="Freeform 43"/>
            <p:cNvSpPr>
              <a:spLocks noEditPoints="1"/>
            </p:cNvSpPr>
            <p:nvPr/>
          </p:nvSpPr>
          <p:spPr bwMode="auto">
            <a:xfrm>
              <a:off x="7430374" y="3517735"/>
              <a:ext cx="280479" cy="223612"/>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0" name="Freeform 44"/>
            <p:cNvSpPr>
              <a:spLocks/>
            </p:cNvSpPr>
            <p:nvPr/>
          </p:nvSpPr>
          <p:spPr bwMode="auto">
            <a:xfrm>
              <a:off x="7380255" y="3641107"/>
              <a:ext cx="380718" cy="202407"/>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Oval 45"/>
            <p:cNvSpPr>
              <a:spLocks noChangeArrowheads="1"/>
            </p:cNvSpPr>
            <p:nvPr/>
          </p:nvSpPr>
          <p:spPr bwMode="auto">
            <a:xfrm>
              <a:off x="7514229" y="3564963"/>
              <a:ext cx="29879"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Oval 46"/>
            <p:cNvSpPr>
              <a:spLocks noChangeArrowheads="1"/>
            </p:cNvSpPr>
            <p:nvPr/>
          </p:nvSpPr>
          <p:spPr bwMode="auto">
            <a:xfrm>
              <a:off x="7594228" y="3564963"/>
              <a:ext cx="31807"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3" name="Oval 47"/>
            <p:cNvSpPr>
              <a:spLocks noChangeArrowheads="1"/>
            </p:cNvSpPr>
            <p:nvPr/>
          </p:nvSpPr>
          <p:spPr bwMode="auto">
            <a:xfrm>
              <a:off x="7514229" y="3631469"/>
              <a:ext cx="29879"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4" name="Oval 48"/>
            <p:cNvSpPr>
              <a:spLocks noChangeArrowheads="1"/>
            </p:cNvSpPr>
            <p:nvPr/>
          </p:nvSpPr>
          <p:spPr bwMode="auto">
            <a:xfrm>
              <a:off x="7594228" y="3631469"/>
              <a:ext cx="31807"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0" name="Group 49"/>
          <p:cNvGrpSpPr/>
          <p:nvPr/>
        </p:nvGrpSpPr>
        <p:grpSpPr>
          <a:xfrm>
            <a:off x="6912371" y="977415"/>
            <a:ext cx="419155" cy="422092"/>
            <a:chOff x="4741252" y="2711962"/>
            <a:chExt cx="412524" cy="415416"/>
          </a:xfrm>
          <a:solidFill>
            <a:schemeClr val="bg1">
              <a:alpha val="9000"/>
            </a:schemeClr>
          </a:solidFill>
        </p:grpSpPr>
        <p:sp>
          <p:nvSpPr>
            <p:cNvPr id="152" name="Oval 54"/>
            <p:cNvSpPr>
              <a:spLocks noChangeArrowheads="1"/>
            </p:cNvSpPr>
            <p:nvPr/>
          </p:nvSpPr>
          <p:spPr bwMode="auto">
            <a:xfrm>
              <a:off x="4809684" y="2780395"/>
              <a:ext cx="275659" cy="2766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Rectangle 55"/>
            <p:cNvSpPr>
              <a:spLocks noChangeArrowheads="1"/>
            </p:cNvSpPr>
            <p:nvPr/>
          </p:nvSpPr>
          <p:spPr bwMode="auto">
            <a:xfrm>
              <a:off x="4930165" y="2711962"/>
              <a:ext cx="33735" cy="50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Rectangle 56"/>
            <p:cNvSpPr>
              <a:spLocks noChangeArrowheads="1"/>
            </p:cNvSpPr>
            <p:nvPr/>
          </p:nvSpPr>
          <p:spPr bwMode="auto">
            <a:xfrm>
              <a:off x="5105584" y="2901839"/>
              <a:ext cx="48192" cy="366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Rectangle 57"/>
            <p:cNvSpPr>
              <a:spLocks noChangeArrowheads="1"/>
            </p:cNvSpPr>
            <p:nvPr/>
          </p:nvSpPr>
          <p:spPr bwMode="auto">
            <a:xfrm>
              <a:off x="4930165" y="3077258"/>
              <a:ext cx="33735" cy="50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Rectangle 58"/>
            <p:cNvSpPr>
              <a:spLocks noChangeArrowheads="1"/>
            </p:cNvSpPr>
            <p:nvPr/>
          </p:nvSpPr>
          <p:spPr bwMode="auto">
            <a:xfrm>
              <a:off x="4741252" y="2901839"/>
              <a:ext cx="47229" cy="366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7" name="Freeform 59"/>
            <p:cNvSpPr>
              <a:spLocks/>
            </p:cNvSpPr>
            <p:nvPr/>
          </p:nvSpPr>
          <p:spPr bwMode="auto">
            <a:xfrm>
              <a:off x="5046790" y="2760154"/>
              <a:ext cx="58795" cy="59758"/>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8" name="Freeform 60"/>
            <p:cNvSpPr>
              <a:spLocks/>
            </p:cNvSpPr>
            <p:nvPr/>
          </p:nvSpPr>
          <p:spPr bwMode="auto">
            <a:xfrm>
              <a:off x="5046790" y="3018464"/>
              <a:ext cx="58795" cy="58795"/>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61"/>
            <p:cNvSpPr>
              <a:spLocks/>
            </p:cNvSpPr>
            <p:nvPr/>
          </p:nvSpPr>
          <p:spPr bwMode="auto">
            <a:xfrm>
              <a:off x="4788480" y="3018464"/>
              <a:ext cx="59758" cy="58795"/>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0" name="Freeform 62"/>
            <p:cNvSpPr>
              <a:spLocks/>
            </p:cNvSpPr>
            <p:nvPr/>
          </p:nvSpPr>
          <p:spPr bwMode="auto">
            <a:xfrm>
              <a:off x="4788480" y="2760154"/>
              <a:ext cx="59758" cy="59758"/>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1" name="Freeform 63"/>
            <p:cNvSpPr>
              <a:spLocks/>
            </p:cNvSpPr>
            <p:nvPr/>
          </p:nvSpPr>
          <p:spPr bwMode="auto">
            <a:xfrm>
              <a:off x="4991851" y="2721600"/>
              <a:ext cx="50120" cy="58795"/>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2" name="Freeform 64"/>
            <p:cNvSpPr>
              <a:spLocks/>
            </p:cNvSpPr>
            <p:nvPr/>
          </p:nvSpPr>
          <p:spPr bwMode="auto">
            <a:xfrm>
              <a:off x="5087271" y="2963525"/>
              <a:ext cx="56867" cy="5012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3" name="Freeform 65"/>
            <p:cNvSpPr>
              <a:spLocks/>
            </p:cNvSpPr>
            <p:nvPr/>
          </p:nvSpPr>
          <p:spPr bwMode="auto">
            <a:xfrm>
              <a:off x="4853057" y="3058946"/>
              <a:ext cx="50120" cy="59758"/>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4" name="Freeform 66"/>
            <p:cNvSpPr>
              <a:spLocks/>
            </p:cNvSpPr>
            <p:nvPr/>
          </p:nvSpPr>
          <p:spPr bwMode="auto">
            <a:xfrm>
              <a:off x="4749926" y="2823768"/>
              <a:ext cx="59758" cy="53012"/>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5" name="Freeform 67"/>
            <p:cNvSpPr>
              <a:spLocks/>
            </p:cNvSpPr>
            <p:nvPr/>
          </p:nvSpPr>
          <p:spPr bwMode="auto">
            <a:xfrm>
              <a:off x="5085343" y="2823768"/>
              <a:ext cx="58795" cy="5012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68"/>
            <p:cNvSpPr>
              <a:spLocks/>
            </p:cNvSpPr>
            <p:nvPr/>
          </p:nvSpPr>
          <p:spPr bwMode="auto">
            <a:xfrm>
              <a:off x="4991851" y="3058946"/>
              <a:ext cx="52048" cy="56867"/>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69"/>
            <p:cNvSpPr>
              <a:spLocks/>
            </p:cNvSpPr>
            <p:nvPr/>
          </p:nvSpPr>
          <p:spPr bwMode="auto">
            <a:xfrm>
              <a:off x="4749926" y="2963525"/>
              <a:ext cx="59758" cy="52048"/>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70"/>
            <p:cNvSpPr>
              <a:spLocks/>
            </p:cNvSpPr>
            <p:nvPr/>
          </p:nvSpPr>
          <p:spPr bwMode="auto">
            <a:xfrm>
              <a:off x="4853057" y="2721600"/>
              <a:ext cx="50120" cy="58795"/>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2" name="Freeform 79"/>
          <p:cNvSpPr>
            <a:spLocks/>
          </p:cNvSpPr>
          <p:nvPr/>
        </p:nvSpPr>
        <p:spPr bwMode="auto">
          <a:xfrm>
            <a:off x="8407130" y="357288"/>
            <a:ext cx="331015" cy="120459"/>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54" name="Group 53"/>
          <p:cNvGrpSpPr/>
          <p:nvPr/>
        </p:nvGrpSpPr>
        <p:grpSpPr>
          <a:xfrm>
            <a:off x="7453847" y="536960"/>
            <a:ext cx="331015" cy="269317"/>
            <a:chOff x="5518109" y="3526410"/>
            <a:chExt cx="325779" cy="265057"/>
          </a:xfrm>
          <a:solidFill>
            <a:schemeClr val="bg1">
              <a:alpha val="9000"/>
            </a:schemeClr>
          </a:solidFill>
        </p:grpSpPr>
        <p:sp>
          <p:nvSpPr>
            <p:cNvPr id="149" name="Rectangle 81"/>
            <p:cNvSpPr>
              <a:spLocks noChangeArrowheads="1"/>
            </p:cNvSpPr>
            <p:nvPr/>
          </p:nvSpPr>
          <p:spPr bwMode="auto">
            <a:xfrm>
              <a:off x="5743649" y="3526410"/>
              <a:ext cx="59758" cy="23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82"/>
            <p:cNvSpPr>
              <a:spLocks noEditPoints="1"/>
            </p:cNvSpPr>
            <p:nvPr/>
          </p:nvSpPr>
          <p:spPr bwMode="auto">
            <a:xfrm>
              <a:off x="5518109" y="3561108"/>
              <a:ext cx="325779" cy="230359"/>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Oval 83"/>
            <p:cNvSpPr>
              <a:spLocks noChangeArrowheads="1"/>
            </p:cNvSpPr>
            <p:nvPr/>
          </p:nvSpPr>
          <p:spPr bwMode="auto">
            <a:xfrm>
              <a:off x="5620277" y="3616047"/>
              <a:ext cx="121444" cy="1204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6" name="Freeform 107"/>
          <p:cNvSpPr>
            <a:spLocks noEditPoints="1"/>
          </p:cNvSpPr>
          <p:nvPr/>
        </p:nvSpPr>
        <p:spPr bwMode="auto">
          <a:xfrm>
            <a:off x="11658760" y="1312621"/>
            <a:ext cx="400547" cy="401527"/>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58" name="Group 57"/>
          <p:cNvGrpSpPr/>
          <p:nvPr/>
        </p:nvGrpSpPr>
        <p:grpSpPr>
          <a:xfrm>
            <a:off x="6568626" y="1702009"/>
            <a:ext cx="326119" cy="308491"/>
            <a:chOff x="4928237" y="4003512"/>
            <a:chExt cx="320960" cy="303612"/>
          </a:xfrm>
          <a:solidFill>
            <a:schemeClr val="bg1">
              <a:alpha val="9000"/>
            </a:schemeClr>
          </a:solidFill>
        </p:grpSpPr>
        <p:sp>
          <p:nvSpPr>
            <p:cNvPr id="140" name="Freeform 116"/>
            <p:cNvSpPr>
              <a:spLocks/>
            </p:cNvSpPr>
            <p:nvPr/>
          </p:nvSpPr>
          <p:spPr bwMode="auto">
            <a:xfrm>
              <a:off x="4928237" y="4230980"/>
              <a:ext cx="320960" cy="76144"/>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Freeform 117"/>
            <p:cNvSpPr>
              <a:spLocks/>
            </p:cNvSpPr>
            <p:nvPr/>
          </p:nvSpPr>
          <p:spPr bwMode="auto">
            <a:xfrm>
              <a:off x="4973537" y="4003512"/>
              <a:ext cx="237105" cy="252527"/>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6" name="Freeform 118"/>
          <p:cNvSpPr>
            <a:spLocks noEditPoints="1"/>
          </p:cNvSpPr>
          <p:nvPr/>
        </p:nvSpPr>
        <p:spPr bwMode="auto">
          <a:xfrm>
            <a:off x="10398386" y="2485110"/>
            <a:ext cx="373127" cy="361375"/>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7" name="Group 76"/>
          <p:cNvGrpSpPr/>
          <p:nvPr/>
        </p:nvGrpSpPr>
        <p:grpSpPr>
          <a:xfrm>
            <a:off x="7784101" y="2301744"/>
            <a:ext cx="349623" cy="437763"/>
            <a:chOff x="5953766" y="3964959"/>
            <a:chExt cx="344092" cy="430838"/>
          </a:xfrm>
          <a:solidFill>
            <a:schemeClr val="bg1">
              <a:alpha val="9000"/>
            </a:schemeClr>
          </a:solidFill>
        </p:grpSpPr>
        <p:sp>
          <p:nvSpPr>
            <p:cNvPr id="138" name="Freeform 119"/>
            <p:cNvSpPr>
              <a:spLocks/>
            </p:cNvSpPr>
            <p:nvPr/>
          </p:nvSpPr>
          <p:spPr bwMode="auto">
            <a:xfrm>
              <a:off x="5953766" y="3973633"/>
              <a:ext cx="145541" cy="422163"/>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Freeform 120"/>
            <p:cNvSpPr>
              <a:spLocks/>
            </p:cNvSpPr>
            <p:nvPr/>
          </p:nvSpPr>
          <p:spPr bwMode="auto">
            <a:xfrm>
              <a:off x="6144607" y="3964959"/>
              <a:ext cx="153251" cy="430838"/>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9" name="Group 78"/>
          <p:cNvGrpSpPr/>
          <p:nvPr/>
        </p:nvGrpSpPr>
        <p:grpSpPr>
          <a:xfrm>
            <a:off x="9053790" y="32077"/>
            <a:ext cx="532757" cy="447555"/>
            <a:chOff x="6475205" y="2673408"/>
            <a:chExt cx="524331" cy="440476"/>
          </a:xfrm>
          <a:solidFill>
            <a:schemeClr val="bg1">
              <a:alpha val="9000"/>
            </a:schemeClr>
          </a:solidFill>
        </p:grpSpPr>
        <p:sp>
          <p:nvSpPr>
            <p:cNvPr id="126" name="Rectangle 77"/>
            <p:cNvSpPr>
              <a:spLocks noChangeArrowheads="1"/>
            </p:cNvSpPr>
            <p:nvPr/>
          </p:nvSpPr>
          <p:spPr bwMode="auto">
            <a:xfrm>
              <a:off x="6812551" y="2673408"/>
              <a:ext cx="964" cy="9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78"/>
            <p:cNvSpPr>
              <a:spLocks/>
            </p:cNvSpPr>
            <p:nvPr/>
          </p:nvSpPr>
          <p:spPr bwMode="auto">
            <a:xfrm>
              <a:off x="6475205" y="2673408"/>
              <a:ext cx="1928"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136"/>
            <p:cNvSpPr>
              <a:spLocks noChangeArrowheads="1"/>
            </p:cNvSpPr>
            <p:nvPr/>
          </p:nvSpPr>
          <p:spPr bwMode="auto">
            <a:xfrm>
              <a:off x="6805804" y="2711962"/>
              <a:ext cx="79999" cy="7999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137"/>
            <p:cNvSpPr>
              <a:spLocks noEditPoints="1"/>
            </p:cNvSpPr>
            <p:nvPr/>
          </p:nvSpPr>
          <p:spPr bwMode="auto">
            <a:xfrm>
              <a:off x="6505085" y="2942320"/>
              <a:ext cx="170601" cy="171564"/>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138"/>
            <p:cNvSpPr>
              <a:spLocks/>
            </p:cNvSpPr>
            <p:nvPr/>
          </p:nvSpPr>
          <p:spPr bwMode="auto">
            <a:xfrm>
              <a:off x="6488699" y="2903767"/>
              <a:ext cx="203371" cy="73252"/>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Freeform 139"/>
            <p:cNvSpPr>
              <a:spLocks noEditPoints="1"/>
            </p:cNvSpPr>
            <p:nvPr/>
          </p:nvSpPr>
          <p:spPr bwMode="auto">
            <a:xfrm>
              <a:off x="6812551" y="2942320"/>
              <a:ext cx="170601" cy="171564"/>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Freeform 140"/>
            <p:cNvSpPr>
              <a:spLocks/>
            </p:cNvSpPr>
            <p:nvPr/>
          </p:nvSpPr>
          <p:spPr bwMode="auto">
            <a:xfrm>
              <a:off x="6797129" y="2903767"/>
              <a:ext cx="202407" cy="73252"/>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141"/>
            <p:cNvSpPr>
              <a:spLocks/>
            </p:cNvSpPr>
            <p:nvPr/>
          </p:nvSpPr>
          <p:spPr bwMode="auto">
            <a:xfrm>
              <a:off x="6645806" y="2758227"/>
              <a:ext cx="301683" cy="348911"/>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p:cNvGrpSpPr/>
          <p:nvPr/>
        </p:nvGrpSpPr>
        <p:grpSpPr>
          <a:xfrm>
            <a:off x="6528963" y="3028874"/>
            <a:ext cx="300655" cy="382919"/>
            <a:chOff x="5260763" y="4758202"/>
            <a:chExt cx="295900" cy="376863"/>
          </a:xfrm>
          <a:solidFill>
            <a:schemeClr val="bg1">
              <a:alpha val="9000"/>
            </a:schemeClr>
          </a:solidFill>
        </p:grpSpPr>
        <p:sp>
          <p:nvSpPr>
            <p:cNvPr id="110" name="Freeform 156"/>
            <p:cNvSpPr>
              <a:spLocks/>
            </p:cNvSpPr>
            <p:nvPr/>
          </p:nvSpPr>
          <p:spPr bwMode="auto">
            <a:xfrm>
              <a:off x="5390882" y="4976995"/>
              <a:ext cx="28915" cy="15807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157"/>
            <p:cNvSpPr>
              <a:spLocks/>
            </p:cNvSpPr>
            <p:nvPr/>
          </p:nvSpPr>
          <p:spPr bwMode="auto">
            <a:xfrm>
              <a:off x="5390882" y="4758202"/>
              <a:ext cx="28915" cy="20241"/>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158"/>
            <p:cNvSpPr>
              <a:spLocks/>
            </p:cNvSpPr>
            <p:nvPr/>
          </p:nvSpPr>
          <p:spPr bwMode="auto">
            <a:xfrm>
              <a:off x="5260763" y="4788081"/>
              <a:ext cx="295900" cy="21879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1" name="Group 80"/>
          <p:cNvGrpSpPr/>
          <p:nvPr/>
        </p:nvGrpSpPr>
        <p:grpSpPr>
          <a:xfrm>
            <a:off x="7271626" y="2461921"/>
            <a:ext cx="256585" cy="255607"/>
            <a:chOff x="5561482" y="2604975"/>
            <a:chExt cx="252527" cy="251563"/>
          </a:xfrm>
          <a:solidFill>
            <a:schemeClr val="bg1">
              <a:alpha val="9000"/>
            </a:schemeClr>
          </a:solidFill>
        </p:grpSpPr>
        <p:sp>
          <p:nvSpPr>
            <p:cNvPr id="108" name="Freeform 186"/>
            <p:cNvSpPr>
              <a:spLocks noEditPoints="1"/>
            </p:cNvSpPr>
            <p:nvPr/>
          </p:nvSpPr>
          <p:spPr bwMode="auto">
            <a:xfrm>
              <a:off x="5561482" y="2604975"/>
              <a:ext cx="252527" cy="251563"/>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187"/>
            <p:cNvSpPr>
              <a:spLocks noChangeArrowheads="1"/>
            </p:cNvSpPr>
            <p:nvPr/>
          </p:nvSpPr>
          <p:spPr bwMode="auto">
            <a:xfrm>
              <a:off x="5673288" y="2714853"/>
              <a:ext cx="29879"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3" name="Freeform 264"/>
          <p:cNvSpPr>
            <a:spLocks noEditPoints="1"/>
          </p:cNvSpPr>
          <p:nvPr/>
        </p:nvSpPr>
        <p:spPr bwMode="auto">
          <a:xfrm>
            <a:off x="8225657" y="874869"/>
            <a:ext cx="448535" cy="451473"/>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88"/>
          <p:cNvSpPr>
            <a:spLocks noEditPoints="1"/>
          </p:cNvSpPr>
          <p:nvPr/>
        </p:nvSpPr>
        <p:spPr bwMode="auto">
          <a:xfrm>
            <a:off x="9405053" y="1127535"/>
            <a:ext cx="360395" cy="337871"/>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6" name="Group 85"/>
          <p:cNvGrpSpPr/>
          <p:nvPr/>
        </p:nvGrpSpPr>
        <p:grpSpPr>
          <a:xfrm>
            <a:off x="11905397" y="629463"/>
            <a:ext cx="326119" cy="308491"/>
            <a:chOff x="4928237" y="4003512"/>
            <a:chExt cx="320960" cy="303612"/>
          </a:xfrm>
          <a:solidFill>
            <a:schemeClr val="bg1">
              <a:alpha val="9000"/>
            </a:schemeClr>
          </a:solidFill>
        </p:grpSpPr>
        <p:sp>
          <p:nvSpPr>
            <p:cNvPr id="96" name="Freeform 116"/>
            <p:cNvSpPr>
              <a:spLocks/>
            </p:cNvSpPr>
            <p:nvPr/>
          </p:nvSpPr>
          <p:spPr bwMode="auto">
            <a:xfrm>
              <a:off x="4928237" y="4230980"/>
              <a:ext cx="320960" cy="76144"/>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Freeform 117"/>
            <p:cNvSpPr>
              <a:spLocks/>
            </p:cNvSpPr>
            <p:nvPr/>
          </p:nvSpPr>
          <p:spPr bwMode="auto">
            <a:xfrm>
              <a:off x="4973537" y="4003512"/>
              <a:ext cx="237105" cy="252527"/>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7" name="Group 86"/>
          <p:cNvGrpSpPr/>
          <p:nvPr/>
        </p:nvGrpSpPr>
        <p:grpSpPr>
          <a:xfrm>
            <a:off x="10707205" y="1687770"/>
            <a:ext cx="455391" cy="369209"/>
            <a:chOff x="5928707" y="2618469"/>
            <a:chExt cx="448187" cy="363369"/>
          </a:xfrm>
          <a:solidFill>
            <a:schemeClr val="bg1">
              <a:alpha val="9000"/>
            </a:schemeClr>
          </a:solidFill>
        </p:grpSpPr>
        <p:sp>
          <p:nvSpPr>
            <p:cNvPr id="94" name="Freeform 131"/>
            <p:cNvSpPr>
              <a:spLocks noEditPoints="1"/>
            </p:cNvSpPr>
            <p:nvPr/>
          </p:nvSpPr>
          <p:spPr bwMode="auto">
            <a:xfrm>
              <a:off x="6007742" y="2618469"/>
              <a:ext cx="330599" cy="205299"/>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132"/>
            <p:cNvSpPr>
              <a:spLocks/>
            </p:cNvSpPr>
            <p:nvPr/>
          </p:nvSpPr>
          <p:spPr bwMode="auto">
            <a:xfrm>
              <a:off x="5928707" y="2835334"/>
              <a:ext cx="448187" cy="146504"/>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8" name="Group 87"/>
          <p:cNvGrpSpPr/>
          <p:nvPr/>
        </p:nvGrpSpPr>
        <p:grpSpPr>
          <a:xfrm>
            <a:off x="11575272" y="263041"/>
            <a:ext cx="398589" cy="284987"/>
            <a:chOff x="4908401" y="6130362"/>
            <a:chExt cx="392285" cy="280480"/>
          </a:xfrm>
          <a:solidFill>
            <a:schemeClr val="bg1">
              <a:alpha val="9000"/>
            </a:schemeClr>
          </a:solidFill>
        </p:grpSpPr>
        <p:sp>
          <p:nvSpPr>
            <p:cNvPr id="92" name="Freeform 134"/>
            <p:cNvSpPr>
              <a:spLocks/>
            </p:cNvSpPr>
            <p:nvPr/>
          </p:nvSpPr>
          <p:spPr bwMode="auto">
            <a:xfrm>
              <a:off x="4908401" y="6130362"/>
              <a:ext cx="161926" cy="73252"/>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35"/>
            <p:cNvSpPr>
              <a:spLocks noEditPoints="1"/>
            </p:cNvSpPr>
            <p:nvPr/>
          </p:nvSpPr>
          <p:spPr bwMode="auto">
            <a:xfrm>
              <a:off x="4908401" y="6215181"/>
              <a:ext cx="392285" cy="195661"/>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9" name="Group 88"/>
          <p:cNvGrpSpPr/>
          <p:nvPr/>
        </p:nvGrpSpPr>
        <p:grpSpPr>
          <a:xfrm>
            <a:off x="10358508" y="917505"/>
            <a:ext cx="339829" cy="342767"/>
            <a:chOff x="8961921" y="3628577"/>
            <a:chExt cx="334454" cy="337345"/>
          </a:xfrm>
          <a:solidFill>
            <a:schemeClr val="bg1">
              <a:alpha val="9000"/>
            </a:schemeClr>
          </a:solidFill>
        </p:grpSpPr>
        <p:sp>
          <p:nvSpPr>
            <p:cNvPr id="90" name="Freeform 326"/>
            <p:cNvSpPr>
              <a:spLocks noEditPoints="1"/>
            </p:cNvSpPr>
            <p:nvPr/>
          </p:nvSpPr>
          <p:spPr bwMode="auto">
            <a:xfrm>
              <a:off x="8961921" y="3628577"/>
              <a:ext cx="161926" cy="33734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327"/>
            <p:cNvSpPr>
              <a:spLocks noEditPoints="1"/>
            </p:cNvSpPr>
            <p:nvPr/>
          </p:nvSpPr>
          <p:spPr bwMode="auto">
            <a:xfrm>
              <a:off x="9137341" y="3628577"/>
              <a:ext cx="159034" cy="33734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67" name="Freeform 38"/>
          <p:cNvSpPr>
            <a:spLocks noEditPoints="1"/>
          </p:cNvSpPr>
          <p:nvPr/>
        </p:nvSpPr>
        <p:spPr bwMode="auto">
          <a:xfrm>
            <a:off x="5342724" y="4198113"/>
            <a:ext cx="327475" cy="327475"/>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68" name="Group 367"/>
          <p:cNvGrpSpPr/>
          <p:nvPr/>
        </p:nvGrpSpPr>
        <p:grpSpPr>
          <a:xfrm>
            <a:off x="2899488" y="2031009"/>
            <a:ext cx="310449" cy="315347"/>
            <a:chOff x="6839538" y="4178932"/>
            <a:chExt cx="305539" cy="310358"/>
          </a:xfrm>
          <a:solidFill>
            <a:schemeClr val="bg1">
              <a:alpha val="9000"/>
            </a:schemeClr>
          </a:solidFill>
        </p:grpSpPr>
        <p:sp>
          <p:nvSpPr>
            <p:cNvPr id="461" name="Freeform 39"/>
            <p:cNvSpPr>
              <a:spLocks/>
            </p:cNvSpPr>
            <p:nvPr/>
          </p:nvSpPr>
          <p:spPr bwMode="auto">
            <a:xfrm>
              <a:off x="6867490" y="4178932"/>
              <a:ext cx="277587" cy="163853"/>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2" name="Freeform 40"/>
            <p:cNvSpPr>
              <a:spLocks/>
            </p:cNvSpPr>
            <p:nvPr/>
          </p:nvSpPr>
          <p:spPr bwMode="auto">
            <a:xfrm>
              <a:off x="6839538" y="4324472"/>
              <a:ext cx="276623" cy="164818"/>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69" name="Group 368"/>
          <p:cNvGrpSpPr/>
          <p:nvPr/>
        </p:nvGrpSpPr>
        <p:grpSpPr>
          <a:xfrm>
            <a:off x="5167635" y="2644441"/>
            <a:ext cx="386836" cy="331015"/>
            <a:chOff x="7380255" y="3517735"/>
            <a:chExt cx="380718" cy="325779"/>
          </a:xfrm>
          <a:solidFill>
            <a:schemeClr val="bg1">
              <a:alpha val="9000"/>
            </a:schemeClr>
          </a:solidFill>
        </p:grpSpPr>
        <p:sp>
          <p:nvSpPr>
            <p:cNvPr id="455" name="Freeform 43"/>
            <p:cNvSpPr>
              <a:spLocks noEditPoints="1"/>
            </p:cNvSpPr>
            <p:nvPr/>
          </p:nvSpPr>
          <p:spPr bwMode="auto">
            <a:xfrm>
              <a:off x="7430374" y="3517735"/>
              <a:ext cx="280479" cy="223612"/>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6" name="Freeform 44"/>
            <p:cNvSpPr>
              <a:spLocks/>
            </p:cNvSpPr>
            <p:nvPr/>
          </p:nvSpPr>
          <p:spPr bwMode="auto">
            <a:xfrm>
              <a:off x="7380255" y="3641107"/>
              <a:ext cx="380718" cy="202407"/>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7" name="Oval 45"/>
            <p:cNvSpPr>
              <a:spLocks noChangeArrowheads="1"/>
            </p:cNvSpPr>
            <p:nvPr/>
          </p:nvSpPr>
          <p:spPr bwMode="auto">
            <a:xfrm>
              <a:off x="7514229" y="3564963"/>
              <a:ext cx="29879"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8" name="Oval 46"/>
            <p:cNvSpPr>
              <a:spLocks noChangeArrowheads="1"/>
            </p:cNvSpPr>
            <p:nvPr/>
          </p:nvSpPr>
          <p:spPr bwMode="auto">
            <a:xfrm>
              <a:off x="7594228" y="3564963"/>
              <a:ext cx="31807"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9" name="Oval 47"/>
            <p:cNvSpPr>
              <a:spLocks noChangeArrowheads="1"/>
            </p:cNvSpPr>
            <p:nvPr/>
          </p:nvSpPr>
          <p:spPr bwMode="auto">
            <a:xfrm>
              <a:off x="7514229" y="3631469"/>
              <a:ext cx="29879"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0" name="Oval 48"/>
            <p:cNvSpPr>
              <a:spLocks noChangeArrowheads="1"/>
            </p:cNvSpPr>
            <p:nvPr/>
          </p:nvSpPr>
          <p:spPr bwMode="auto">
            <a:xfrm>
              <a:off x="7594228" y="3631469"/>
              <a:ext cx="31807"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70" name="Group 369"/>
          <p:cNvGrpSpPr/>
          <p:nvPr/>
        </p:nvGrpSpPr>
        <p:grpSpPr>
          <a:xfrm>
            <a:off x="583143" y="977415"/>
            <a:ext cx="419155" cy="422092"/>
            <a:chOff x="4741252" y="2711962"/>
            <a:chExt cx="412524" cy="415416"/>
          </a:xfrm>
          <a:solidFill>
            <a:schemeClr val="bg1">
              <a:alpha val="9000"/>
            </a:schemeClr>
          </a:solidFill>
        </p:grpSpPr>
        <p:sp>
          <p:nvSpPr>
            <p:cNvPr id="438" name="Oval 54"/>
            <p:cNvSpPr>
              <a:spLocks noChangeArrowheads="1"/>
            </p:cNvSpPr>
            <p:nvPr/>
          </p:nvSpPr>
          <p:spPr bwMode="auto">
            <a:xfrm>
              <a:off x="4809684" y="2780395"/>
              <a:ext cx="275659" cy="2766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9" name="Rectangle 55"/>
            <p:cNvSpPr>
              <a:spLocks noChangeArrowheads="1"/>
            </p:cNvSpPr>
            <p:nvPr/>
          </p:nvSpPr>
          <p:spPr bwMode="auto">
            <a:xfrm>
              <a:off x="4930165" y="2711962"/>
              <a:ext cx="33735" cy="50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0" name="Rectangle 56"/>
            <p:cNvSpPr>
              <a:spLocks noChangeArrowheads="1"/>
            </p:cNvSpPr>
            <p:nvPr/>
          </p:nvSpPr>
          <p:spPr bwMode="auto">
            <a:xfrm>
              <a:off x="5105584" y="2901839"/>
              <a:ext cx="48192" cy="366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1" name="Rectangle 57"/>
            <p:cNvSpPr>
              <a:spLocks noChangeArrowheads="1"/>
            </p:cNvSpPr>
            <p:nvPr/>
          </p:nvSpPr>
          <p:spPr bwMode="auto">
            <a:xfrm>
              <a:off x="4930165" y="3077258"/>
              <a:ext cx="33735" cy="50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2" name="Rectangle 58"/>
            <p:cNvSpPr>
              <a:spLocks noChangeArrowheads="1"/>
            </p:cNvSpPr>
            <p:nvPr/>
          </p:nvSpPr>
          <p:spPr bwMode="auto">
            <a:xfrm>
              <a:off x="4741252" y="2901839"/>
              <a:ext cx="47229" cy="366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3" name="Freeform 59"/>
            <p:cNvSpPr>
              <a:spLocks/>
            </p:cNvSpPr>
            <p:nvPr/>
          </p:nvSpPr>
          <p:spPr bwMode="auto">
            <a:xfrm>
              <a:off x="5046790" y="2760154"/>
              <a:ext cx="58795" cy="59758"/>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4" name="Freeform 60"/>
            <p:cNvSpPr>
              <a:spLocks/>
            </p:cNvSpPr>
            <p:nvPr/>
          </p:nvSpPr>
          <p:spPr bwMode="auto">
            <a:xfrm>
              <a:off x="5046790" y="3018464"/>
              <a:ext cx="58795" cy="58795"/>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5" name="Freeform 61"/>
            <p:cNvSpPr>
              <a:spLocks/>
            </p:cNvSpPr>
            <p:nvPr/>
          </p:nvSpPr>
          <p:spPr bwMode="auto">
            <a:xfrm>
              <a:off x="4788480" y="3018464"/>
              <a:ext cx="59758" cy="58795"/>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6" name="Freeform 62"/>
            <p:cNvSpPr>
              <a:spLocks/>
            </p:cNvSpPr>
            <p:nvPr/>
          </p:nvSpPr>
          <p:spPr bwMode="auto">
            <a:xfrm>
              <a:off x="4788480" y="2760154"/>
              <a:ext cx="59758" cy="59758"/>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7" name="Freeform 63"/>
            <p:cNvSpPr>
              <a:spLocks/>
            </p:cNvSpPr>
            <p:nvPr/>
          </p:nvSpPr>
          <p:spPr bwMode="auto">
            <a:xfrm>
              <a:off x="4991851" y="2721600"/>
              <a:ext cx="50120" cy="58795"/>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8" name="Freeform 64"/>
            <p:cNvSpPr>
              <a:spLocks/>
            </p:cNvSpPr>
            <p:nvPr/>
          </p:nvSpPr>
          <p:spPr bwMode="auto">
            <a:xfrm>
              <a:off x="5087271" y="2963525"/>
              <a:ext cx="56867" cy="5012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9" name="Freeform 65"/>
            <p:cNvSpPr>
              <a:spLocks/>
            </p:cNvSpPr>
            <p:nvPr/>
          </p:nvSpPr>
          <p:spPr bwMode="auto">
            <a:xfrm>
              <a:off x="4853057" y="3058946"/>
              <a:ext cx="50120" cy="59758"/>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0" name="Freeform 66"/>
            <p:cNvSpPr>
              <a:spLocks/>
            </p:cNvSpPr>
            <p:nvPr/>
          </p:nvSpPr>
          <p:spPr bwMode="auto">
            <a:xfrm>
              <a:off x="4749926" y="2823768"/>
              <a:ext cx="59758" cy="53012"/>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1" name="Freeform 67"/>
            <p:cNvSpPr>
              <a:spLocks/>
            </p:cNvSpPr>
            <p:nvPr/>
          </p:nvSpPr>
          <p:spPr bwMode="auto">
            <a:xfrm>
              <a:off x="5085343" y="2823768"/>
              <a:ext cx="58795" cy="5012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2" name="Freeform 68"/>
            <p:cNvSpPr>
              <a:spLocks/>
            </p:cNvSpPr>
            <p:nvPr/>
          </p:nvSpPr>
          <p:spPr bwMode="auto">
            <a:xfrm>
              <a:off x="4991851" y="3058946"/>
              <a:ext cx="52048" cy="56867"/>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3" name="Freeform 69"/>
            <p:cNvSpPr>
              <a:spLocks/>
            </p:cNvSpPr>
            <p:nvPr/>
          </p:nvSpPr>
          <p:spPr bwMode="auto">
            <a:xfrm>
              <a:off x="4749926" y="2963525"/>
              <a:ext cx="59758" cy="52048"/>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4" name="Freeform 70"/>
            <p:cNvSpPr>
              <a:spLocks/>
            </p:cNvSpPr>
            <p:nvPr/>
          </p:nvSpPr>
          <p:spPr bwMode="auto">
            <a:xfrm>
              <a:off x="4853057" y="2721600"/>
              <a:ext cx="50120" cy="58795"/>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72" name="Freeform 79"/>
          <p:cNvSpPr>
            <a:spLocks/>
          </p:cNvSpPr>
          <p:nvPr/>
        </p:nvSpPr>
        <p:spPr bwMode="auto">
          <a:xfrm>
            <a:off x="2077902" y="357288"/>
            <a:ext cx="331015" cy="120459"/>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73" name="Group 372"/>
          <p:cNvGrpSpPr/>
          <p:nvPr/>
        </p:nvGrpSpPr>
        <p:grpSpPr>
          <a:xfrm>
            <a:off x="1124619" y="536960"/>
            <a:ext cx="331015" cy="269317"/>
            <a:chOff x="5518109" y="3526410"/>
            <a:chExt cx="325779" cy="265057"/>
          </a:xfrm>
          <a:solidFill>
            <a:schemeClr val="bg1">
              <a:alpha val="9000"/>
            </a:schemeClr>
          </a:solidFill>
        </p:grpSpPr>
        <p:sp>
          <p:nvSpPr>
            <p:cNvPr id="435" name="Rectangle 81"/>
            <p:cNvSpPr>
              <a:spLocks noChangeArrowheads="1"/>
            </p:cNvSpPr>
            <p:nvPr/>
          </p:nvSpPr>
          <p:spPr bwMode="auto">
            <a:xfrm>
              <a:off x="5743649" y="3526410"/>
              <a:ext cx="59758" cy="23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6" name="Freeform 82"/>
            <p:cNvSpPr>
              <a:spLocks noEditPoints="1"/>
            </p:cNvSpPr>
            <p:nvPr/>
          </p:nvSpPr>
          <p:spPr bwMode="auto">
            <a:xfrm>
              <a:off x="5518109" y="3561108"/>
              <a:ext cx="325779" cy="230359"/>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7" name="Oval 83"/>
            <p:cNvSpPr>
              <a:spLocks noChangeArrowheads="1"/>
            </p:cNvSpPr>
            <p:nvPr/>
          </p:nvSpPr>
          <p:spPr bwMode="auto">
            <a:xfrm>
              <a:off x="5620277" y="3616047"/>
              <a:ext cx="121444" cy="1204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75" name="Freeform 107"/>
          <p:cNvSpPr>
            <a:spLocks noEditPoints="1"/>
          </p:cNvSpPr>
          <p:nvPr/>
        </p:nvSpPr>
        <p:spPr bwMode="auto">
          <a:xfrm>
            <a:off x="5329532" y="1312621"/>
            <a:ext cx="400547" cy="401527"/>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77" name="Group 376"/>
          <p:cNvGrpSpPr/>
          <p:nvPr/>
        </p:nvGrpSpPr>
        <p:grpSpPr>
          <a:xfrm>
            <a:off x="239398" y="1702009"/>
            <a:ext cx="326119" cy="308491"/>
            <a:chOff x="4928237" y="4003512"/>
            <a:chExt cx="320960" cy="303612"/>
          </a:xfrm>
          <a:solidFill>
            <a:schemeClr val="bg1">
              <a:alpha val="9000"/>
            </a:schemeClr>
          </a:solidFill>
        </p:grpSpPr>
        <p:sp>
          <p:nvSpPr>
            <p:cNvPr id="426" name="Freeform 116"/>
            <p:cNvSpPr>
              <a:spLocks/>
            </p:cNvSpPr>
            <p:nvPr/>
          </p:nvSpPr>
          <p:spPr bwMode="auto">
            <a:xfrm>
              <a:off x="4928237" y="4230980"/>
              <a:ext cx="320960" cy="76144"/>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7" name="Freeform 117"/>
            <p:cNvSpPr>
              <a:spLocks/>
            </p:cNvSpPr>
            <p:nvPr/>
          </p:nvSpPr>
          <p:spPr bwMode="auto">
            <a:xfrm>
              <a:off x="4973537" y="4003512"/>
              <a:ext cx="237105" cy="252527"/>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78" name="Freeform 118"/>
          <p:cNvSpPr>
            <a:spLocks noEditPoints="1"/>
          </p:cNvSpPr>
          <p:nvPr/>
        </p:nvSpPr>
        <p:spPr bwMode="auto">
          <a:xfrm>
            <a:off x="3274443" y="497454"/>
            <a:ext cx="373127" cy="361375"/>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79" name="Group 378"/>
          <p:cNvGrpSpPr/>
          <p:nvPr/>
        </p:nvGrpSpPr>
        <p:grpSpPr>
          <a:xfrm>
            <a:off x="2461886" y="2537692"/>
            <a:ext cx="349623" cy="437763"/>
            <a:chOff x="5953766" y="3964959"/>
            <a:chExt cx="344092" cy="430838"/>
          </a:xfrm>
          <a:solidFill>
            <a:schemeClr val="bg1">
              <a:alpha val="9000"/>
            </a:schemeClr>
          </a:solidFill>
        </p:grpSpPr>
        <p:sp>
          <p:nvSpPr>
            <p:cNvPr id="424" name="Freeform 119"/>
            <p:cNvSpPr>
              <a:spLocks/>
            </p:cNvSpPr>
            <p:nvPr/>
          </p:nvSpPr>
          <p:spPr bwMode="auto">
            <a:xfrm>
              <a:off x="5953766" y="3973633"/>
              <a:ext cx="145541" cy="422163"/>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5" name="Freeform 120"/>
            <p:cNvSpPr>
              <a:spLocks/>
            </p:cNvSpPr>
            <p:nvPr/>
          </p:nvSpPr>
          <p:spPr bwMode="auto">
            <a:xfrm>
              <a:off x="6144607" y="3964959"/>
              <a:ext cx="153251" cy="430838"/>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81" name="Group 380"/>
          <p:cNvGrpSpPr/>
          <p:nvPr/>
        </p:nvGrpSpPr>
        <p:grpSpPr>
          <a:xfrm>
            <a:off x="1222268" y="1562945"/>
            <a:ext cx="532757" cy="447555"/>
            <a:chOff x="6475205" y="2673408"/>
            <a:chExt cx="524331" cy="440476"/>
          </a:xfrm>
          <a:solidFill>
            <a:schemeClr val="bg1">
              <a:alpha val="9000"/>
            </a:schemeClr>
          </a:solidFill>
        </p:grpSpPr>
        <p:sp>
          <p:nvSpPr>
            <p:cNvPr id="412" name="Rectangle 77"/>
            <p:cNvSpPr>
              <a:spLocks noChangeArrowheads="1"/>
            </p:cNvSpPr>
            <p:nvPr/>
          </p:nvSpPr>
          <p:spPr bwMode="auto">
            <a:xfrm>
              <a:off x="6812551" y="2673408"/>
              <a:ext cx="964" cy="9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3" name="Freeform 78"/>
            <p:cNvSpPr>
              <a:spLocks/>
            </p:cNvSpPr>
            <p:nvPr/>
          </p:nvSpPr>
          <p:spPr bwMode="auto">
            <a:xfrm>
              <a:off x="6475205" y="2673408"/>
              <a:ext cx="1928"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4" name="Oval 136"/>
            <p:cNvSpPr>
              <a:spLocks noChangeArrowheads="1"/>
            </p:cNvSpPr>
            <p:nvPr/>
          </p:nvSpPr>
          <p:spPr bwMode="auto">
            <a:xfrm>
              <a:off x="6805804" y="2711962"/>
              <a:ext cx="79999" cy="7999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5" name="Freeform 137"/>
            <p:cNvSpPr>
              <a:spLocks noEditPoints="1"/>
            </p:cNvSpPr>
            <p:nvPr/>
          </p:nvSpPr>
          <p:spPr bwMode="auto">
            <a:xfrm>
              <a:off x="6505085" y="2942320"/>
              <a:ext cx="170601" cy="171564"/>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6" name="Freeform 138"/>
            <p:cNvSpPr>
              <a:spLocks/>
            </p:cNvSpPr>
            <p:nvPr/>
          </p:nvSpPr>
          <p:spPr bwMode="auto">
            <a:xfrm>
              <a:off x="6488699" y="2903767"/>
              <a:ext cx="203371" cy="73252"/>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7" name="Freeform 139"/>
            <p:cNvSpPr>
              <a:spLocks noEditPoints="1"/>
            </p:cNvSpPr>
            <p:nvPr/>
          </p:nvSpPr>
          <p:spPr bwMode="auto">
            <a:xfrm>
              <a:off x="6812551" y="2942320"/>
              <a:ext cx="170601" cy="171564"/>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8" name="Freeform 140"/>
            <p:cNvSpPr>
              <a:spLocks/>
            </p:cNvSpPr>
            <p:nvPr/>
          </p:nvSpPr>
          <p:spPr bwMode="auto">
            <a:xfrm>
              <a:off x="6797129" y="2903767"/>
              <a:ext cx="202407" cy="73252"/>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9" name="Freeform 141"/>
            <p:cNvSpPr>
              <a:spLocks/>
            </p:cNvSpPr>
            <p:nvPr/>
          </p:nvSpPr>
          <p:spPr bwMode="auto">
            <a:xfrm>
              <a:off x="6645806" y="2758227"/>
              <a:ext cx="301683" cy="348911"/>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82" name="Group 381"/>
          <p:cNvGrpSpPr/>
          <p:nvPr/>
        </p:nvGrpSpPr>
        <p:grpSpPr>
          <a:xfrm>
            <a:off x="199735" y="2950817"/>
            <a:ext cx="300655" cy="382919"/>
            <a:chOff x="5260763" y="4758202"/>
            <a:chExt cx="295900" cy="376863"/>
          </a:xfrm>
          <a:solidFill>
            <a:schemeClr val="bg1">
              <a:alpha val="9000"/>
            </a:schemeClr>
          </a:solidFill>
        </p:grpSpPr>
        <p:sp>
          <p:nvSpPr>
            <p:cNvPr id="409" name="Freeform 156"/>
            <p:cNvSpPr>
              <a:spLocks/>
            </p:cNvSpPr>
            <p:nvPr/>
          </p:nvSpPr>
          <p:spPr bwMode="auto">
            <a:xfrm>
              <a:off x="5390882" y="4976995"/>
              <a:ext cx="28915" cy="15807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0" name="Freeform 157"/>
            <p:cNvSpPr>
              <a:spLocks/>
            </p:cNvSpPr>
            <p:nvPr/>
          </p:nvSpPr>
          <p:spPr bwMode="auto">
            <a:xfrm>
              <a:off x="5390882" y="4758202"/>
              <a:ext cx="28915" cy="20241"/>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1" name="Freeform 158"/>
            <p:cNvSpPr>
              <a:spLocks/>
            </p:cNvSpPr>
            <p:nvPr/>
          </p:nvSpPr>
          <p:spPr bwMode="auto">
            <a:xfrm>
              <a:off x="5260763" y="4788081"/>
              <a:ext cx="295900" cy="21879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83" name="Group 382"/>
          <p:cNvGrpSpPr/>
          <p:nvPr/>
        </p:nvGrpSpPr>
        <p:grpSpPr>
          <a:xfrm>
            <a:off x="942398" y="2461921"/>
            <a:ext cx="256585" cy="255607"/>
            <a:chOff x="5561482" y="2604975"/>
            <a:chExt cx="252527" cy="251563"/>
          </a:xfrm>
          <a:solidFill>
            <a:schemeClr val="bg1">
              <a:alpha val="9000"/>
            </a:schemeClr>
          </a:solidFill>
        </p:grpSpPr>
        <p:sp>
          <p:nvSpPr>
            <p:cNvPr id="407" name="Freeform 186"/>
            <p:cNvSpPr>
              <a:spLocks noEditPoints="1"/>
            </p:cNvSpPr>
            <p:nvPr/>
          </p:nvSpPr>
          <p:spPr bwMode="auto">
            <a:xfrm>
              <a:off x="5561482" y="2604975"/>
              <a:ext cx="252527" cy="251563"/>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8" name="Oval 187"/>
            <p:cNvSpPr>
              <a:spLocks noChangeArrowheads="1"/>
            </p:cNvSpPr>
            <p:nvPr/>
          </p:nvSpPr>
          <p:spPr bwMode="auto">
            <a:xfrm>
              <a:off x="5673288" y="2714853"/>
              <a:ext cx="29879" cy="298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84" name="Group 383"/>
          <p:cNvGrpSpPr/>
          <p:nvPr/>
        </p:nvGrpSpPr>
        <p:grpSpPr>
          <a:xfrm>
            <a:off x="1311549" y="3908940"/>
            <a:ext cx="352560" cy="308491"/>
            <a:chOff x="6625565" y="4626155"/>
            <a:chExt cx="346984" cy="303611"/>
          </a:xfrm>
          <a:solidFill>
            <a:schemeClr val="bg1">
              <a:alpha val="9000"/>
            </a:schemeClr>
          </a:solidFill>
        </p:grpSpPr>
        <p:sp>
          <p:nvSpPr>
            <p:cNvPr id="403" name="Freeform 196"/>
            <p:cNvSpPr>
              <a:spLocks/>
            </p:cNvSpPr>
            <p:nvPr/>
          </p:nvSpPr>
          <p:spPr bwMode="auto">
            <a:xfrm>
              <a:off x="6625565" y="4657962"/>
              <a:ext cx="166745" cy="271804"/>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4" name="Freeform 197"/>
            <p:cNvSpPr>
              <a:spLocks/>
            </p:cNvSpPr>
            <p:nvPr/>
          </p:nvSpPr>
          <p:spPr bwMode="auto">
            <a:xfrm>
              <a:off x="6803876" y="4657962"/>
              <a:ext cx="31807" cy="84818"/>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5" name="Freeform 198"/>
            <p:cNvSpPr>
              <a:spLocks/>
            </p:cNvSpPr>
            <p:nvPr/>
          </p:nvSpPr>
          <p:spPr bwMode="auto">
            <a:xfrm>
              <a:off x="6803876" y="4657962"/>
              <a:ext cx="168673" cy="271804"/>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6" name="Freeform 199"/>
            <p:cNvSpPr>
              <a:spLocks/>
            </p:cNvSpPr>
            <p:nvPr/>
          </p:nvSpPr>
          <p:spPr bwMode="auto">
            <a:xfrm>
              <a:off x="6710383" y="4626155"/>
              <a:ext cx="175419" cy="22169"/>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85" name="Freeform 264"/>
          <p:cNvSpPr>
            <a:spLocks noEditPoints="1"/>
          </p:cNvSpPr>
          <p:nvPr/>
        </p:nvSpPr>
        <p:spPr bwMode="auto">
          <a:xfrm>
            <a:off x="1896429" y="874869"/>
            <a:ext cx="448535" cy="451473"/>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86" name="Group 385"/>
          <p:cNvGrpSpPr/>
          <p:nvPr/>
        </p:nvGrpSpPr>
        <p:grpSpPr>
          <a:xfrm>
            <a:off x="6455730" y="302768"/>
            <a:ext cx="356477" cy="387816"/>
            <a:chOff x="8809634" y="3119668"/>
            <a:chExt cx="350839" cy="381682"/>
          </a:xfrm>
          <a:solidFill>
            <a:schemeClr val="bg1">
              <a:alpha val="9000"/>
            </a:schemeClr>
          </a:solidFill>
        </p:grpSpPr>
        <p:sp>
          <p:nvSpPr>
            <p:cNvPr id="400" name="Freeform 365"/>
            <p:cNvSpPr>
              <a:spLocks/>
            </p:cNvSpPr>
            <p:nvPr/>
          </p:nvSpPr>
          <p:spPr bwMode="auto">
            <a:xfrm>
              <a:off x="8861682" y="3119668"/>
              <a:ext cx="245780" cy="221684"/>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1" name="Freeform 366"/>
            <p:cNvSpPr>
              <a:spLocks/>
            </p:cNvSpPr>
            <p:nvPr/>
          </p:nvSpPr>
          <p:spPr bwMode="auto">
            <a:xfrm>
              <a:off x="8809634" y="3321111"/>
              <a:ext cx="350839" cy="180239"/>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2" name="Freeform 367"/>
            <p:cNvSpPr>
              <a:spLocks/>
            </p:cNvSpPr>
            <p:nvPr/>
          </p:nvSpPr>
          <p:spPr bwMode="auto">
            <a:xfrm>
              <a:off x="9016860" y="3129306"/>
              <a:ext cx="100240" cy="63614"/>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87" name="Freeform 288"/>
          <p:cNvSpPr>
            <a:spLocks noEditPoints="1"/>
          </p:cNvSpPr>
          <p:nvPr/>
        </p:nvSpPr>
        <p:spPr bwMode="auto">
          <a:xfrm>
            <a:off x="3075825" y="1127535"/>
            <a:ext cx="360395" cy="337871"/>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solidFill>
            <a:schemeClr val="bg1">
              <a:alpha val="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88" name="Group 387"/>
          <p:cNvGrpSpPr/>
          <p:nvPr/>
        </p:nvGrpSpPr>
        <p:grpSpPr>
          <a:xfrm>
            <a:off x="5576169" y="629463"/>
            <a:ext cx="326119" cy="308491"/>
            <a:chOff x="4928237" y="4003512"/>
            <a:chExt cx="320960" cy="303612"/>
          </a:xfrm>
          <a:solidFill>
            <a:schemeClr val="bg1">
              <a:alpha val="9000"/>
            </a:schemeClr>
          </a:solidFill>
        </p:grpSpPr>
        <p:sp>
          <p:nvSpPr>
            <p:cNvPr id="398" name="Freeform 116"/>
            <p:cNvSpPr>
              <a:spLocks/>
            </p:cNvSpPr>
            <p:nvPr/>
          </p:nvSpPr>
          <p:spPr bwMode="auto">
            <a:xfrm>
              <a:off x="4928237" y="4230980"/>
              <a:ext cx="320960" cy="76144"/>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9" name="Freeform 117"/>
            <p:cNvSpPr>
              <a:spLocks/>
            </p:cNvSpPr>
            <p:nvPr/>
          </p:nvSpPr>
          <p:spPr bwMode="auto">
            <a:xfrm>
              <a:off x="4973537" y="4003512"/>
              <a:ext cx="237105" cy="252527"/>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89" name="Group 388"/>
          <p:cNvGrpSpPr/>
          <p:nvPr/>
        </p:nvGrpSpPr>
        <p:grpSpPr>
          <a:xfrm>
            <a:off x="4377977" y="1687770"/>
            <a:ext cx="455391" cy="369209"/>
            <a:chOff x="5928707" y="2618469"/>
            <a:chExt cx="448187" cy="363369"/>
          </a:xfrm>
          <a:solidFill>
            <a:schemeClr val="bg1">
              <a:alpha val="9000"/>
            </a:schemeClr>
          </a:solidFill>
        </p:grpSpPr>
        <p:sp>
          <p:nvSpPr>
            <p:cNvPr id="396" name="Freeform 131"/>
            <p:cNvSpPr>
              <a:spLocks noEditPoints="1"/>
            </p:cNvSpPr>
            <p:nvPr/>
          </p:nvSpPr>
          <p:spPr bwMode="auto">
            <a:xfrm>
              <a:off x="6007742" y="2618469"/>
              <a:ext cx="330599" cy="205299"/>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7" name="Freeform 132"/>
            <p:cNvSpPr>
              <a:spLocks/>
            </p:cNvSpPr>
            <p:nvPr/>
          </p:nvSpPr>
          <p:spPr bwMode="auto">
            <a:xfrm>
              <a:off x="5928707" y="2835334"/>
              <a:ext cx="448187" cy="146504"/>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90" name="Group 389"/>
          <p:cNvGrpSpPr/>
          <p:nvPr/>
        </p:nvGrpSpPr>
        <p:grpSpPr>
          <a:xfrm>
            <a:off x="5246044" y="263041"/>
            <a:ext cx="398589" cy="284987"/>
            <a:chOff x="4908401" y="6130362"/>
            <a:chExt cx="392285" cy="280480"/>
          </a:xfrm>
          <a:solidFill>
            <a:schemeClr val="bg1">
              <a:alpha val="9000"/>
            </a:schemeClr>
          </a:solidFill>
        </p:grpSpPr>
        <p:sp>
          <p:nvSpPr>
            <p:cNvPr id="394" name="Freeform 134"/>
            <p:cNvSpPr>
              <a:spLocks/>
            </p:cNvSpPr>
            <p:nvPr/>
          </p:nvSpPr>
          <p:spPr bwMode="auto">
            <a:xfrm>
              <a:off x="4908401" y="6130362"/>
              <a:ext cx="161926" cy="73252"/>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5" name="Freeform 135"/>
            <p:cNvSpPr>
              <a:spLocks noEditPoints="1"/>
            </p:cNvSpPr>
            <p:nvPr/>
          </p:nvSpPr>
          <p:spPr bwMode="auto">
            <a:xfrm>
              <a:off x="4908401" y="6215181"/>
              <a:ext cx="392285" cy="195661"/>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91" name="Group 390"/>
          <p:cNvGrpSpPr/>
          <p:nvPr/>
        </p:nvGrpSpPr>
        <p:grpSpPr>
          <a:xfrm>
            <a:off x="4029280" y="917505"/>
            <a:ext cx="339829" cy="342767"/>
            <a:chOff x="8961921" y="3628577"/>
            <a:chExt cx="334454" cy="337345"/>
          </a:xfrm>
          <a:solidFill>
            <a:schemeClr val="bg1">
              <a:alpha val="9000"/>
            </a:schemeClr>
          </a:solidFill>
        </p:grpSpPr>
        <p:sp>
          <p:nvSpPr>
            <p:cNvPr id="392" name="Freeform 326"/>
            <p:cNvSpPr>
              <a:spLocks noEditPoints="1"/>
            </p:cNvSpPr>
            <p:nvPr/>
          </p:nvSpPr>
          <p:spPr bwMode="auto">
            <a:xfrm>
              <a:off x="8961921" y="3628577"/>
              <a:ext cx="161926" cy="33734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3" name="Freeform 327"/>
            <p:cNvSpPr>
              <a:spLocks noEditPoints="1"/>
            </p:cNvSpPr>
            <p:nvPr/>
          </p:nvSpPr>
          <p:spPr bwMode="auto">
            <a:xfrm>
              <a:off x="9137341" y="3628577"/>
              <a:ext cx="159034" cy="33734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69" name="TextBox 468"/>
          <p:cNvSpPr txBox="1"/>
          <p:nvPr/>
        </p:nvSpPr>
        <p:spPr>
          <a:xfrm>
            <a:off x="4136698" y="4676737"/>
            <a:ext cx="4200189" cy="707886"/>
          </a:xfrm>
          <a:prstGeom prst="rect">
            <a:avLst/>
          </a:prstGeom>
          <a:noFill/>
        </p:spPr>
        <p:txBody>
          <a:bodyPr wrap="none" lIns="91440" tIns="45720" rIns="91440" bIns="45720" rtlCol="0" anchor="t">
            <a:spAutoFit/>
          </a:bodyPr>
          <a:lstStyle/>
          <a:p>
            <a:r>
              <a:rPr lang="id-ID" sz="4000" b="1">
                <a:latin typeface="Microsoft YaHei"/>
                <a:ea typeface="Microsoft YaHei"/>
              </a:rPr>
              <a:t>Any </a:t>
            </a:r>
            <a:r>
              <a:rPr lang="id-ID" sz="4000" b="1" err="1">
                <a:latin typeface="Microsoft YaHei"/>
                <a:ea typeface="Microsoft YaHei"/>
              </a:rPr>
              <a:t>Question</a:t>
            </a:r>
            <a:r>
              <a:rPr lang="id-ID" sz="4000" b="1">
                <a:latin typeface="Microsoft YaHei"/>
                <a:ea typeface="Microsoft YaHei"/>
              </a:rPr>
              <a:t>？</a:t>
            </a:r>
          </a:p>
        </p:txBody>
      </p:sp>
      <p:sp>
        <p:nvSpPr>
          <p:cNvPr id="3" name="TextBox 2"/>
          <p:cNvSpPr txBox="1"/>
          <p:nvPr/>
        </p:nvSpPr>
        <p:spPr>
          <a:xfrm>
            <a:off x="1894026" y="1190791"/>
            <a:ext cx="8314177" cy="1446550"/>
          </a:xfrm>
          <a:prstGeom prst="rect">
            <a:avLst/>
          </a:prstGeom>
          <a:noFill/>
        </p:spPr>
        <p:txBody>
          <a:bodyPr wrap="square" lIns="91440" tIns="45720" rIns="91440" bIns="45720" rtlCol="0" anchor="t">
            <a:spAutoFit/>
          </a:bodyPr>
          <a:lstStyle/>
          <a:p>
            <a:pPr algn="ctr"/>
            <a:r>
              <a:rPr lang="en-US" sz="6000" b="1">
                <a:solidFill>
                  <a:schemeClr val="bg1"/>
                </a:solidFill>
                <a:latin typeface="Microsoft YaHei"/>
                <a:ea typeface="Microsoft YaHei"/>
              </a:rPr>
              <a:t>Thanks for Listening</a:t>
            </a:r>
          </a:p>
          <a:p>
            <a:pPr algn="r"/>
            <a:endParaRPr lang="en-US" sz="2800">
              <a:solidFill>
                <a:schemeClr val="bg1"/>
              </a:solidFill>
              <a:latin typeface="+mj-lt"/>
            </a:endParaRPr>
          </a:p>
        </p:txBody>
      </p:sp>
    </p:spTree>
    <p:extLst>
      <p:ext uri="{BB962C8B-B14F-4D97-AF65-F5344CB8AC3E}">
        <p14:creationId xmlns:p14="http://schemas.microsoft.com/office/powerpoint/2010/main" val="289490644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9"/>
                                        </p:tgtEl>
                                        <p:attrNameLst>
                                          <p:attrName>style.visibility</p:attrName>
                                        </p:attrNameLst>
                                      </p:cBhvr>
                                      <p:to>
                                        <p:strVal val="visible"/>
                                      </p:to>
                                    </p:set>
                                    <p:animEffect transition="in" filter="fade">
                                      <p:cBhvr>
                                        <p:cTn id="11"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733071" y="695261"/>
            <a:ext cx="458165" cy="67611"/>
            <a:chOff x="11008409" y="6143528"/>
            <a:chExt cx="352370" cy="102724"/>
          </a:xfrm>
        </p:grpSpPr>
        <p:sp>
          <p:nvSpPr>
            <p:cNvPr id="85" name="Rectangle 84"/>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 Placeholder 4"/>
          <p:cNvSpPr txBox="1">
            <a:spLocks/>
          </p:cNvSpPr>
          <p:nvPr/>
        </p:nvSpPr>
        <p:spPr>
          <a:xfrm>
            <a:off x="629307" y="828173"/>
            <a:ext cx="3468560" cy="4540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ea typeface="Roboto"/>
              </a:rPr>
              <a:t>Reference list</a:t>
            </a:r>
          </a:p>
        </p:txBody>
      </p:sp>
      <p:grpSp>
        <p:nvGrpSpPr>
          <p:cNvPr id="95" name="Group 94"/>
          <p:cNvGrpSpPr/>
          <p:nvPr/>
        </p:nvGrpSpPr>
        <p:grpSpPr>
          <a:xfrm rot="5400000">
            <a:off x="11390346" y="6494322"/>
            <a:ext cx="309815" cy="45719"/>
            <a:chOff x="11008409" y="6143528"/>
            <a:chExt cx="352370" cy="102724"/>
          </a:xfrm>
        </p:grpSpPr>
        <p:sp>
          <p:nvSpPr>
            <p:cNvPr id="96" name="Rectangle 95"/>
            <p:cNvSpPr/>
            <p:nvPr userDrawn="1"/>
          </p:nvSpPr>
          <p:spPr>
            <a:xfrm>
              <a:off x="11008409" y="6143528"/>
              <a:ext cx="54850" cy="10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userDrawn="1"/>
          </p:nvSpPr>
          <p:spPr>
            <a:xfrm>
              <a:off x="11107582" y="6143528"/>
              <a:ext cx="54850" cy="102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userDrawn="1"/>
          </p:nvSpPr>
          <p:spPr>
            <a:xfrm>
              <a:off x="11206756" y="6143528"/>
              <a:ext cx="54850" cy="1027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929" y="6143528"/>
              <a:ext cx="54850" cy="1027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圖片版面配置區 4" descr="一張含有 黑色, 黑暗 的圖片&#10;&#10;自動產生的描述">
            <a:extLst>
              <a:ext uri="{FF2B5EF4-FFF2-40B4-BE49-F238E27FC236}">
                <a16:creationId xmlns:a16="http://schemas.microsoft.com/office/drawing/2014/main" id="{BA8D16E4-411D-560C-264A-7E97F04CF414}"/>
              </a:ext>
            </a:extLst>
          </p:cNvPr>
          <p:cNvPicPr>
            <a:picLocks noGrp="1" noChangeAspect="1"/>
          </p:cNvPicPr>
          <p:nvPr>
            <p:ph type="pic" sz="quarter" idx="10"/>
          </p:nvPr>
        </p:nvPicPr>
        <p:blipFill>
          <a:blip r:embed="rId4"/>
          <a:srcRect l="641" r="641"/>
          <a:stretch/>
        </p:blipFill>
        <p:spPr>
          <a:xfrm>
            <a:off x="631119" y="1188683"/>
            <a:ext cx="10118373" cy="5665963"/>
          </a:xfrm>
        </p:spPr>
      </p:pic>
    </p:spTree>
    <p:custDataLst>
      <p:tags r:id="rId1"/>
    </p:custDataLst>
    <p:extLst>
      <p:ext uri="{BB962C8B-B14F-4D97-AF65-F5344CB8AC3E}">
        <p14:creationId xmlns:p14="http://schemas.microsoft.com/office/powerpoint/2010/main" val="311109326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a:latin typeface="Microsoft YaHei"/>
                <a:ea typeface="Microsoft YaHei"/>
              </a:rPr>
              <a:t>Contents</a:t>
            </a:r>
          </a:p>
        </p:txBody>
      </p:sp>
      <p:grpSp>
        <p:nvGrpSpPr>
          <p:cNvPr id="18" name="Group 17">
            <a:extLst>
              <a:ext uri="{FF2B5EF4-FFF2-40B4-BE49-F238E27FC236}">
                <a16:creationId xmlns:a16="http://schemas.microsoft.com/office/drawing/2014/main" id="{3CE6DA44-6150-CD91-EDD4-FB3D5107CBEA}"/>
              </a:ext>
            </a:extLst>
          </p:cNvPr>
          <p:cNvGrpSpPr/>
          <p:nvPr/>
        </p:nvGrpSpPr>
        <p:grpSpPr>
          <a:xfrm>
            <a:off x="830608" y="2576404"/>
            <a:ext cx="1980000" cy="1107996"/>
            <a:chOff x="740371" y="1592298"/>
            <a:chExt cx="1417592" cy="1107996"/>
          </a:xfrm>
        </p:grpSpPr>
        <p:cxnSp>
          <p:nvCxnSpPr>
            <p:cNvPr id="53" name="Conector recto 61"/>
            <p:cNvCxnSpPr/>
            <p:nvPr/>
          </p:nvCxnSpPr>
          <p:spPr>
            <a:xfrm>
              <a:off x="792368" y="2662141"/>
              <a:ext cx="131360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CuadroTexto 122"/>
            <p:cNvSpPr txBox="1"/>
            <p:nvPr/>
          </p:nvSpPr>
          <p:spPr>
            <a:xfrm>
              <a:off x="740371" y="1592298"/>
              <a:ext cx="1417592" cy="1107996"/>
            </a:xfrm>
            <a:prstGeom prst="rect">
              <a:avLst/>
            </a:prstGeom>
            <a:noFill/>
          </p:spPr>
          <p:txBody>
            <a:bodyPr wrap="square" lIns="91440" tIns="45720" rIns="91440" bIns="45720" rtlCol="0" anchor="ctr">
              <a:spAutoFit/>
            </a:bodyPr>
            <a:lstStyle/>
            <a:p>
              <a:pPr algn="ctr"/>
              <a:r>
                <a:rPr lang="es-MX" sz="6600" b="1">
                  <a:solidFill>
                    <a:schemeClr val="accent1"/>
                  </a:solidFill>
                  <a:latin typeface="Microsoft YaHei"/>
                  <a:ea typeface="Segoe UI" panose="020B0502040204020203" pitchFamily="34" charset="0"/>
                  <a:cs typeface="Segoe UI"/>
                </a:rPr>
                <a:t>01</a:t>
              </a:r>
            </a:p>
          </p:txBody>
        </p:sp>
        <p:cxnSp>
          <p:nvCxnSpPr>
            <p:cNvPr id="69" name="Conector recto 131"/>
            <p:cNvCxnSpPr/>
            <p:nvPr/>
          </p:nvCxnSpPr>
          <p:spPr>
            <a:xfrm>
              <a:off x="792368" y="1630447"/>
              <a:ext cx="1313603" cy="0"/>
            </a:xfrm>
            <a:prstGeom prst="line">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EE262AE5-1743-90E6-19F0-FEC68F9F5BB7}"/>
              </a:ext>
            </a:extLst>
          </p:cNvPr>
          <p:cNvGrpSpPr/>
          <p:nvPr/>
        </p:nvGrpSpPr>
        <p:grpSpPr>
          <a:xfrm>
            <a:off x="3443774" y="2576404"/>
            <a:ext cx="1980000" cy="1107996"/>
            <a:chOff x="2686811" y="1592298"/>
            <a:chExt cx="1417592" cy="1107996"/>
          </a:xfrm>
        </p:grpSpPr>
        <p:cxnSp>
          <p:nvCxnSpPr>
            <p:cNvPr id="54" name="Conector recto 62"/>
            <p:cNvCxnSpPr/>
            <p:nvPr/>
          </p:nvCxnSpPr>
          <p:spPr>
            <a:xfrm>
              <a:off x="2738808" y="2662141"/>
              <a:ext cx="1313603"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CuadroTexto 123"/>
            <p:cNvSpPr txBox="1"/>
            <p:nvPr/>
          </p:nvSpPr>
          <p:spPr>
            <a:xfrm>
              <a:off x="2686811" y="1592298"/>
              <a:ext cx="1417592" cy="1107996"/>
            </a:xfrm>
            <a:prstGeom prst="rect">
              <a:avLst/>
            </a:prstGeom>
            <a:noFill/>
          </p:spPr>
          <p:txBody>
            <a:bodyPr wrap="square" lIns="91440" tIns="45720" rIns="91440" bIns="45720" rtlCol="0" anchor="ctr">
              <a:spAutoFit/>
            </a:bodyPr>
            <a:lstStyle/>
            <a:p>
              <a:pPr algn="ctr"/>
              <a:r>
                <a:rPr lang="es-MX" sz="6600" b="1">
                  <a:solidFill>
                    <a:schemeClr val="accent2"/>
                  </a:solidFill>
                  <a:latin typeface="Microsoft YaHei"/>
                  <a:ea typeface="Segoe UI" panose="020B0502040204020203" pitchFamily="34" charset="0"/>
                  <a:cs typeface="Segoe UI"/>
                </a:rPr>
                <a:t>02</a:t>
              </a:r>
            </a:p>
          </p:txBody>
        </p:sp>
        <p:cxnSp>
          <p:nvCxnSpPr>
            <p:cNvPr id="70" name="Conector recto 132"/>
            <p:cNvCxnSpPr/>
            <p:nvPr/>
          </p:nvCxnSpPr>
          <p:spPr>
            <a:xfrm>
              <a:off x="2735677" y="1630447"/>
              <a:ext cx="1313603" cy="0"/>
            </a:xfrm>
            <a:prstGeom prst="line">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731E6C2-2A39-215E-E213-98FE12C2216C}"/>
              </a:ext>
            </a:extLst>
          </p:cNvPr>
          <p:cNvGrpSpPr/>
          <p:nvPr/>
        </p:nvGrpSpPr>
        <p:grpSpPr>
          <a:xfrm>
            <a:off x="6138626" y="2576405"/>
            <a:ext cx="1980000" cy="1107996"/>
            <a:chOff x="4703293" y="1592299"/>
            <a:chExt cx="1417592" cy="1107996"/>
          </a:xfrm>
        </p:grpSpPr>
        <p:cxnSp>
          <p:nvCxnSpPr>
            <p:cNvPr id="55" name="Conector recto 63"/>
            <p:cNvCxnSpPr/>
            <p:nvPr/>
          </p:nvCxnSpPr>
          <p:spPr>
            <a:xfrm>
              <a:off x="4726729" y="2662141"/>
              <a:ext cx="1313603"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CuadroTexto 124"/>
            <p:cNvSpPr txBox="1"/>
            <p:nvPr/>
          </p:nvSpPr>
          <p:spPr>
            <a:xfrm>
              <a:off x="4703293" y="1592299"/>
              <a:ext cx="1417592" cy="1107996"/>
            </a:xfrm>
            <a:prstGeom prst="rect">
              <a:avLst/>
            </a:prstGeom>
            <a:noFill/>
          </p:spPr>
          <p:txBody>
            <a:bodyPr wrap="square" lIns="91440" tIns="45720" rIns="91440" bIns="45720" rtlCol="0" anchor="ctr">
              <a:spAutoFit/>
            </a:bodyPr>
            <a:lstStyle/>
            <a:p>
              <a:pPr algn="ctr"/>
              <a:r>
                <a:rPr lang="es-MX" sz="6600" b="1">
                  <a:solidFill>
                    <a:schemeClr val="accent3"/>
                  </a:solidFill>
                  <a:latin typeface="Microsoft YaHei"/>
                  <a:ea typeface="Segoe UI" panose="020B0502040204020203" pitchFamily="34" charset="0"/>
                  <a:cs typeface="Segoe UI"/>
                </a:rPr>
                <a:t>03</a:t>
              </a:r>
              <a:endParaRPr lang="es-MX" sz="7200" b="1">
                <a:solidFill>
                  <a:schemeClr val="accent3"/>
                </a:solidFill>
                <a:latin typeface="Microsoft YaHei"/>
                <a:ea typeface="Segoe UI" panose="020B0502040204020203" pitchFamily="34" charset="0"/>
                <a:cs typeface="Segoe UI"/>
              </a:endParaRPr>
            </a:p>
          </p:txBody>
        </p:sp>
        <p:cxnSp>
          <p:nvCxnSpPr>
            <p:cNvPr id="71" name="Conector recto 133"/>
            <p:cNvCxnSpPr/>
            <p:nvPr/>
          </p:nvCxnSpPr>
          <p:spPr>
            <a:xfrm>
              <a:off x="4744339" y="1630447"/>
              <a:ext cx="1313603" cy="0"/>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BB35CC8D-5D04-C16A-AF0F-84AD678E84C1}"/>
              </a:ext>
            </a:extLst>
          </p:cNvPr>
          <p:cNvGrpSpPr/>
          <p:nvPr/>
        </p:nvGrpSpPr>
        <p:grpSpPr>
          <a:xfrm>
            <a:off x="8750063" y="2614553"/>
            <a:ext cx="1980000" cy="1031694"/>
            <a:chOff x="6778017" y="1630447"/>
            <a:chExt cx="1417592" cy="1031694"/>
          </a:xfrm>
        </p:grpSpPr>
        <p:cxnSp>
          <p:nvCxnSpPr>
            <p:cNvPr id="56" name="Conector recto 64"/>
            <p:cNvCxnSpPr>
              <a:cxnSpLocks/>
            </p:cNvCxnSpPr>
            <p:nvPr/>
          </p:nvCxnSpPr>
          <p:spPr>
            <a:xfrm>
              <a:off x="6849893" y="2662141"/>
              <a:ext cx="1313603"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4" name="CuadroTexto 125"/>
            <p:cNvSpPr txBox="1"/>
            <p:nvPr/>
          </p:nvSpPr>
          <p:spPr>
            <a:xfrm>
              <a:off x="6778017" y="1750349"/>
              <a:ext cx="1417592" cy="787983"/>
            </a:xfrm>
            <a:prstGeom prst="rect">
              <a:avLst/>
            </a:prstGeom>
            <a:noFill/>
          </p:spPr>
          <p:txBody>
            <a:bodyPr wrap="square" lIns="91440" tIns="45720" rIns="91440" bIns="45720" rtlCol="0" anchor="ctr">
              <a:spAutoFit/>
            </a:bodyPr>
            <a:lstStyle/>
            <a:p>
              <a:pPr algn="ctr"/>
              <a:r>
                <a:rPr lang="es-MX" sz="6600" b="1">
                  <a:solidFill>
                    <a:schemeClr val="accent4"/>
                  </a:solidFill>
                  <a:latin typeface="Microsoft YaHei"/>
                  <a:ea typeface="Segoe UI" panose="020B0502040204020203" pitchFamily="34" charset="0"/>
                  <a:cs typeface="Segoe UI"/>
                </a:rPr>
                <a:t>04</a:t>
              </a:r>
            </a:p>
          </p:txBody>
        </p:sp>
        <p:cxnSp>
          <p:nvCxnSpPr>
            <p:cNvPr id="72" name="Conector recto 134"/>
            <p:cNvCxnSpPr>
              <a:cxnSpLocks/>
            </p:cNvCxnSpPr>
            <p:nvPr/>
          </p:nvCxnSpPr>
          <p:spPr>
            <a:xfrm>
              <a:off x="6867503" y="1630447"/>
              <a:ext cx="1313603" cy="0"/>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694273" y="4155199"/>
            <a:ext cx="1956035" cy="525830"/>
            <a:chOff x="543219" y="2716323"/>
            <a:chExt cx="1956034" cy="525830"/>
          </a:xfrm>
        </p:grpSpPr>
        <p:sp>
          <p:nvSpPr>
            <p:cNvPr id="102" name="TextBox 101"/>
            <p:cNvSpPr txBox="1"/>
            <p:nvPr/>
          </p:nvSpPr>
          <p:spPr>
            <a:xfrm>
              <a:off x="861088" y="2716323"/>
              <a:ext cx="1320297" cy="307777"/>
            </a:xfrm>
            <a:prstGeom prst="rect">
              <a:avLst/>
            </a:prstGeom>
            <a:noFill/>
          </p:spPr>
          <p:txBody>
            <a:bodyPr wrap="none" lIns="91440" tIns="45720" rIns="91440" bIns="45720" rtlCol="0" anchor="t">
              <a:spAutoFit/>
            </a:bodyPr>
            <a:lstStyle/>
            <a:p>
              <a:pPr algn="ctr"/>
              <a:r>
                <a:rPr lang="id-ID" sz="1400" b="1">
                  <a:latin typeface="Microsoft YaHei"/>
                  <a:ea typeface="Microsoft YaHei"/>
                </a:rPr>
                <a:t>Introduction</a:t>
              </a:r>
            </a:p>
          </p:txBody>
        </p:sp>
        <p:sp>
          <p:nvSpPr>
            <p:cNvPr id="103" name="TextBox 102"/>
            <p:cNvSpPr txBox="1"/>
            <p:nvPr/>
          </p:nvSpPr>
          <p:spPr>
            <a:xfrm>
              <a:off x="543219" y="2964256"/>
              <a:ext cx="1956034" cy="277897"/>
            </a:xfrm>
            <a:prstGeom prst="rect">
              <a:avLst/>
            </a:prstGeom>
            <a:noFill/>
          </p:spPr>
          <p:txBody>
            <a:bodyPr wrap="square" lIns="91440" tIns="45720" rIns="91440" bIns="45720" rtlCol="0" anchor="t">
              <a:spAutoFit/>
            </a:bodyPr>
            <a:lstStyle/>
            <a:p>
              <a:pPr algn="ctr">
                <a:lnSpc>
                  <a:spcPct val="150000"/>
                </a:lnSpc>
              </a:pPr>
              <a:endParaRPr lang="en-US" sz="90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 name="Group 2"/>
          <p:cNvGrpSpPr/>
          <p:nvPr/>
        </p:nvGrpSpPr>
        <p:grpSpPr>
          <a:xfrm>
            <a:off x="3389922" y="4130883"/>
            <a:ext cx="1933931" cy="525830"/>
            <a:chOff x="2428642" y="2805660"/>
            <a:chExt cx="1933930" cy="525830"/>
          </a:xfrm>
        </p:grpSpPr>
        <p:sp>
          <p:nvSpPr>
            <p:cNvPr id="104" name="TextBox 103"/>
            <p:cNvSpPr txBox="1"/>
            <p:nvPr/>
          </p:nvSpPr>
          <p:spPr>
            <a:xfrm>
              <a:off x="2690125" y="2805660"/>
              <a:ext cx="1410963" cy="307777"/>
            </a:xfrm>
            <a:prstGeom prst="rect">
              <a:avLst/>
            </a:prstGeom>
            <a:noFill/>
          </p:spPr>
          <p:txBody>
            <a:bodyPr wrap="none" lIns="91440" tIns="45720" rIns="91440" bIns="45720" rtlCol="0" anchor="t">
              <a:spAutoFit/>
            </a:bodyPr>
            <a:lstStyle/>
            <a:p>
              <a:pPr algn="ctr"/>
              <a:r>
                <a:rPr lang="en-CA" sz="1400" b="1">
                  <a:latin typeface="Microsoft YaHei"/>
                  <a:ea typeface="Microsoft YaHei"/>
                </a:rPr>
                <a:t>Methodology</a:t>
              </a:r>
              <a:endParaRPr lang="id-ID" sz="1400" b="1">
                <a:latin typeface="Microsoft YaHei"/>
                <a:ea typeface="Microsoft YaHei"/>
              </a:endParaRPr>
            </a:p>
          </p:txBody>
        </p:sp>
        <p:sp>
          <p:nvSpPr>
            <p:cNvPr id="107" name="TextBox 106"/>
            <p:cNvSpPr txBox="1"/>
            <p:nvPr/>
          </p:nvSpPr>
          <p:spPr>
            <a:xfrm>
              <a:off x="2428642" y="3053593"/>
              <a:ext cx="1933930" cy="277897"/>
            </a:xfrm>
            <a:prstGeom prst="rect">
              <a:avLst/>
            </a:prstGeom>
            <a:noFill/>
          </p:spPr>
          <p:txBody>
            <a:bodyPr wrap="square" lIns="91440" tIns="45720" rIns="91440" bIns="45720" rtlCol="0" anchor="t">
              <a:spAutoFit/>
            </a:bodyPr>
            <a:lstStyle/>
            <a:p>
              <a:pPr algn="ctr">
                <a:lnSpc>
                  <a:spcPct val="150000"/>
                </a:lnSpc>
              </a:pPr>
              <a:endParaRPr lang="en-US" sz="9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 name="Group 3"/>
          <p:cNvGrpSpPr/>
          <p:nvPr/>
        </p:nvGrpSpPr>
        <p:grpSpPr>
          <a:xfrm>
            <a:off x="6063467" y="4130272"/>
            <a:ext cx="1936975" cy="525830"/>
            <a:chOff x="4421407" y="2805660"/>
            <a:chExt cx="1936974" cy="525830"/>
          </a:xfrm>
        </p:grpSpPr>
        <p:sp>
          <p:nvSpPr>
            <p:cNvPr id="105" name="TextBox 104"/>
            <p:cNvSpPr txBox="1"/>
            <p:nvPr/>
          </p:nvSpPr>
          <p:spPr>
            <a:xfrm>
              <a:off x="4977763" y="2805660"/>
              <a:ext cx="824265" cy="307777"/>
            </a:xfrm>
            <a:prstGeom prst="rect">
              <a:avLst/>
            </a:prstGeom>
            <a:noFill/>
          </p:spPr>
          <p:txBody>
            <a:bodyPr wrap="none" lIns="91440" tIns="45720" rIns="91440" bIns="45720" rtlCol="0" anchor="t">
              <a:spAutoFit/>
            </a:bodyPr>
            <a:lstStyle/>
            <a:p>
              <a:pPr algn="ctr"/>
              <a:r>
                <a:rPr lang="id-ID" sz="1400" b="1">
                  <a:latin typeface="Microsoft YaHei"/>
                  <a:ea typeface="Microsoft YaHei"/>
                </a:rPr>
                <a:t>Results</a:t>
              </a:r>
            </a:p>
          </p:txBody>
        </p:sp>
        <p:sp>
          <p:nvSpPr>
            <p:cNvPr id="108" name="TextBox 107"/>
            <p:cNvSpPr txBox="1"/>
            <p:nvPr/>
          </p:nvSpPr>
          <p:spPr>
            <a:xfrm>
              <a:off x="4421407" y="3053593"/>
              <a:ext cx="1936974" cy="277897"/>
            </a:xfrm>
            <a:prstGeom prst="rect">
              <a:avLst/>
            </a:prstGeom>
            <a:noFill/>
          </p:spPr>
          <p:txBody>
            <a:bodyPr wrap="square" lIns="91440" tIns="45720" rIns="91440" bIns="45720" rtlCol="0" anchor="t">
              <a:spAutoFit/>
            </a:bodyPr>
            <a:lstStyle/>
            <a:p>
              <a:pPr algn="ctr">
                <a:lnSpc>
                  <a:spcPct val="150000"/>
                </a:lnSpc>
              </a:pPr>
              <a:endParaRPr lang="en-US" sz="9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 name="Group 4"/>
          <p:cNvGrpSpPr/>
          <p:nvPr/>
        </p:nvGrpSpPr>
        <p:grpSpPr>
          <a:xfrm>
            <a:off x="8740056" y="4083502"/>
            <a:ext cx="1941720" cy="562638"/>
            <a:chOff x="6619183" y="2805660"/>
            <a:chExt cx="1797653" cy="489907"/>
          </a:xfrm>
        </p:grpSpPr>
        <p:sp>
          <p:nvSpPr>
            <p:cNvPr id="106" name="TextBox 105"/>
            <p:cNvSpPr txBox="1"/>
            <p:nvPr/>
          </p:nvSpPr>
          <p:spPr>
            <a:xfrm>
              <a:off x="6971722" y="2805660"/>
              <a:ext cx="1092571" cy="267991"/>
            </a:xfrm>
            <a:prstGeom prst="rect">
              <a:avLst/>
            </a:prstGeom>
            <a:noFill/>
          </p:spPr>
          <p:txBody>
            <a:bodyPr wrap="none" lIns="91440" tIns="45720" rIns="91440" bIns="45720" rtlCol="0" anchor="t">
              <a:spAutoFit/>
            </a:bodyPr>
            <a:lstStyle/>
            <a:p>
              <a:pPr algn="ctr"/>
              <a:r>
                <a:rPr lang="id-ID" sz="1400" b="1">
                  <a:latin typeface="Microsoft YaHei"/>
                  <a:ea typeface="Microsoft YaHei"/>
                </a:rPr>
                <a:t>Conclusion</a:t>
              </a:r>
            </a:p>
          </p:txBody>
        </p:sp>
        <p:sp>
          <p:nvSpPr>
            <p:cNvPr id="109" name="TextBox 108"/>
            <p:cNvSpPr txBox="1"/>
            <p:nvPr/>
          </p:nvSpPr>
          <p:spPr>
            <a:xfrm>
              <a:off x="6619183" y="3053593"/>
              <a:ext cx="1797653" cy="241974"/>
            </a:xfrm>
            <a:prstGeom prst="rect">
              <a:avLst/>
            </a:prstGeom>
            <a:noFill/>
          </p:spPr>
          <p:txBody>
            <a:bodyPr wrap="square" lIns="91440" tIns="45720" rIns="91440" bIns="45720" rtlCol="0" anchor="t">
              <a:spAutoFit/>
            </a:bodyPr>
            <a:lstStyle/>
            <a:p>
              <a:pPr algn="ctr">
                <a:lnSpc>
                  <a:spcPct val="150000"/>
                </a:lnSpc>
              </a:pPr>
              <a:endParaRPr lang="en-US" sz="9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custDataLst>
      <p:tags r:id="rId1"/>
    </p:custDataLst>
    <p:extLst>
      <p:ext uri="{BB962C8B-B14F-4D97-AF65-F5344CB8AC3E}">
        <p14:creationId xmlns:p14="http://schemas.microsoft.com/office/powerpoint/2010/main" val="359828417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250"/>
                                        <p:tgtEl>
                                          <p:spTgt spid="145"/>
                                        </p:tgtEl>
                                      </p:cBhvr>
                                    </p:animEffect>
                                    <p:anim calcmode="lin" valueType="num">
                                      <p:cBhvr>
                                        <p:cTn id="8" dur="250" fill="hold"/>
                                        <p:tgtEl>
                                          <p:spTgt spid="145"/>
                                        </p:tgtEl>
                                        <p:attrNameLst>
                                          <p:attrName>ppt_x</p:attrName>
                                        </p:attrNameLst>
                                      </p:cBhvr>
                                      <p:tavLst>
                                        <p:tav tm="0">
                                          <p:val>
                                            <p:strVal val="#ppt_x"/>
                                          </p:val>
                                        </p:tav>
                                        <p:tav tm="100000">
                                          <p:val>
                                            <p:strVal val="#ppt_x"/>
                                          </p:val>
                                        </p:tav>
                                      </p:tavLst>
                                    </p:anim>
                                    <p:anim calcmode="lin" valueType="num">
                                      <p:cBhvr>
                                        <p:cTn id="9" dur="250" fill="hold"/>
                                        <p:tgtEl>
                                          <p:spTgt spid="14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anim calcmode="lin" valueType="num">
                                      <p:cBhvr>
                                        <p:cTn id="26" dur="250" fill="hold"/>
                                        <p:tgtEl>
                                          <p:spTgt spid="5"/>
                                        </p:tgtEl>
                                        <p:attrNameLst>
                                          <p:attrName>ppt_x</p:attrName>
                                        </p:attrNameLst>
                                      </p:cBhvr>
                                      <p:tavLst>
                                        <p:tav tm="0">
                                          <p:val>
                                            <p:strVal val="#ppt_x"/>
                                          </p:val>
                                        </p:tav>
                                        <p:tav tm="100000">
                                          <p:val>
                                            <p:strVal val="#ppt_x"/>
                                          </p:val>
                                        </p:tav>
                                      </p:tavLst>
                                    </p:anim>
                                    <p:anim calcmode="lin" valueType="num">
                                      <p:cBhvr>
                                        <p:cTn id="27"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1340" y="1836275"/>
            <a:ext cx="10746058" cy="4315638"/>
          </a:xfrm>
          <a:prstGeom prst="rect">
            <a:avLst/>
          </a:prstGeom>
          <a:solidFill>
            <a:srgbClr val="F2F2F2">
              <a:alpha val="80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 altLang="zh-CN" sz="3200" b="1" i="0" u="none" strike="noStrike">
                <a:solidFill>
                  <a:srgbClr val="000000"/>
                </a:solidFill>
                <a:effectLst/>
                <a:latin typeface="Microsoft YaHei"/>
                <a:ea typeface="Microsoft YaHei"/>
              </a:rPr>
              <a:t>Sleep</a:t>
            </a:r>
            <a:r>
              <a:rPr lang="en" altLang="zh-CN" b="0" i="0" u="none" strike="noStrike">
                <a:solidFill>
                  <a:srgbClr val="000000"/>
                </a:solidFill>
                <a:effectLst/>
                <a:latin typeface="Microsoft YaHei"/>
                <a:ea typeface="Microsoft YaHei"/>
              </a:rPr>
              <a:t> is an essential part of human health. It helps repair body, regenerate tissues, build </a:t>
            </a:r>
            <a:r>
              <a:rPr lang="en" altLang="zh-CN">
                <a:solidFill>
                  <a:srgbClr val="000000"/>
                </a:solidFill>
                <a:latin typeface="Microsoft YaHei"/>
                <a:ea typeface="Microsoft YaHei"/>
              </a:rPr>
              <a:t>bones </a:t>
            </a:r>
            <a:r>
              <a:rPr lang="en" altLang="zh-CN" b="0" i="0" u="none" strike="noStrike">
                <a:solidFill>
                  <a:srgbClr val="000000"/>
                </a:solidFill>
                <a:effectLst/>
                <a:latin typeface="Microsoft YaHei"/>
                <a:ea typeface="Microsoft YaHei"/>
              </a:rPr>
              <a:t>, build muscle, and strengthen the immune system. </a:t>
            </a:r>
          </a:p>
          <a:p>
            <a:pPr algn="just"/>
            <a:endParaRPr lang="en" altLang="zh-CN" b="0" i="0" u="none" strike="noStrike">
              <a:solidFill>
                <a:srgbClr val="000000"/>
              </a:solidFill>
              <a:effectLst/>
              <a:latin typeface="Microsoft YaHei" panose="020B0503020204020204" pitchFamily="34" charset="-122"/>
              <a:ea typeface="Microsoft YaHei" panose="020B0503020204020204" pitchFamily="34" charset="-122"/>
            </a:endParaRPr>
          </a:p>
          <a:p>
            <a:pPr algn="just"/>
            <a:r>
              <a:rPr lang="en" altLang="zh-CN" sz="3200" b="1" i="0" u="none" strike="noStrike">
                <a:solidFill>
                  <a:srgbClr val="000000"/>
                </a:solidFill>
                <a:effectLst/>
                <a:latin typeface="Microsoft YaHei"/>
                <a:ea typeface="Microsoft YaHei"/>
              </a:rPr>
              <a:t>Dataset</a:t>
            </a:r>
            <a:r>
              <a:rPr lang="en" altLang="zh-CN" b="0" i="0" u="none" strike="noStrike">
                <a:solidFill>
                  <a:srgbClr val="000000"/>
                </a:solidFill>
                <a:effectLst/>
                <a:latin typeface="Microsoft YaHei"/>
                <a:ea typeface="Microsoft YaHei"/>
              </a:rPr>
              <a:t> containing 452 observations, and 14 variables</a:t>
            </a:r>
            <a:r>
              <a:rPr lang="en" altLang="zh-CN">
                <a:solidFill>
                  <a:srgbClr val="000000"/>
                </a:solidFill>
                <a:latin typeface="Microsoft YaHei"/>
                <a:ea typeface="Microsoft YaHei"/>
              </a:rPr>
              <a:t>(11 numeric columns )</a:t>
            </a:r>
            <a:r>
              <a:rPr lang="en" altLang="zh-CN" b="0" i="0" u="none" strike="noStrike">
                <a:solidFill>
                  <a:srgbClr val="000000"/>
                </a:solidFill>
                <a:effectLst/>
                <a:latin typeface="Microsoft YaHei"/>
                <a:ea typeface="Microsoft YaHei"/>
              </a:rPr>
              <a:t> is used for analyzing the relationship between some variables related to sleep quality. </a:t>
            </a:r>
            <a:r>
              <a:rPr lang="en" altLang="zh-CN" baseline="30000">
                <a:solidFill>
                  <a:srgbClr val="000000"/>
                </a:solidFill>
                <a:latin typeface="Microsoft YaHei"/>
                <a:ea typeface="Microsoft YaHei"/>
              </a:rPr>
              <a:t> [</a:t>
            </a:r>
            <a:r>
              <a:rPr lang="en" altLang="zh-CN" b="0" i="0" u="none" strike="noStrike" baseline="30000">
                <a:solidFill>
                  <a:srgbClr val="000000"/>
                </a:solidFill>
                <a:effectLst/>
                <a:latin typeface="Microsoft YaHei"/>
                <a:ea typeface="Microsoft YaHei"/>
              </a:rPr>
              <a:t>1</a:t>
            </a:r>
            <a:r>
              <a:rPr lang="en" altLang="zh-CN" baseline="30000">
                <a:solidFill>
                  <a:srgbClr val="000000"/>
                </a:solidFill>
                <a:latin typeface="Microsoft YaHei"/>
                <a:ea typeface="Microsoft YaHei"/>
              </a:rPr>
              <a:t>] </a:t>
            </a:r>
          </a:p>
          <a:p>
            <a:pPr algn="just"/>
            <a:r>
              <a:rPr lang="en" altLang="zh-CN" sz="3200" b="1">
                <a:solidFill>
                  <a:srgbClr val="000000"/>
                </a:solidFill>
                <a:latin typeface="Microsoft YaHei"/>
                <a:ea typeface="Microsoft YaHei"/>
              </a:rPr>
              <a:t>14 V</a:t>
            </a:r>
            <a:r>
              <a:rPr lang="en" altLang="zh-CN" sz="3200" b="1" i="0" u="none" strike="noStrike">
                <a:solidFill>
                  <a:srgbClr val="000000"/>
                </a:solidFill>
                <a:effectLst/>
                <a:latin typeface="Microsoft YaHei"/>
                <a:ea typeface="Microsoft YaHei"/>
              </a:rPr>
              <a:t>ariables</a:t>
            </a:r>
            <a:r>
              <a:rPr lang="en" altLang="zh-CN">
                <a:solidFill>
                  <a:srgbClr val="000000"/>
                </a:solidFill>
                <a:latin typeface="Microsoft YaHei"/>
                <a:ea typeface="Microsoft YaHei"/>
              </a:rPr>
              <a:t> in the dataset record the age, gender, bedtime, wakeup time, sleep duration, sleep efficiency, REM sleep percentage, deep sleep percentage, light sleep percentage, awakenings, caffeine consumption, alcohol consumption, smoking status, and exercise frequency. </a:t>
            </a:r>
            <a:r>
              <a:rPr lang="en" altLang="zh-CN" baseline="30000">
                <a:solidFill>
                  <a:srgbClr val="000000"/>
                </a:solidFill>
                <a:latin typeface="Microsoft YaHei"/>
                <a:ea typeface="Microsoft YaHei"/>
              </a:rPr>
              <a:t>[2]​</a:t>
            </a:r>
          </a:p>
          <a:p>
            <a:endParaRPr lang="en-US" altLang="zh-CN" sz="2000" b="1">
              <a:solidFill>
                <a:schemeClr val="tx1"/>
              </a:solidFill>
              <a:latin typeface="Microsoft YaHei" panose="020B0503020204020204" pitchFamily="34" charset="-122"/>
              <a:ea typeface="Microsoft YaHei" panose="020B0503020204020204" pitchFamily="34" charset="-122"/>
            </a:endParaRPr>
          </a:p>
          <a:p>
            <a:r>
              <a:rPr lang="en-US" altLang="zh-CN" sz="2000" b="1">
                <a:solidFill>
                  <a:schemeClr val="tx1"/>
                </a:solidFill>
                <a:latin typeface="Microsoft YaHei"/>
                <a:ea typeface="Microsoft YaHei"/>
              </a:rPr>
              <a:t>Sleep time = REM Sleep + Light Sleep + Deep Sleep</a:t>
            </a:r>
          </a:p>
          <a:p>
            <a:endParaRPr lang="en-US" altLang="zh-CN">
              <a:solidFill>
                <a:schemeClr val="tx1"/>
              </a:solidFill>
              <a:latin typeface="Microsoft YaHei"/>
              <a:ea typeface="Microsoft YaHei"/>
            </a:endParaRPr>
          </a:p>
          <a:p>
            <a:r>
              <a:rPr lang="en-US" altLang="zh-CN">
                <a:solidFill>
                  <a:schemeClr val="tx1"/>
                </a:solidFill>
                <a:latin typeface="Microsoft YaHei"/>
                <a:ea typeface="Microsoft YaHei"/>
              </a:rPr>
              <a:t>*</a:t>
            </a:r>
            <a:r>
              <a:rPr lang="en-US" sz="1400">
                <a:solidFill>
                  <a:schemeClr val="tx1"/>
                </a:solidFill>
                <a:latin typeface="Microsoft YaHei"/>
                <a:ea typeface="+mn-lt"/>
                <a:cs typeface="+mn-lt"/>
              </a:rPr>
              <a:t>Rapid eye movement (REM) sleep is the stage of sleep where most dreams happen.</a:t>
            </a:r>
            <a:endParaRPr lang="zh-CN" altLang="en-US" sz="1400">
              <a:solidFill>
                <a:schemeClr val="tx1"/>
              </a:solidFill>
              <a:latin typeface="Microsoft YaHei"/>
              <a:ea typeface="Microsoft YaHei" panose="020B0503020204020204" pitchFamily="34" charset="-122"/>
            </a:endParaRPr>
          </a:p>
        </p:txBody>
      </p:sp>
      <p:sp>
        <p:nvSpPr>
          <p:cNvPr id="10" name="圆角矩形 32"/>
          <p:cNvSpPr/>
          <p:nvPr/>
        </p:nvSpPr>
        <p:spPr>
          <a:xfrm>
            <a:off x="2062503" y="1305844"/>
            <a:ext cx="8066993" cy="650206"/>
          </a:xfrm>
          <a:prstGeom prst="roundRect">
            <a:avLst/>
          </a:prstGeom>
          <a:solidFill>
            <a:srgbClr val="94030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Microsoft YaHei" panose="020B0503020204020204" pitchFamily="34" charset="-122"/>
                <a:ea typeface="Microsoft YaHei" panose="020B0503020204020204" pitchFamily="34" charset="-122"/>
              </a:rPr>
              <a:t>Sleep Efficiency</a:t>
            </a:r>
          </a:p>
        </p:txBody>
      </p:sp>
      <p:sp>
        <p:nvSpPr>
          <p:cNvPr id="11" name="Text Box 7"/>
          <p:cNvSpPr txBox="1"/>
          <p:nvPr/>
        </p:nvSpPr>
        <p:spPr>
          <a:xfrm>
            <a:off x="1291182" y="381949"/>
            <a:ext cx="10746059" cy="427147"/>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panose="020B0503020204020204" pitchFamily="34" charset="-122"/>
                <a:ea typeface="Microsoft YaHei" panose="020B0503020204020204" pitchFamily="34" charset="-122"/>
                <a:cs typeface="+mn-ea"/>
                <a:sym typeface="+mn-lt"/>
              </a:rPr>
              <a:t>Introduction</a:t>
            </a:r>
          </a:p>
        </p:txBody>
      </p:sp>
      <p:sp>
        <p:nvSpPr>
          <p:cNvPr id="12" name="椭圆 4"/>
          <p:cNvSpPr/>
          <p:nvPr/>
        </p:nvSpPr>
        <p:spPr>
          <a:xfrm>
            <a:off x="641339" y="458379"/>
            <a:ext cx="463232" cy="463232"/>
          </a:xfrm>
          <a:prstGeom prst="ellipse">
            <a:avLst/>
          </a:prstGeom>
          <a:solidFill>
            <a:srgbClr val="9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solidFill>
                <a:srgbClr val="940301"/>
              </a:solidFill>
            </a:endParaRPr>
          </a:p>
        </p:txBody>
      </p:sp>
      <p:sp>
        <p:nvSpPr>
          <p:cNvPr id="13" name="椭圆 5"/>
          <p:cNvSpPr/>
          <p:nvPr/>
        </p:nvSpPr>
        <p:spPr>
          <a:xfrm>
            <a:off x="358543" y="407199"/>
            <a:ext cx="565592" cy="565592"/>
          </a:xfrm>
          <a:prstGeom prst="ellipse">
            <a:avLst/>
          </a:prstGeom>
          <a:solidFill>
            <a:srgbClr val="C00000">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Tree>
    <p:extLst>
      <p:ext uri="{BB962C8B-B14F-4D97-AF65-F5344CB8AC3E}">
        <p14:creationId xmlns:p14="http://schemas.microsoft.com/office/powerpoint/2010/main" val="229139509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1340" y="1756064"/>
            <a:ext cx="10746058" cy="4315638"/>
          </a:xfrm>
          <a:prstGeom prst="rect">
            <a:avLst/>
          </a:prstGeom>
          <a:solidFill>
            <a:srgbClr val="F2F2F2">
              <a:alpha val="80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 altLang="zh-CN">
              <a:solidFill>
                <a:schemeClr val="tx1"/>
              </a:solidFill>
              <a:latin typeface="Microsoft YaHei" panose="020B0503020204020204" pitchFamily="34" charset="-122"/>
              <a:ea typeface="Microsoft YaHei" panose="020B0503020204020204" pitchFamily="34" charset="-122"/>
            </a:endParaRPr>
          </a:p>
          <a:p>
            <a:endParaRPr lang="en-US" altLang="zh-CN">
              <a:solidFill>
                <a:schemeClr val="tx1"/>
              </a:solidFill>
              <a:latin typeface="Microsoft YaHei" panose="020B0503020204020204" pitchFamily="34" charset="-122"/>
              <a:ea typeface="Microsoft YaHei" panose="020B0503020204020204" pitchFamily="34" charset="-122"/>
            </a:endParaRPr>
          </a:p>
        </p:txBody>
      </p:sp>
      <p:sp>
        <p:nvSpPr>
          <p:cNvPr id="10" name="圆角矩形 32"/>
          <p:cNvSpPr/>
          <p:nvPr/>
        </p:nvSpPr>
        <p:spPr>
          <a:xfrm>
            <a:off x="2062503" y="1305844"/>
            <a:ext cx="8066993" cy="650206"/>
          </a:xfrm>
          <a:prstGeom prst="roundRect">
            <a:avLst/>
          </a:prstGeom>
          <a:solidFill>
            <a:srgbClr val="94030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3200" b="1">
                <a:latin typeface="Microsoft YaHei"/>
                <a:ea typeface="Microsoft YaHei"/>
              </a:rPr>
              <a:t>Step 1: Check for Missing Values</a:t>
            </a:r>
            <a:endParaRPr lang="en-US" altLang="zh-CN" sz="3200" b="1">
              <a:latin typeface="Microsoft YaHei" panose="020B0503020204020204" pitchFamily="34" charset="-122"/>
              <a:ea typeface="Microsoft YaHei" panose="020B0503020204020204" pitchFamily="34" charset="-122"/>
            </a:endParaRPr>
          </a:p>
        </p:txBody>
      </p:sp>
      <p:sp>
        <p:nvSpPr>
          <p:cNvPr id="11" name="Text Box 7"/>
          <p:cNvSpPr txBox="1"/>
          <p:nvPr/>
        </p:nvSpPr>
        <p:spPr>
          <a:xfrm>
            <a:off x="1291182" y="381949"/>
            <a:ext cx="10746059"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Methodology</a:t>
            </a:r>
          </a:p>
        </p:txBody>
      </p:sp>
      <p:sp>
        <p:nvSpPr>
          <p:cNvPr id="12" name="椭圆 4"/>
          <p:cNvSpPr/>
          <p:nvPr/>
        </p:nvSpPr>
        <p:spPr>
          <a:xfrm>
            <a:off x="641339" y="458379"/>
            <a:ext cx="463232" cy="463232"/>
          </a:xfrm>
          <a:prstGeom prst="ellipse">
            <a:avLst/>
          </a:prstGeom>
          <a:solidFill>
            <a:srgbClr val="9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solidFill>
                <a:srgbClr val="940301"/>
              </a:solidFill>
            </a:endParaRPr>
          </a:p>
        </p:txBody>
      </p:sp>
      <p:sp>
        <p:nvSpPr>
          <p:cNvPr id="13" name="椭圆 5"/>
          <p:cNvSpPr/>
          <p:nvPr/>
        </p:nvSpPr>
        <p:spPr>
          <a:xfrm>
            <a:off x="358543" y="407199"/>
            <a:ext cx="565592" cy="565592"/>
          </a:xfrm>
          <a:prstGeom prst="ellipse">
            <a:avLst/>
          </a:prstGeom>
          <a:solidFill>
            <a:srgbClr val="C00000">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pic>
        <p:nvPicPr>
          <p:cNvPr id="4" name="图片 3" descr="图形用户界面, 文本, 应用程序&#10;&#10;已自动生成说明">
            <a:extLst>
              <a:ext uri="{FF2B5EF4-FFF2-40B4-BE49-F238E27FC236}">
                <a16:creationId xmlns:a16="http://schemas.microsoft.com/office/drawing/2014/main" id="{28138666-3C36-5BD2-4FBF-32FCD0EFEE74}"/>
              </a:ext>
            </a:extLst>
          </p:cNvPr>
          <p:cNvPicPr>
            <a:picLocks noChangeAspect="1"/>
          </p:cNvPicPr>
          <p:nvPr/>
        </p:nvPicPr>
        <p:blipFill>
          <a:blip r:embed="rId2"/>
          <a:stretch>
            <a:fillRect/>
          </a:stretch>
        </p:blipFill>
        <p:spPr>
          <a:xfrm>
            <a:off x="1104900" y="2276977"/>
            <a:ext cx="4312319" cy="1762626"/>
          </a:xfrm>
          <a:prstGeom prst="rect">
            <a:avLst/>
          </a:prstGeom>
        </p:spPr>
      </p:pic>
      <p:pic>
        <p:nvPicPr>
          <p:cNvPr id="5" name="图片 4" descr="表格&#10;&#10;已自动生成说明">
            <a:extLst>
              <a:ext uri="{FF2B5EF4-FFF2-40B4-BE49-F238E27FC236}">
                <a16:creationId xmlns:a16="http://schemas.microsoft.com/office/drawing/2014/main" id="{0FA0326D-0882-7D71-6659-E5EF82D5683D}"/>
              </a:ext>
            </a:extLst>
          </p:cNvPr>
          <p:cNvPicPr>
            <a:picLocks noChangeAspect="1"/>
          </p:cNvPicPr>
          <p:nvPr/>
        </p:nvPicPr>
        <p:blipFill>
          <a:blip r:embed="rId3"/>
          <a:stretch>
            <a:fillRect/>
          </a:stretch>
        </p:blipFill>
        <p:spPr>
          <a:xfrm>
            <a:off x="1102894" y="4182203"/>
            <a:ext cx="6627395" cy="1757159"/>
          </a:xfrm>
          <a:prstGeom prst="rect">
            <a:avLst/>
          </a:prstGeom>
        </p:spPr>
      </p:pic>
    </p:spTree>
    <p:extLst>
      <p:ext uri="{BB962C8B-B14F-4D97-AF65-F5344CB8AC3E}">
        <p14:creationId xmlns:p14="http://schemas.microsoft.com/office/powerpoint/2010/main" val="90738935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1340" y="1264775"/>
            <a:ext cx="10746058" cy="5333307"/>
          </a:xfrm>
          <a:prstGeom prst="rect">
            <a:avLst/>
          </a:prstGeom>
          <a:solidFill>
            <a:srgbClr val="F2F2F2">
              <a:alpha val="80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 altLang="zh-CN">
              <a:solidFill>
                <a:schemeClr val="tx1"/>
              </a:solidFill>
              <a:latin typeface="Microsoft YaHei" panose="020B0503020204020204" pitchFamily="34" charset="-122"/>
              <a:ea typeface="Microsoft YaHei" panose="020B0503020204020204" pitchFamily="34" charset="-122"/>
            </a:endParaRPr>
          </a:p>
          <a:p>
            <a:endParaRPr lang="en-US" altLang="zh-CN">
              <a:solidFill>
                <a:schemeClr val="tx1"/>
              </a:solidFill>
              <a:latin typeface="Microsoft YaHei" panose="020B0503020204020204" pitchFamily="34" charset="-122"/>
              <a:ea typeface="Microsoft YaHei" panose="020B0503020204020204" pitchFamily="34" charset="-122"/>
            </a:endParaRPr>
          </a:p>
        </p:txBody>
      </p:sp>
      <p:sp>
        <p:nvSpPr>
          <p:cNvPr id="10" name="圆角矩形 32"/>
          <p:cNvSpPr/>
          <p:nvPr/>
        </p:nvSpPr>
        <p:spPr>
          <a:xfrm>
            <a:off x="2062503" y="924844"/>
            <a:ext cx="8066993" cy="650206"/>
          </a:xfrm>
          <a:prstGeom prst="roundRect">
            <a:avLst/>
          </a:prstGeom>
          <a:solidFill>
            <a:srgbClr val="94030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3200" b="1">
                <a:latin typeface="Microsoft YaHei"/>
                <a:ea typeface="Microsoft YaHei"/>
              </a:rPr>
              <a:t>Step 2: Handle Outliers</a:t>
            </a:r>
            <a:endParaRPr lang="en-US" altLang="zh-CN" sz="3200" b="1">
              <a:latin typeface="Microsoft YaHei" panose="020B0503020204020204" pitchFamily="34" charset="-122"/>
              <a:ea typeface="Microsoft YaHei" panose="020B0503020204020204" pitchFamily="34" charset="-122"/>
            </a:endParaRPr>
          </a:p>
        </p:txBody>
      </p:sp>
      <p:sp>
        <p:nvSpPr>
          <p:cNvPr id="11" name="Text Box 7"/>
          <p:cNvSpPr txBox="1"/>
          <p:nvPr/>
        </p:nvSpPr>
        <p:spPr>
          <a:xfrm>
            <a:off x="1291182" y="381949"/>
            <a:ext cx="10746059"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Methodology</a:t>
            </a:r>
          </a:p>
        </p:txBody>
      </p:sp>
      <p:sp>
        <p:nvSpPr>
          <p:cNvPr id="12" name="椭圆 4"/>
          <p:cNvSpPr/>
          <p:nvPr/>
        </p:nvSpPr>
        <p:spPr>
          <a:xfrm>
            <a:off x="641339" y="458379"/>
            <a:ext cx="463232" cy="463232"/>
          </a:xfrm>
          <a:prstGeom prst="ellipse">
            <a:avLst/>
          </a:prstGeom>
          <a:solidFill>
            <a:srgbClr val="9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solidFill>
                <a:srgbClr val="940301"/>
              </a:solidFill>
            </a:endParaRPr>
          </a:p>
        </p:txBody>
      </p:sp>
      <p:sp>
        <p:nvSpPr>
          <p:cNvPr id="13" name="椭圆 5"/>
          <p:cNvSpPr/>
          <p:nvPr/>
        </p:nvSpPr>
        <p:spPr>
          <a:xfrm>
            <a:off x="358543" y="407199"/>
            <a:ext cx="565592" cy="565592"/>
          </a:xfrm>
          <a:prstGeom prst="ellipse">
            <a:avLst/>
          </a:prstGeom>
          <a:solidFill>
            <a:srgbClr val="C00000">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pic>
        <p:nvPicPr>
          <p:cNvPr id="2" name="图片 1">
            <a:extLst>
              <a:ext uri="{FF2B5EF4-FFF2-40B4-BE49-F238E27FC236}">
                <a16:creationId xmlns:a16="http://schemas.microsoft.com/office/drawing/2014/main" id="{829DEDC3-B830-84A2-24C8-33C793287614}"/>
              </a:ext>
            </a:extLst>
          </p:cNvPr>
          <p:cNvPicPr>
            <a:picLocks noChangeAspect="1"/>
          </p:cNvPicPr>
          <p:nvPr/>
        </p:nvPicPr>
        <p:blipFill>
          <a:blip r:embed="rId2"/>
          <a:stretch>
            <a:fillRect/>
          </a:stretch>
        </p:blipFill>
        <p:spPr>
          <a:xfrm>
            <a:off x="870284" y="1716505"/>
            <a:ext cx="640682" cy="612608"/>
          </a:xfrm>
          <a:prstGeom prst="rect">
            <a:avLst/>
          </a:prstGeom>
        </p:spPr>
      </p:pic>
      <p:sp>
        <p:nvSpPr>
          <p:cNvPr id="3" name="Text Box 7">
            <a:extLst>
              <a:ext uri="{FF2B5EF4-FFF2-40B4-BE49-F238E27FC236}">
                <a16:creationId xmlns:a16="http://schemas.microsoft.com/office/drawing/2014/main" id="{4761256B-6105-D23C-EE39-7560D25322D1}"/>
              </a:ext>
            </a:extLst>
          </p:cNvPr>
          <p:cNvSpPr txBox="1"/>
          <p:nvPr/>
        </p:nvSpPr>
        <p:spPr>
          <a:xfrm>
            <a:off x="1586958" y="1810698"/>
            <a:ext cx="2278836"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Method 1</a:t>
            </a:r>
          </a:p>
        </p:txBody>
      </p:sp>
      <p:pic>
        <p:nvPicPr>
          <p:cNvPr id="6" name="图片 5" descr="文本&#10;&#10;已自动生成说明">
            <a:extLst>
              <a:ext uri="{FF2B5EF4-FFF2-40B4-BE49-F238E27FC236}">
                <a16:creationId xmlns:a16="http://schemas.microsoft.com/office/drawing/2014/main" id="{62A523F9-5C11-57CA-E4D3-56378A8EC024}"/>
              </a:ext>
            </a:extLst>
          </p:cNvPr>
          <p:cNvPicPr>
            <a:picLocks noChangeAspect="1"/>
          </p:cNvPicPr>
          <p:nvPr/>
        </p:nvPicPr>
        <p:blipFill>
          <a:blip r:embed="rId3"/>
          <a:stretch>
            <a:fillRect/>
          </a:stretch>
        </p:blipFill>
        <p:spPr>
          <a:xfrm>
            <a:off x="900048" y="2426368"/>
            <a:ext cx="5779802" cy="3378870"/>
          </a:xfrm>
          <a:prstGeom prst="rect">
            <a:avLst/>
          </a:prstGeom>
        </p:spPr>
      </p:pic>
      <p:pic>
        <p:nvPicPr>
          <p:cNvPr id="7" name="图片 6">
            <a:extLst>
              <a:ext uri="{FF2B5EF4-FFF2-40B4-BE49-F238E27FC236}">
                <a16:creationId xmlns:a16="http://schemas.microsoft.com/office/drawing/2014/main" id="{B85CD8B2-2DA0-D179-9ABB-6D9C08F11229}"/>
              </a:ext>
            </a:extLst>
          </p:cNvPr>
          <p:cNvPicPr>
            <a:picLocks noChangeAspect="1"/>
          </p:cNvPicPr>
          <p:nvPr/>
        </p:nvPicPr>
        <p:blipFill>
          <a:blip r:embed="rId2"/>
          <a:stretch>
            <a:fillRect/>
          </a:stretch>
        </p:blipFill>
        <p:spPr>
          <a:xfrm>
            <a:off x="6154152" y="1686425"/>
            <a:ext cx="640682" cy="612608"/>
          </a:xfrm>
          <a:prstGeom prst="rect">
            <a:avLst/>
          </a:prstGeom>
        </p:spPr>
      </p:pic>
      <p:sp>
        <p:nvSpPr>
          <p:cNvPr id="9" name="Text Box 7">
            <a:extLst>
              <a:ext uri="{FF2B5EF4-FFF2-40B4-BE49-F238E27FC236}">
                <a16:creationId xmlns:a16="http://schemas.microsoft.com/office/drawing/2014/main" id="{C2E00EE2-EF0D-4327-C644-3EE8F23C1F0D}"/>
              </a:ext>
            </a:extLst>
          </p:cNvPr>
          <p:cNvSpPr txBox="1"/>
          <p:nvPr/>
        </p:nvSpPr>
        <p:spPr>
          <a:xfrm>
            <a:off x="6870826" y="1780618"/>
            <a:ext cx="2278836"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Method 2</a:t>
            </a:r>
          </a:p>
        </p:txBody>
      </p:sp>
      <p:pic>
        <p:nvPicPr>
          <p:cNvPr id="14" name="图片 13" descr="手机屏幕截图&#10;&#10;已自动生成说明">
            <a:extLst>
              <a:ext uri="{FF2B5EF4-FFF2-40B4-BE49-F238E27FC236}">
                <a16:creationId xmlns:a16="http://schemas.microsoft.com/office/drawing/2014/main" id="{CBDEF023-89FB-47CC-18F9-C9D84D548829}"/>
              </a:ext>
            </a:extLst>
          </p:cNvPr>
          <p:cNvPicPr>
            <a:picLocks noChangeAspect="1"/>
          </p:cNvPicPr>
          <p:nvPr/>
        </p:nvPicPr>
        <p:blipFill>
          <a:blip r:embed="rId4"/>
          <a:stretch>
            <a:fillRect/>
          </a:stretch>
        </p:blipFill>
        <p:spPr>
          <a:xfrm>
            <a:off x="6013282" y="2428374"/>
            <a:ext cx="5173580" cy="1625265"/>
          </a:xfrm>
          <a:prstGeom prst="rect">
            <a:avLst/>
          </a:prstGeom>
        </p:spPr>
      </p:pic>
    </p:spTree>
    <p:extLst>
      <p:ext uri="{BB962C8B-B14F-4D97-AF65-F5344CB8AC3E}">
        <p14:creationId xmlns:p14="http://schemas.microsoft.com/office/powerpoint/2010/main" val="385808202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1340" y="1264775"/>
            <a:ext cx="10746058" cy="5333307"/>
          </a:xfrm>
          <a:prstGeom prst="rect">
            <a:avLst/>
          </a:prstGeom>
          <a:solidFill>
            <a:srgbClr val="F2F2F2">
              <a:alpha val="80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 altLang="zh-CN">
              <a:solidFill>
                <a:schemeClr val="tx1"/>
              </a:solidFill>
              <a:latin typeface="Microsoft YaHei" panose="020B0503020204020204" pitchFamily="34" charset="-122"/>
              <a:ea typeface="Microsoft YaHei" panose="020B0503020204020204" pitchFamily="34" charset="-122"/>
            </a:endParaRPr>
          </a:p>
          <a:p>
            <a:endParaRPr lang="en-US" altLang="zh-CN">
              <a:solidFill>
                <a:schemeClr val="tx1"/>
              </a:solidFill>
              <a:latin typeface="Microsoft YaHei" panose="020B0503020204020204" pitchFamily="34" charset="-122"/>
              <a:ea typeface="Microsoft YaHei" panose="020B0503020204020204" pitchFamily="34" charset="-122"/>
            </a:endParaRPr>
          </a:p>
        </p:txBody>
      </p:sp>
      <p:sp>
        <p:nvSpPr>
          <p:cNvPr id="10" name="圆角矩形 32"/>
          <p:cNvSpPr/>
          <p:nvPr/>
        </p:nvSpPr>
        <p:spPr>
          <a:xfrm>
            <a:off x="2062503" y="924844"/>
            <a:ext cx="8066993" cy="650206"/>
          </a:xfrm>
          <a:prstGeom prst="roundRect">
            <a:avLst/>
          </a:prstGeom>
          <a:solidFill>
            <a:srgbClr val="94030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3200" b="1">
                <a:latin typeface="Microsoft YaHei"/>
                <a:ea typeface="Microsoft YaHei"/>
              </a:rPr>
              <a:t>Step 3: Descriptive</a:t>
            </a:r>
            <a:r>
              <a:rPr lang="en-US" altLang="zh-CN" sz="3200" b="1">
                <a:latin typeface="Microsoft YaHei"/>
                <a:ea typeface="Microsoft YaHei"/>
                <a:cs typeface="+mn-lt"/>
              </a:rPr>
              <a:t> Statistics</a:t>
            </a:r>
            <a:endParaRPr lang="en-US" altLang="zh-CN" sz="3200" b="1">
              <a:latin typeface="Microsoft YaHei" panose="020B0503020204020204" pitchFamily="34" charset="-122"/>
              <a:ea typeface="Microsoft YaHei" panose="020B0503020204020204" pitchFamily="34" charset="-122"/>
            </a:endParaRPr>
          </a:p>
        </p:txBody>
      </p:sp>
      <p:sp>
        <p:nvSpPr>
          <p:cNvPr id="11" name="Text Box 7"/>
          <p:cNvSpPr txBox="1"/>
          <p:nvPr/>
        </p:nvSpPr>
        <p:spPr>
          <a:xfrm>
            <a:off x="1291182" y="381949"/>
            <a:ext cx="10746059"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Methodology</a:t>
            </a:r>
          </a:p>
        </p:txBody>
      </p:sp>
      <p:sp>
        <p:nvSpPr>
          <p:cNvPr id="12" name="椭圆 4"/>
          <p:cNvSpPr/>
          <p:nvPr/>
        </p:nvSpPr>
        <p:spPr>
          <a:xfrm>
            <a:off x="641339" y="458379"/>
            <a:ext cx="463232" cy="463232"/>
          </a:xfrm>
          <a:prstGeom prst="ellipse">
            <a:avLst/>
          </a:prstGeom>
          <a:solidFill>
            <a:srgbClr val="9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solidFill>
                <a:srgbClr val="940301"/>
              </a:solidFill>
            </a:endParaRPr>
          </a:p>
        </p:txBody>
      </p:sp>
      <p:sp>
        <p:nvSpPr>
          <p:cNvPr id="13" name="椭圆 5"/>
          <p:cNvSpPr/>
          <p:nvPr/>
        </p:nvSpPr>
        <p:spPr>
          <a:xfrm>
            <a:off x="358543" y="407199"/>
            <a:ext cx="565592" cy="565592"/>
          </a:xfrm>
          <a:prstGeom prst="ellipse">
            <a:avLst/>
          </a:prstGeom>
          <a:solidFill>
            <a:srgbClr val="C00000">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pic>
        <p:nvPicPr>
          <p:cNvPr id="2" name="图片 1">
            <a:extLst>
              <a:ext uri="{FF2B5EF4-FFF2-40B4-BE49-F238E27FC236}">
                <a16:creationId xmlns:a16="http://schemas.microsoft.com/office/drawing/2014/main" id="{829DEDC3-B830-84A2-24C8-33C793287614}"/>
              </a:ext>
            </a:extLst>
          </p:cNvPr>
          <p:cNvPicPr>
            <a:picLocks noChangeAspect="1"/>
          </p:cNvPicPr>
          <p:nvPr/>
        </p:nvPicPr>
        <p:blipFill>
          <a:blip r:embed="rId2"/>
          <a:stretch>
            <a:fillRect/>
          </a:stretch>
        </p:blipFill>
        <p:spPr>
          <a:xfrm>
            <a:off x="870284" y="1716505"/>
            <a:ext cx="640682" cy="612608"/>
          </a:xfrm>
          <a:prstGeom prst="rect">
            <a:avLst/>
          </a:prstGeom>
        </p:spPr>
      </p:pic>
      <p:sp>
        <p:nvSpPr>
          <p:cNvPr id="3" name="Text Box 7">
            <a:extLst>
              <a:ext uri="{FF2B5EF4-FFF2-40B4-BE49-F238E27FC236}">
                <a16:creationId xmlns:a16="http://schemas.microsoft.com/office/drawing/2014/main" id="{4761256B-6105-D23C-EE39-7560D25322D1}"/>
              </a:ext>
            </a:extLst>
          </p:cNvPr>
          <p:cNvSpPr txBox="1"/>
          <p:nvPr/>
        </p:nvSpPr>
        <p:spPr>
          <a:xfrm>
            <a:off x="1586958" y="1810698"/>
            <a:ext cx="2845322"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describe(){psych}</a:t>
            </a:r>
            <a:endParaRPr lang="en-US" altLang="zh-CN" sz="2400" b="1">
              <a:solidFill>
                <a:prstClr val="black">
                  <a:lumMod val="85000"/>
                  <a:lumOff val="15000"/>
                </a:prstClr>
              </a:solidFill>
              <a:latin typeface="Microsoft YaHei"/>
              <a:ea typeface="Microsoft YaHei"/>
              <a:cs typeface="+mn-ea"/>
            </a:endParaRPr>
          </a:p>
        </p:txBody>
      </p:sp>
      <p:pic>
        <p:nvPicPr>
          <p:cNvPr id="7" name="图片 6">
            <a:extLst>
              <a:ext uri="{FF2B5EF4-FFF2-40B4-BE49-F238E27FC236}">
                <a16:creationId xmlns:a16="http://schemas.microsoft.com/office/drawing/2014/main" id="{B85CD8B2-2DA0-D179-9ABB-6D9C08F11229}"/>
              </a:ext>
            </a:extLst>
          </p:cNvPr>
          <p:cNvPicPr>
            <a:picLocks noChangeAspect="1"/>
          </p:cNvPicPr>
          <p:nvPr/>
        </p:nvPicPr>
        <p:blipFill>
          <a:blip r:embed="rId2"/>
          <a:stretch>
            <a:fillRect/>
          </a:stretch>
        </p:blipFill>
        <p:spPr>
          <a:xfrm>
            <a:off x="800099" y="4137859"/>
            <a:ext cx="640682" cy="612608"/>
          </a:xfrm>
          <a:prstGeom prst="rect">
            <a:avLst/>
          </a:prstGeom>
        </p:spPr>
      </p:pic>
      <p:sp>
        <p:nvSpPr>
          <p:cNvPr id="9" name="Text Box 7">
            <a:extLst>
              <a:ext uri="{FF2B5EF4-FFF2-40B4-BE49-F238E27FC236}">
                <a16:creationId xmlns:a16="http://schemas.microsoft.com/office/drawing/2014/main" id="{C2E00EE2-EF0D-4327-C644-3EE8F23C1F0D}"/>
              </a:ext>
            </a:extLst>
          </p:cNvPr>
          <p:cNvSpPr txBox="1"/>
          <p:nvPr/>
        </p:nvSpPr>
        <p:spPr>
          <a:xfrm>
            <a:off x="1511760" y="4232052"/>
            <a:ext cx="2785164"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summary(){base}</a:t>
            </a:r>
            <a:endParaRPr lang="en-US" altLang="zh-CN" sz="2400" b="1">
              <a:solidFill>
                <a:prstClr val="black">
                  <a:lumMod val="85000"/>
                  <a:lumOff val="15000"/>
                </a:prstClr>
              </a:solidFill>
              <a:latin typeface="Microsoft YaHei"/>
              <a:ea typeface="Microsoft YaHei"/>
              <a:cs typeface="+mn-ea"/>
            </a:endParaRPr>
          </a:p>
        </p:txBody>
      </p:sp>
      <p:pic>
        <p:nvPicPr>
          <p:cNvPr id="4" name="图片 3" descr="文本&#10;&#10;已自动生成说明">
            <a:extLst>
              <a:ext uri="{FF2B5EF4-FFF2-40B4-BE49-F238E27FC236}">
                <a16:creationId xmlns:a16="http://schemas.microsoft.com/office/drawing/2014/main" id="{7971A01D-E74E-A66C-BC30-2D64D26DFC87}"/>
              </a:ext>
            </a:extLst>
          </p:cNvPr>
          <p:cNvPicPr>
            <a:picLocks noChangeAspect="1"/>
          </p:cNvPicPr>
          <p:nvPr/>
        </p:nvPicPr>
        <p:blipFill>
          <a:blip r:embed="rId3"/>
          <a:stretch>
            <a:fillRect/>
          </a:stretch>
        </p:blipFill>
        <p:spPr>
          <a:xfrm>
            <a:off x="4256171" y="1809866"/>
            <a:ext cx="4637172" cy="1979963"/>
          </a:xfrm>
          <a:prstGeom prst="rect">
            <a:avLst/>
          </a:prstGeom>
        </p:spPr>
      </p:pic>
      <p:pic>
        <p:nvPicPr>
          <p:cNvPr id="5" name="图片 4" descr="表格&#10;&#10;已自动生成说明">
            <a:extLst>
              <a:ext uri="{FF2B5EF4-FFF2-40B4-BE49-F238E27FC236}">
                <a16:creationId xmlns:a16="http://schemas.microsoft.com/office/drawing/2014/main" id="{3D5A54AE-440B-A060-5C22-5EA4D0FF471A}"/>
              </a:ext>
            </a:extLst>
          </p:cNvPr>
          <p:cNvPicPr>
            <a:picLocks noChangeAspect="1"/>
          </p:cNvPicPr>
          <p:nvPr/>
        </p:nvPicPr>
        <p:blipFill>
          <a:blip r:embed="rId4"/>
          <a:stretch>
            <a:fillRect/>
          </a:stretch>
        </p:blipFill>
        <p:spPr>
          <a:xfrm>
            <a:off x="4256171" y="4139652"/>
            <a:ext cx="4642185" cy="2077881"/>
          </a:xfrm>
          <a:prstGeom prst="rect">
            <a:avLst/>
          </a:prstGeom>
        </p:spPr>
      </p:pic>
    </p:spTree>
    <p:extLst>
      <p:ext uri="{BB962C8B-B14F-4D97-AF65-F5344CB8AC3E}">
        <p14:creationId xmlns:p14="http://schemas.microsoft.com/office/powerpoint/2010/main" val="301163857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1340" y="1264775"/>
            <a:ext cx="10746058" cy="5333307"/>
          </a:xfrm>
          <a:prstGeom prst="rect">
            <a:avLst/>
          </a:prstGeom>
          <a:solidFill>
            <a:srgbClr val="F2F2F2">
              <a:alpha val="80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 altLang="zh-CN">
              <a:solidFill>
                <a:schemeClr val="tx1"/>
              </a:solidFill>
              <a:latin typeface="Microsoft YaHei" panose="020B0503020204020204" pitchFamily="34" charset="-122"/>
              <a:ea typeface="Microsoft YaHei" panose="020B0503020204020204" pitchFamily="34" charset="-122"/>
            </a:endParaRPr>
          </a:p>
          <a:p>
            <a:endParaRPr lang="en-US" altLang="zh-CN">
              <a:solidFill>
                <a:schemeClr val="tx1"/>
              </a:solidFill>
              <a:latin typeface="Microsoft YaHei" panose="020B0503020204020204" pitchFamily="34" charset="-122"/>
              <a:ea typeface="Microsoft YaHei" panose="020B0503020204020204" pitchFamily="34" charset="-122"/>
            </a:endParaRPr>
          </a:p>
        </p:txBody>
      </p:sp>
      <p:sp>
        <p:nvSpPr>
          <p:cNvPr id="10" name="圆角矩形 32"/>
          <p:cNvSpPr/>
          <p:nvPr/>
        </p:nvSpPr>
        <p:spPr>
          <a:xfrm>
            <a:off x="2062503" y="924844"/>
            <a:ext cx="8066993" cy="650206"/>
          </a:xfrm>
          <a:prstGeom prst="roundRect">
            <a:avLst/>
          </a:prstGeom>
          <a:solidFill>
            <a:srgbClr val="94030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3200" b="1">
                <a:latin typeface="Microsoft YaHei"/>
                <a:ea typeface="Microsoft YaHei"/>
              </a:rPr>
              <a:t>Step 3: Descriptive</a:t>
            </a:r>
            <a:r>
              <a:rPr lang="en-US" altLang="zh-CN" sz="3200" b="1">
                <a:latin typeface="Microsoft YaHei"/>
                <a:ea typeface="Microsoft YaHei"/>
                <a:cs typeface="+mn-lt"/>
              </a:rPr>
              <a:t> Statistics</a:t>
            </a:r>
            <a:endParaRPr lang="en-US" altLang="zh-CN" sz="3200" b="1">
              <a:latin typeface="Microsoft YaHei" panose="020B0503020204020204" pitchFamily="34" charset="-122"/>
              <a:ea typeface="Microsoft YaHei" panose="020B0503020204020204" pitchFamily="34" charset="-122"/>
            </a:endParaRPr>
          </a:p>
        </p:txBody>
      </p:sp>
      <p:sp>
        <p:nvSpPr>
          <p:cNvPr id="11" name="Text Box 7"/>
          <p:cNvSpPr txBox="1"/>
          <p:nvPr/>
        </p:nvSpPr>
        <p:spPr>
          <a:xfrm>
            <a:off x="1291182" y="381949"/>
            <a:ext cx="10746059"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prstClr val="black">
                    <a:lumMod val="85000"/>
                    <a:lumOff val="15000"/>
                  </a:prstClr>
                </a:solidFill>
                <a:latin typeface="Microsoft YaHei"/>
                <a:ea typeface="Microsoft YaHei"/>
                <a:cs typeface="+mn-ea"/>
                <a:sym typeface="+mn-lt"/>
              </a:rPr>
              <a:t>Methodology</a:t>
            </a:r>
          </a:p>
        </p:txBody>
      </p:sp>
      <p:sp>
        <p:nvSpPr>
          <p:cNvPr id="12" name="椭圆 4"/>
          <p:cNvSpPr/>
          <p:nvPr/>
        </p:nvSpPr>
        <p:spPr>
          <a:xfrm>
            <a:off x="641339" y="458379"/>
            <a:ext cx="463232" cy="463232"/>
          </a:xfrm>
          <a:prstGeom prst="ellipse">
            <a:avLst/>
          </a:prstGeom>
          <a:solidFill>
            <a:srgbClr val="9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solidFill>
                <a:srgbClr val="940301"/>
              </a:solidFill>
            </a:endParaRPr>
          </a:p>
        </p:txBody>
      </p:sp>
      <p:sp>
        <p:nvSpPr>
          <p:cNvPr id="13" name="椭圆 5"/>
          <p:cNvSpPr/>
          <p:nvPr/>
        </p:nvSpPr>
        <p:spPr>
          <a:xfrm>
            <a:off x="358543" y="407199"/>
            <a:ext cx="565592" cy="565592"/>
          </a:xfrm>
          <a:prstGeom prst="ellipse">
            <a:avLst/>
          </a:prstGeom>
          <a:solidFill>
            <a:srgbClr val="C00000">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pic>
        <p:nvPicPr>
          <p:cNvPr id="2" name="图片 1">
            <a:extLst>
              <a:ext uri="{FF2B5EF4-FFF2-40B4-BE49-F238E27FC236}">
                <a16:creationId xmlns:a16="http://schemas.microsoft.com/office/drawing/2014/main" id="{829DEDC3-B830-84A2-24C8-33C793287614}"/>
              </a:ext>
            </a:extLst>
          </p:cNvPr>
          <p:cNvPicPr>
            <a:picLocks noChangeAspect="1"/>
          </p:cNvPicPr>
          <p:nvPr/>
        </p:nvPicPr>
        <p:blipFill>
          <a:blip r:embed="rId2"/>
          <a:stretch>
            <a:fillRect/>
          </a:stretch>
        </p:blipFill>
        <p:spPr>
          <a:xfrm>
            <a:off x="870284" y="1716505"/>
            <a:ext cx="640682" cy="612608"/>
          </a:xfrm>
          <a:prstGeom prst="rect">
            <a:avLst/>
          </a:prstGeom>
        </p:spPr>
      </p:pic>
      <p:sp>
        <p:nvSpPr>
          <p:cNvPr id="3" name="Text Box 7">
            <a:extLst>
              <a:ext uri="{FF2B5EF4-FFF2-40B4-BE49-F238E27FC236}">
                <a16:creationId xmlns:a16="http://schemas.microsoft.com/office/drawing/2014/main" id="{4761256B-6105-D23C-EE39-7560D25322D1}"/>
              </a:ext>
            </a:extLst>
          </p:cNvPr>
          <p:cNvSpPr txBox="1"/>
          <p:nvPr/>
        </p:nvSpPr>
        <p:spPr>
          <a:xfrm>
            <a:off x="1586958" y="1810698"/>
            <a:ext cx="2278836"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prstClr val="black">
                    <a:lumMod val="85000"/>
                    <a:lumOff val="15000"/>
                  </a:prstClr>
                </a:solidFill>
                <a:latin typeface="Microsoft YaHei"/>
                <a:ea typeface="Microsoft YaHei"/>
                <a:cs typeface="+mn-lt"/>
                <a:sym typeface="+mn-lt"/>
              </a:rPr>
              <a:t>str(){utils}</a:t>
            </a:r>
            <a:endParaRPr lang="zh-CN">
              <a:cs typeface="+mn-ea"/>
            </a:endParaRPr>
          </a:p>
        </p:txBody>
      </p:sp>
      <p:pic>
        <p:nvPicPr>
          <p:cNvPr id="7" name="图片 6">
            <a:extLst>
              <a:ext uri="{FF2B5EF4-FFF2-40B4-BE49-F238E27FC236}">
                <a16:creationId xmlns:a16="http://schemas.microsoft.com/office/drawing/2014/main" id="{B85CD8B2-2DA0-D179-9ABB-6D9C08F11229}"/>
              </a:ext>
            </a:extLst>
          </p:cNvPr>
          <p:cNvPicPr>
            <a:picLocks noChangeAspect="1"/>
          </p:cNvPicPr>
          <p:nvPr/>
        </p:nvPicPr>
        <p:blipFill>
          <a:blip r:embed="rId2"/>
          <a:stretch>
            <a:fillRect/>
          </a:stretch>
        </p:blipFill>
        <p:spPr>
          <a:xfrm>
            <a:off x="800099" y="4137859"/>
            <a:ext cx="640682" cy="612608"/>
          </a:xfrm>
          <a:prstGeom prst="rect">
            <a:avLst/>
          </a:prstGeom>
        </p:spPr>
      </p:pic>
      <p:sp>
        <p:nvSpPr>
          <p:cNvPr id="9" name="Text Box 7">
            <a:extLst>
              <a:ext uri="{FF2B5EF4-FFF2-40B4-BE49-F238E27FC236}">
                <a16:creationId xmlns:a16="http://schemas.microsoft.com/office/drawing/2014/main" id="{C2E00EE2-EF0D-4327-C644-3EE8F23C1F0D}"/>
              </a:ext>
            </a:extLst>
          </p:cNvPr>
          <p:cNvSpPr txBox="1"/>
          <p:nvPr/>
        </p:nvSpPr>
        <p:spPr>
          <a:xfrm>
            <a:off x="1511760" y="4232052"/>
            <a:ext cx="2654822" cy="430887"/>
          </a:xfrm>
          <a:prstGeom prst="rect">
            <a:avLst/>
          </a:prstGeom>
          <a:noFill/>
          <a:ln w="9525">
            <a:noFill/>
            <a:miter lim="800000"/>
          </a:ln>
        </p:spPr>
        <p:txBody>
          <a:bodyPr wrap="square" lIns="60960" tIns="30480" rIns="60960" bIns="3048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prstClr val="black">
                    <a:lumMod val="85000"/>
                    <a:lumOff val="15000"/>
                  </a:prstClr>
                </a:solidFill>
                <a:latin typeface="Microsoft YaHei"/>
                <a:ea typeface="Microsoft YaHei"/>
                <a:cs typeface="+mn-lt"/>
                <a:sym typeface="+mn-lt"/>
              </a:rPr>
              <a:t>glimpse(){</a:t>
            </a:r>
            <a:r>
              <a:rPr lang="en-US" sz="2400" b="1" err="1">
                <a:solidFill>
                  <a:prstClr val="black">
                    <a:lumMod val="85000"/>
                    <a:lumOff val="15000"/>
                  </a:prstClr>
                </a:solidFill>
                <a:latin typeface="Microsoft YaHei"/>
                <a:ea typeface="Microsoft YaHei"/>
                <a:cs typeface="+mn-lt"/>
                <a:sym typeface="+mn-lt"/>
              </a:rPr>
              <a:t>dplyr</a:t>
            </a:r>
            <a:r>
              <a:rPr lang="en-US" sz="2400" b="1">
                <a:solidFill>
                  <a:prstClr val="black">
                    <a:lumMod val="85000"/>
                    <a:lumOff val="15000"/>
                  </a:prstClr>
                </a:solidFill>
                <a:latin typeface="Microsoft YaHei"/>
                <a:ea typeface="Microsoft YaHei"/>
                <a:cs typeface="+mn-lt"/>
                <a:sym typeface="+mn-lt"/>
              </a:rPr>
              <a:t>}</a:t>
            </a:r>
            <a:endParaRPr lang="zh-CN">
              <a:cs typeface="+mn-ea"/>
            </a:endParaRPr>
          </a:p>
        </p:txBody>
      </p:sp>
      <p:pic>
        <p:nvPicPr>
          <p:cNvPr id="6" name="图片 5" descr="文本&#10;&#10;已自动生成说明">
            <a:extLst>
              <a:ext uri="{FF2B5EF4-FFF2-40B4-BE49-F238E27FC236}">
                <a16:creationId xmlns:a16="http://schemas.microsoft.com/office/drawing/2014/main" id="{52271A7A-72A3-385B-A598-0EF8DB2A8CD4}"/>
              </a:ext>
            </a:extLst>
          </p:cNvPr>
          <p:cNvPicPr>
            <a:picLocks noChangeAspect="1"/>
          </p:cNvPicPr>
          <p:nvPr/>
        </p:nvPicPr>
        <p:blipFill>
          <a:blip r:embed="rId3"/>
          <a:stretch>
            <a:fillRect/>
          </a:stretch>
        </p:blipFill>
        <p:spPr>
          <a:xfrm>
            <a:off x="4256171" y="1712732"/>
            <a:ext cx="4642185" cy="1988748"/>
          </a:xfrm>
          <a:prstGeom prst="rect">
            <a:avLst/>
          </a:prstGeom>
        </p:spPr>
      </p:pic>
      <p:pic>
        <p:nvPicPr>
          <p:cNvPr id="14" name="图片 13" descr="文本&#10;&#10;已自动生成说明">
            <a:extLst>
              <a:ext uri="{FF2B5EF4-FFF2-40B4-BE49-F238E27FC236}">
                <a16:creationId xmlns:a16="http://schemas.microsoft.com/office/drawing/2014/main" id="{1DC4772E-50FC-6ECF-2DFB-35278D7B151B}"/>
              </a:ext>
            </a:extLst>
          </p:cNvPr>
          <p:cNvPicPr>
            <a:picLocks noChangeAspect="1"/>
          </p:cNvPicPr>
          <p:nvPr/>
        </p:nvPicPr>
        <p:blipFill>
          <a:blip r:embed="rId4"/>
          <a:stretch>
            <a:fillRect/>
          </a:stretch>
        </p:blipFill>
        <p:spPr>
          <a:xfrm>
            <a:off x="4256171" y="4135884"/>
            <a:ext cx="4672264" cy="1879877"/>
          </a:xfrm>
          <a:prstGeom prst="rect">
            <a:avLst/>
          </a:prstGeom>
        </p:spPr>
      </p:pic>
    </p:spTree>
    <p:extLst>
      <p:ext uri="{BB962C8B-B14F-4D97-AF65-F5344CB8AC3E}">
        <p14:creationId xmlns:p14="http://schemas.microsoft.com/office/powerpoint/2010/main" val="280684539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3">
            <a:extLst>
              <a:ext uri="{FF2B5EF4-FFF2-40B4-BE49-F238E27FC236}">
                <a16:creationId xmlns:a16="http://schemas.microsoft.com/office/drawing/2014/main" id="{DC535B89-447F-B502-B723-2D68D5BD45D7}"/>
              </a:ext>
            </a:extLst>
          </p:cNvPr>
          <p:cNvSpPr/>
          <p:nvPr/>
        </p:nvSpPr>
        <p:spPr>
          <a:xfrm rot="10800000">
            <a:off x="9819227" y="1016760"/>
            <a:ext cx="887439" cy="887439"/>
          </a:xfrm>
          <a:custGeom>
            <a:avLst/>
            <a:gdLst>
              <a:gd name="connsiteX0" fmla="*/ 0 w 2127508"/>
              <a:gd name="connsiteY0" fmla="*/ 2014424 h 2127508"/>
              <a:gd name="connsiteX1" fmla="*/ 113084 w 2127508"/>
              <a:gd name="connsiteY1" fmla="*/ 2127508 h 2127508"/>
              <a:gd name="connsiteX2" fmla="*/ 0 w 2127508"/>
              <a:gd name="connsiteY2" fmla="*/ 2127508 h 2127508"/>
              <a:gd name="connsiteX3" fmla="*/ 0 w 2127508"/>
              <a:gd name="connsiteY3" fmla="*/ 1672139 h 2127508"/>
              <a:gd name="connsiteX4" fmla="*/ 455369 w 2127508"/>
              <a:gd name="connsiteY4" fmla="*/ 2127508 h 2127508"/>
              <a:gd name="connsiteX5" fmla="*/ 298869 w 2127508"/>
              <a:gd name="connsiteY5" fmla="*/ 2127508 h 2127508"/>
              <a:gd name="connsiteX6" fmla="*/ 0 w 2127508"/>
              <a:gd name="connsiteY6" fmla="*/ 1828639 h 2127508"/>
              <a:gd name="connsiteX7" fmla="*/ 0 w 2127508"/>
              <a:gd name="connsiteY7" fmla="*/ 0 h 2127508"/>
              <a:gd name="connsiteX8" fmla="*/ 2127508 w 2127508"/>
              <a:gd name="connsiteY8" fmla="*/ 0 h 2127508"/>
              <a:gd name="connsiteX9" fmla="*/ 2127508 w 2127508"/>
              <a:gd name="connsiteY9" fmla="*/ 2127508 h 2127508"/>
              <a:gd name="connsiteX10" fmla="*/ 593863 w 2127508"/>
              <a:gd name="connsiteY10" fmla="*/ 2127508 h 2127508"/>
              <a:gd name="connsiteX11" fmla="*/ 0 w 2127508"/>
              <a:gd name="connsiteY11" fmla="*/ 1533645 h 212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7508" h="2127508">
                <a:moveTo>
                  <a:pt x="0" y="2014424"/>
                </a:moveTo>
                <a:lnTo>
                  <a:pt x="113084" y="2127508"/>
                </a:lnTo>
                <a:lnTo>
                  <a:pt x="0" y="2127508"/>
                </a:lnTo>
                <a:close/>
                <a:moveTo>
                  <a:pt x="0" y="1672139"/>
                </a:moveTo>
                <a:lnTo>
                  <a:pt x="455369" y="2127508"/>
                </a:lnTo>
                <a:lnTo>
                  <a:pt x="298869" y="2127508"/>
                </a:lnTo>
                <a:lnTo>
                  <a:pt x="0" y="1828639"/>
                </a:lnTo>
                <a:close/>
                <a:moveTo>
                  <a:pt x="0" y="0"/>
                </a:moveTo>
                <a:lnTo>
                  <a:pt x="2127508" y="0"/>
                </a:lnTo>
                <a:lnTo>
                  <a:pt x="2127508" y="2127508"/>
                </a:lnTo>
                <a:lnTo>
                  <a:pt x="593863" y="2127508"/>
                </a:lnTo>
                <a:lnTo>
                  <a:pt x="0" y="153364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2">
            <a:extLst>
              <a:ext uri="{FF2B5EF4-FFF2-40B4-BE49-F238E27FC236}">
                <a16:creationId xmlns:a16="http://schemas.microsoft.com/office/drawing/2014/main" id="{3C661870-31D0-50E1-3FAB-9C7F45EFB22E}"/>
              </a:ext>
            </a:extLst>
          </p:cNvPr>
          <p:cNvSpPr/>
          <p:nvPr/>
        </p:nvSpPr>
        <p:spPr>
          <a:xfrm rot="10800000">
            <a:off x="5107318" y="966793"/>
            <a:ext cx="887439" cy="887439"/>
          </a:xfrm>
          <a:custGeom>
            <a:avLst/>
            <a:gdLst>
              <a:gd name="connsiteX0" fmla="*/ 0 w 2127508"/>
              <a:gd name="connsiteY0" fmla="*/ 2014424 h 2127508"/>
              <a:gd name="connsiteX1" fmla="*/ 113084 w 2127508"/>
              <a:gd name="connsiteY1" fmla="*/ 2127508 h 2127508"/>
              <a:gd name="connsiteX2" fmla="*/ 0 w 2127508"/>
              <a:gd name="connsiteY2" fmla="*/ 2127508 h 2127508"/>
              <a:gd name="connsiteX3" fmla="*/ 0 w 2127508"/>
              <a:gd name="connsiteY3" fmla="*/ 1672139 h 2127508"/>
              <a:gd name="connsiteX4" fmla="*/ 455369 w 2127508"/>
              <a:gd name="connsiteY4" fmla="*/ 2127508 h 2127508"/>
              <a:gd name="connsiteX5" fmla="*/ 298869 w 2127508"/>
              <a:gd name="connsiteY5" fmla="*/ 2127508 h 2127508"/>
              <a:gd name="connsiteX6" fmla="*/ 0 w 2127508"/>
              <a:gd name="connsiteY6" fmla="*/ 1828639 h 2127508"/>
              <a:gd name="connsiteX7" fmla="*/ 0 w 2127508"/>
              <a:gd name="connsiteY7" fmla="*/ 0 h 2127508"/>
              <a:gd name="connsiteX8" fmla="*/ 2127508 w 2127508"/>
              <a:gd name="connsiteY8" fmla="*/ 0 h 2127508"/>
              <a:gd name="connsiteX9" fmla="*/ 2127508 w 2127508"/>
              <a:gd name="connsiteY9" fmla="*/ 2127508 h 2127508"/>
              <a:gd name="connsiteX10" fmla="*/ 593863 w 2127508"/>
              <a:gd name="connsiteY10" fmla="*/ 2127508 h 2127508"/>
              <a:gd name="connsiteX11" fmla="*/ 0 w 2127508"/>
              <a:gd name="connsiteY11" fmla="*/ 1533645 h 212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7508" h="2127508">
                <a:moveTo>
                  <a:pt x="0" y="2014424"/>
                </a:moveTo>
                <a:lnTo>
                  <a:pt x="113084" y="2127508"/>
                </a:lnTo>
                <a:lnTo>
                  <a:pt x="0" y="2127508"/>
                </a:lnTo>
                <a:close/>
                <a:moveTo>
                  <a:pt x="0" y="1672139"/>
                </a:moveTo>
                <a:lnTo>
                  <a:pt x="455369" y="2127508"/>
                </a:lnTo>
                <a:lnTo>
                  <a:pt x="298869" y="2127508"/>
                </a:lnTo>
                <a:lnTo>
                  <a:pt x="0" y="1828639"/>
                </a:lnTo>
                <a:close/>
                <a:moveTo>
                  <a:pt x="0" y="0"/>
                </a:moveTo>
                <a:lnTo>
                  <a:pt x="2127508" y="0"/>
                </a:lnTo>
                <a:lnTo>
                  <a:pt x="2127508" y="2127508"/>
                </a:lnTo>
                <a:lnTo>
                  <a:pt x="593863" y="2127508"/>
                </a:lnTo>
                <a:lnTo>
                  <a:pt x="0" y="153364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BD511FB9-89C9-28FA-D899-68518B7FC4C1}"/>
              </a:ext>
            </a:extLst>
          </p:cNvPr>
          <p:cNvSpPr>
            <a:spLocks noGrp="1"/>
          </p:cNvSpPr>
          <p:nvPr>
            <p:ph type="body" sz="quarter" idx="10"/>
          </p:nvPr>
        </p:nvSpPr>
        <p:spPr/>
        <p:txBody>
          <a:bodyPr/>
          <a:lstStyle/>
          <a:p>
            <a:r>
              <a:rPr lang="en-CA" sz="3600"/>
              <a:t>Results</a:t>
            </a:r>
          </a:p>
        </p:txBody>
      </p:sp>
      <p:pic>
        <p:nvPicPr>
          <p:cNvPr id="4" name="Picture 3" descr="A graph of a number of people&#10;&#10;Description automatically generated">
            <a:extLst>
              <a:ext uri="{FF2B5EF4-FFF2-40B4-BE49-F238E27FC236}">
                <a16:creationId xmlns:a16="http://schemas.microsoft.com/office/drawing/2014/main" id="{8BF274DB-8BC8-2E48-9428-F5FDC4AE5B01}"/>
              </a:ext>
            </a:extLst>
          </p:cNvPr>
          <p:cNvPicPr>
            <a:picLocks noChangeAspect="1"/>
          </p:cNvPicPr>
          <p:nvPr/>
        </p:nvPicPr>
        <p:blipFill>
          <a:blip r:embed="rId2"/>
          <a:stretch>
            <a:fillRect/>
          </a:stretch>
        </p:blipFill>
        <p:spPr>
          <a:xfrm>
            <a:off x="1476659" y="1408283"/>
            <a:ext cx="3960000" cy="3960000"/>
          </a:xfrm>
          <a:prstGeom prst="rect">
            <a:avLst/>
          </a:prstGeom>
        </p:spPr>
      </p:pic>
      <p:pic>
        <p:nvPicPr>
          <p:cNvPr id="6" name="Picture 5" descr="A graph of a person and person&#10;&#10;Description automatically generated">
            <a:extLst>
              <a:ext uri="{FF2B5EF4-FFF2-40B4-BE49-F238E27FC236}">
                <a16:creationId xmlns:a16="http://schemas.microsoft.com/office/drawing/2014/main" id="{101B7854-3E15-0172-2828-E1E02D4AA1BA}"/>
              </a:ext>
            </a:extLst>
          </p:cNvPr>
          <p:cNvPicPr>
            <a:picLocks noChangeAspect="1"/>
          </p:cNvPicPr>
          <p:nvPr/>
        </p:nvPicPr>
        <p:blipFill>
          <a:blip r:embed="rId3"/>
          <a:stretch>
            <a:fillRect/>
          </a:stretch>
        </p:blipFill>
        <p:spPr>
          <a:xfrm>
            <a:off x="6301056" y="1462425"/>
            <a:ext cx="3960000" cy="3960000"/>
          </a:xfrm>
          <a:prstGeom prst="rect">
            <a:avLst/>
          </a:prstGeom>
        </p:spPr>
      </p:pic>
      <p:sp>
        <p:nvSpPr>
          <p:cNvPr id="3" name="TextBox 2">
            <a:extLst>
              <a:ext uri="{FF2B5EF4-FFF2-40B4-BE49-F238E27FC236}">
                <a16:creationId xmlns:a16="http://schemas.microsoft.com/office/drawing/2014/main" id="{C7A5E34C-DFDF-B124-6F7B-19865A77234C}"/>
              </a:ext>
            </a:extLst>
          </p:cNvPr>
          <p:cNvSpPr txBox="1"/>
          <p:nvPr/>
        </p:nvSpPr>
        <p:spPr>
          <a:xfrm>
            <a:off x="1288472" y="5714999"/>
            <a:ext cx="941325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Microsoft YaHei"/>
                <a:ea typeface="Microsoft YaHei"/>
              </a:rPr>
              <a:t>*</a:t>
            </a:r>
            <a:r>
              <a:rPr lang="en-US" sz="1100">
                <a:latin typeface="Microsoft YaHei"/>
                <a:ea typeface="+mn-lt"/>
                <a:cs typeface="+mn-lt"/>
              </a:rPr>
              <a:t>Globally, the sex ratio at birth and in childhood is over 100, indicating more boys than girls. At ages 15-20, this male bias  continues, largely due to countries like China and India. However, the ratio decreases with age: by age 50, it's nearly even (close to 100), and by age 70, there are only about 86 men per 100 women. Among those 100 years and older, the ratio drops significantly to just 24 men per 100 women.</a:t>
            </a:r>
            <a:r>
              <a:rPr lang="en-US" sz="1000" baseline="30000">
                <a:latin typeface="Microsoft YaHei"/>
                <a:ea typeface="+mn-lt"/>
                <a:cs typeface="+mn-lt"/>
              </a:rPr>
              <a:t>[3]</a:t>
            </a:r>
            <a:endParaRPr lang="en-US" sz="1000" baseline="30000">
              <a:latin typeface="Microsoft YaHei"/>
              <a:ea typeface="Microsoft YaHei"/>
            </a:endParaRPr>
          </a:p>
        </p:txBody>
      </p:sp>
    </p:spTree>
    <p:extLst>
      <p:ext uri="{BB962C8B-B14F-4D97-AF65-F5344CB8AC3E}">
        <p14:creationId xmlns:p14="http://schemas.microsoft.com/office/powerpoint/2010/main" val="24259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1311A-7796-F97F-4A0B-120FB9099D2D}"/>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3DDF353A-E08D-1452-51E2-64226407672A}"/>
              </a:ext>
            </a:extLst>
          </p:cNvPr>
          <p:cNvGrpSpPr/>
          <p:nvPr/>
        </p:nvGrpSpPr>
        <p:grpSpPr>
          <a:xfrm rot="18900000" flipH="1">
            <a:off x="3297311" y="1821890"/>
            <a:ext cx="3939163" cy="3374731"/>
            <a:chOff x="7454800" y="481983"/>
            <a:chExt cx="1807979" cy="1561534"/>
          </a:xfrm>
          <a:gradFill>
            <a:gsLst>
              <a:gs pos="0">
                <a:schemeClr val="accent1">
                  <a:lumMod val="5000"/>
                  <a:lumOff val="95000"/>
                  <a:alpha val="10000"/>
                </a:schemeClr>
              </a:gs>
              <a:gs pos="58000">
                <a:schemeClr val="bg1">
                  <a:alpha val="72000"/>
                </a:schemeClr>
              </a:gs>
            </a:gsLst>
            <a:lin ang="8100000" scaled="1"/>
          </a:gradFill>
        </p:grpSpPr>
        <p:sp>
          <p:nvSpPr>
            <p:cNvPr id="9" name="Rectangle 201">
              <a:extLst>
                <a:ext uri="{FF2B5EF4-FFF2-40B4-BE49-F238E27FC236}">
                  <a16:creationId xmlns:a16="http://schemas.microsoft.com/office/drawing/2014/main" id="{20B65105-3FF3-1C57-E430-D6FA960369CB}"/>
                </a:ext>
              </a:extLst>
            </p:cNvPr>
            <p:cNvSpPr>
              <a:spLocks noChangeArrowheads="1"/>
            </p:cNvSpPr>
            <p:nvPr/>
          </p:nvSpPr>
          <p:spPr bwMode="auto">
            <a:xfrm rot="8100000">
              <a:off x="7972436" y="1826848"/>
              <a:ext cx="278579" cy="21666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Rectangle 200">
              <a:extLst>
                <a:ext uri="{FF2B5EF4-FFF2-40B4-BE49-F238E27FC236}">
                  <a16:creationId xmlns:a16="http://schemas.microsoft.com/office/drawing/2014/main" id="{D845536F-CDF1-01AC-74BF-2223F0153D6E}"/>
                </a:ext>
              </a:extLst>
            </p:cNvPr>
            <p:cNvSpPr>
              <a:spLocks noChangeArrowheads="1"/>
            </p:cNvSpPr>
            <p:nvPr/>
          </p:nvSpPr>
          <p:spPr bwMode="auto">
            <a:xfrm rot="8100000">
              <a:off x="7916862" y="1084979"/>
              <a:ext cx="179916" cy="17604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Rectangle 202">
              <a:extLst>
                <a:ext uri="{FF2B5EF4-FFF2-40B4-BE49-F238E27FC236}">
                  <a16:creationId xmlns:a16="http://schemas.microsoft.com/office/drawing/2014/main" id="{CAF9840A-568A-2B91-49AC-15091097E748}"/>
                </a:ext>
              </a:extLst>
            </p:cNvPr>
            <p:cNvSpPr>
              <a:spLocks noChangeArrowheads="1"/>
            </p:cNvSpPr>
            <p:nvPr/>
          </p:nvSpPr>
          <p:spPr bwMode="auto">
            <a:xfrm rot="8100000">
              <a:off x="7454800" y="1301229"/>
              <a:ext cx="278579" cy="220537"/>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203">
              <a:extLst>
                <a:ext uri="{FF2B5EF4-FFF2-40B4-BE49-F238E27FC236}">
                  <a16:creationId xmlns:a16="http://schemas.microsoft.com/office/drawing/2014/main" id="{668FCE43-29CD-D58E-8E0C-7733A9972132}"/>
                </a:ext>
              </a:extLst>
            </p:cNvPr>
            <p:cNvSpPr>
              <a:spLocks/>
            </p:cNvSpPr>
            <p:nvPr/>
          </p:nvSpPr>
          <p:spPr bwMode="auto">
            <a:xfrm rot="8100000">
              <a:off x="8213024"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204">
              <a:extLst>
                <a:ext uri="{FF2B5EF4-FFF2-40B4-BE49-F238E27FC236}">
                  <a16:creationId xmlns:a16="http://schemas.microsoft.com/office/drawing/2014/main" id="{C874325D-C6EE-B1E4-C33A-040A484F7754}"/>
                </a:ext>
              </a:extLst>
            </p:cNvPr>
            <p:cNvSpPr>
              <a:spLocks/>
            </p:cNvSpPr>
            <p:nvPr/>
          </p:nvSpPr>
          <p:spPr bwMode="auto">
            <a:xfrm rot="8100000">
              <a:off x="8449923"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205">
              <a:extLst>
                <a:ext uri="{FF2B5EF4-FFF2-40B4-BE49-F238E27FC236}">
                  <a16:creationId xmlns:a16="http://schemas.microsoft.com/office/drawing/2014/main" id="{B18BEB2C-A4DB-67F4-E4D8-EFB782866E3C}"/>
                </a:ext>
              </a:extLst>
            </p:cNvPr>
            <p:cNvSpPr>
              <a:spLocks/>
            </p:cNvSpPr>
            <p:nvPr/>
          </p:nvSpPr>
          <p:spPr bwMode="auto">
            <a:xfrm rot="8100000">
              <a:off x="8144898"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Rectangle 206">
              <a:extLst>
                <a:ext uri="{FF2B5EF4-FFF2-40B4-BE49-F238E27FC236}">
                  <a16:creationId xmlns:a16="http://schemas.microsoft.com/office/drawing/2014/main" id="{1D82AAC5-26F9-D7C3-8131-FD98A7BD715D}"/>
                </a:ext>
              </a:extLst>
            </p:cNvPr>
            <p:cNvSpPr>
              <a:spLocks noChangeArrowheads="1"/>
            </p:cNvSpPr>
            <p:nvPr/>
          </p:nvSpPr>
          <p:spPr bwMode="auto">
            <a:xfrm rot="8100000">
              <a:off x="8693290" y="721345"/>
              <a:ext cx="183785" cy="1837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Rectangle 207">
              <a:extLst>
                <a:ext uri="{FF2B5EF4-FFF2-40B4-BE49-F238E27FC236}">
                  <a16:creationId xmlns:a16="http://schemas.microsoft.com/office/drawing/2014/main" id="{68A700C0-B74C-EC3C-C5F6-9308F2FFCA70}"/>
                </a:ext>
              </a:extLst>
            </p:cNvPr>
            <p:cNvSpPr>
              <a:spLocks noChangeArrowheads="1"/>
            </p:cNvSpPr>
            <p:nvPr/>
          </p:nvSpPr>
          <p:spPr bwMode="auto">
            <a:xfrm rot="8100000">
              <a:off x="8812869" y="489930"/>
              <a:ext cx="179916" cy="17604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Rectangle 208">
              <a:extLst>
                <a:ext uri="{FF2B5EF4-FFF2-40B4-BE49-F238E27FC236}">
                  <a16:creationId xmlns:a16="http://schemas.microsoft.com/office/drawing/2014/main" id="{3FDFDE55-158C-BABD-826C-04A39ADB6773}"/>
                </a:ext>
              </a:extLst>
            </p:cNvPr>
            <p:cNvSpPr>
              <a:spLocks noChangeArrowheads="1"/>
            </p:cNvSpPr>
            <p:nvPr/>
          </p:nvSpPr>
          <p:spPr bwMode="auto">
            <a:xfrm rot="8100000">
              <a:off x="7882438" y="1401644"/>
              <a:ext cx="251496" cy="232144"/>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209">
              <a:extLst>
                <a:ext uri="{FF2B5EF4-FFF2-40B4-BE49-F238E27FC236}">
                  <a16:creationId xmlns:a16="http://schemas.microsoft.com/office/drawing/2014/main" id="{DE23D0BE-CF0E-CA27-CDD2-7A807E944BED}"/>
                </a:ext>
              </a:extLst>
            </p:cNvPr>
            <p:cNvSpPr>
              <a:spLocks/>
            </p:cNvSpPr>
            <p:nvPr/>
          </p:nvSpPr>
          <p:spPr bwMode="auto">
            <a:xfrm rot="8100000">
              <a:off x="8429248"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210">
              <a:extLst>
                <a:ext uri="{FF2B5EF4-FFF2-40B4-BE49-F238E27FC236}">
                  <a16:creationId xmlns:a16="http://schemas.microsoft.com/office/drawing/2014/main" id="{5A4BE0C0-70B0-BAEA-E284-69F9C3B5EBF4}"/>
                </a:ext>
              </a:extLst>
            </p:cNvPr>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Rectangle 208">
              <a:extLst>
                <a:ext uri="{FF2B5EF4-FFF2-40B4-BE49-F238E27FC236}">
                  <a16:creationId xmlns:a16="http://schemas.microsoft.com/office/drawing/2014/main" id="{CF822657-A821-FC06-F715-8B8DDCD40FF5}"/>
                </a:ext>
              </a:extLst>
            </p:cNvPr>
            <p:cNvSpPr>
              <a:spLocks noChangeArrowheads="1"/>
            </p:cNvSpPr>
            <p:nvPr/>
          </p:nvSpPr>
          <p:spPr bwMode="auto">
            <a:xfrm rot="8100000">
              <a:off x="7671010" y="1661502"/>
              <a:ext cx="189641" cy="232144"/>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a:extLst>
              <a:ext uri="{FF2B5EF4-FFF2-40B4-BE49-F238E27FC236}">
                <a16:creationId xmlns:a16="http://schemas.microsoft.com/office/drawing/2014/main" id="{8EF2C252-D623-D56C-7B43-BCF82D9EAFB0}"/>
              </a:ext>
            </a:extLst>
          </p:cNvPr>
          <p:cNvSpPr>
            <a:spLocks noGrp="1"/>
          </p:cNvSpPr>
          <p:nvPr>
            <p:ph type="body" sz="quarter" idx="10"/>
          </p:nvPr>
        </p:nvSpPr>
        <p:spPr/>
        <p:txBody>
          <a:bodyPr/>
          <a:lstStyle/>
          <a:p>
            <a:r>
              <a:rPr lang="en-CA" sz="3600"/>
              <a:t>Results</a:t>
            </a:r>
          </a:p>
        </p:txBody>
      </p:sp>
      <p:pic>
        <p:nvPicPr>
          <p:cNvPr id="3" name="Picture 2" descr="A graph with purple dots&#10;&#10;Description automatically generated">
            <a:extLst>
              <a:ext uri="{FF2B5EF4-FFF2-40B4-BE49-F238E27FC236}">
                <a16:creationId xmlns:a16="http://schemas.microsoft.com/office/drawing/2014/main" id="{14EAA22E-EF95-3FF1-8E10-FF8FF416DD02}"/>
              </a:ext>
            </a:extLst>
          </p:cNvPr>
          <p:cNvPicPr>
            <a:picLocks noChangeAspect="1"/>
          </p:cNvPicPr>
          <p:nvPr/>
        </p:nvPicPr>
        <p:blipFill>
          <a:blip r:embed="rId2"/>
          <a:stretch>
            <a:fillRect/>
          </a:stretch>
        </p:blipFill>
        <p:spPr>
          <a:xfrm>
            <a:off x="986045" y="1712172"/>
            <a:ext cx="3665801" cy="4114800"/>
          </a:xfrm>
          <a:prstGeom prst="rect">
            <a:avLst/>
          </a:prstGeom>
        </p:spPr>
      </p:pic>
      <p:pic>
        <p:nvPicPr>
          <p:cNvPr id="4" name="Picture 3">
            <a:extLst>
              <a:ext uri="{FF2B5EF4-FFF2-40B4-BE49-F238E27FC236}">
                <a16:creationId xmlns:a16="http://schemas.microsoft.com/office/drawing/2014/main" id="{A9CEC8D9-F0BD-E7DE-5550-5A8204BD4605}"/>
              </a:ext>
            </a:extLst>
          </p:cNvPr>
          <p:cNvPicPr>
            <a:picLocks noChangeAspect="1"/>
          </p:cNvPicPr>
          <p:nvPr/>
        </p:nvPicPr>
        <p:blipFill>
          <a:blip r:embed="rId3"/>
          <a:stretch>
            <a:fillRect/>
          </a:stretch>
        </p:blipFill>
        <p:spPr>
          <a:xfrm>
            <a:off x="7272739" y="2128724"/>
            <a:ext cx="4229931" cy="2819954"/>
          </a:xfrm>
          <a:prstGeom prst="rect">
            <a:avLst/>
          </a:prstGeom>
        </p:spPr>
      </p:pic>
    </p:spTree>
    <p:extLst>
      <p:ext uri="{BB962C8B-B14F-4D97-AF65-F5344CB8AC3E}">
        <p14:creationId xmlns:p14="http://schemas.microsoft.com/office/powerpoint/2010/main" val="42445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SHIFT_Red_Widescreen"/>
</p:tagLst>
</file>

<file path=ppt/tags/tag2.xml><?xml version="1.0" encoding="utf-8"?>
<p:tagLst xmlns:a="http://schemas.openxmlformats.org/drawingml/2006/main" xmlns:r="http://schemas.openxmlformats.org/officeDocument/2006/relationships" xmlns:p="http://schemas.openxmlformats.org/presentationml/2006/main">
  <p:tag name="ATHENA.CUSTOMXMLID" val="{CE8B0F07-387C-4352-8853-02F6A990B496}"/>
  <p:tag name="ATHENA.CUSTOMXMLCONTENT" val="&lt;?xml version=&quot;1.0&quot;?&gt;&lt;athena xmlns=&quot;http://schemas.microsoft.com/edu/athena&quot; version=&quot;0.1.4911.0&quot;&gt;&lt;timings duration=&quot;10459&quot;&gt;&lt;event time=&quot;1565&quot; type=&quot;OnNext&quot; clickIndex=&quot;0&quot; wacClickIndex=&quot;1&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6C880E48-C054-473B-86A7-50BBCEE48611}"/>
  <p:tag name="ATHENA.CUSTOMXMLCONTENT" val="&lt;?xml version=&quot;1.0&quot;?&gt;&lt;athena xmlns=&quot;http://schemas.microsoft.com/edu/athena&quot; version=&quot;0.1.4911.0&quot;&gt;&lt;timings duration=&quot;4698&quot;&gt;&lt;event time=&quot;1690&quot; type=&quot;OnNext&quot; clickIndex=&quot;0&quot; wacClickIndex=&quot;1&quot;/&gt;&lt;/timings&gt;&lt;/athena&gt;"/>
</p:tagLst>
</file>

<file path=ppt/tags/tag4.xml><?xml version="1.0" encoding="utf-8"?>
<p:tagLst xmlns:a="http://schemas.openxmlformats.org/drawingml/2006/main" xmlns:r="http://schemas.openxmlformats.org/officeDocument/2006/relationships" xmlns:p="http://schemas.openxmlformats.org/presentationml/2006/main">
  <p:tag name="ATHENA.CUSTOMXMLID" val="{6C880E48-C054-473B-86A7-50BBCEE48611}"/>
  <p:tag name="ATHENA.CUSTOMXMLCONTENT" val="&lt;?xml version=&quot;1.0&quot;?&gt;&lt;athena xmlns=&quot;http://schemas.microsoft.com/edu/athena&quot; version=&quot;0.1.4911.0&quot;&gt;&lt;timings duration=&quot;4698&quot;&gt;&lt;event time=&quot;1690&quot; type=&quot;OnNext&quot; clickIndex=&quot;0&quot; wacClickIndex=&quot;1&quot;/&gt;&lt;/timings&gt;&lt;/athena&gt;"/>
</p:tagLst>
</file>

<file path=ppt/tags/tag5.xml><?xml version="1.0" encoding="utf-8"?>
<p:tagLst xmlns:a="http://schemas.openxmlformats.org/drawingml/2006/main" xmlns:r="http://schemas.openxmlformats.org/officeDocument/2006/relationships" xmlns:p="http://schemas.openxmlformats.org/presentationml/2006/main">
  <p:tag name="ATHENA.CUSTOMXMLID" val="{6C880E48-C054-473B-86A7-50BBCEE48611}"/>
  <p:tag name="ATHENA.CUSTOMXMLCONTENT" val="&lt;?xml version=&quot;1.0&quot;?&gt;&lt;athena xmlns=&quot;http://schemas.microsoft.com/edu/athena&quot; version=&quot;0.1.4911.0&quot;&gt;&lt;timings duration=&quot;4698&quot;&gt;&lt;event time=&quot;1690&quot; type=&quot;OnNext&quot; clickIndex=&quot;0&quot; wacClickIndex=&quot;1&quot;/&gt;&lt;/timings&gt;&lt;/athena&gt;"/>
</p:tagLst>
</file>

<file path=ppt/tags/tag6.xml><?xml version="1.0" encoding="utf-8"?>
<p:tagLst xmlns:a="http://schemas.openxmlformats.org/drawingml/2006/main" xmlns:r="http://schemas.openxmlformats.org/officeDocument/2006/relationships" xmlns:p="http://schemas.openxmlformats.org/presentationml/2006/main">
  <p:tag name="ATHENA.CUSTOMXMLID" val="{6C880E48-C054-473B-86A7-50BBCEE48611}"/>
  <p:tag name="ATHENA.CUSTOMXMLCONTENT" val="&lt;?xml version=&quot;1.0&quot;?&gt;&lt;athena xmlns=&quot;http://schemas.microsoft.com/edu/athena&quot; version=&quot;0.1.4911.0&quot;&gt;&lt;timings duration=&quot;4698&quot;&gt;&lt;event time=&quot;1690&quot; type=&quot;OnNext&quot; clickIndex=&quot;0&quot; wacClickIndex=&quot;1&quot;/&gt;&lt;/timings&gt;&lt;/athena&gt;"/>
</p:tagLst>
</file>

<file path=ppt/tags/tag7.xml><?xml version="1.0" encoding="utf-8"?>
<p:tagLst xmlns:a="http://schemas.openxmlformats.org/drawingml/2006/main" xmlns:r="http://schemas.openxmlformats.org/officeDocument/2006/relationships" xmlns:p="http://schemas.openxmlformats.org/presentationml/2006/main">
  <p:tag name="ATHENA.CUSTOMXMLID" val="{7F2F89CF-0571-4F1C-9F60-4CFAF7E1CBFC}"/>
  <p:tag name="ATHENA.CUSTOMXMLCONTENT" val="&lt;?xml version=&quot;1.0&quot;?&gt;&lt;athena xmlns=&quot;http://schemas.microsoft.com/edu/athena&quot; version=&quot;0.1.4911.0&quot;&gt;&lt;timings duration=&quot;10634&quot;&gt;&lt;event time=&quot;1565&quot; type=&quot;OnNext&quot; clickIndex=&quot;0&quot; wacClickIndex=&quot;1&quot;/&gt;&lt;/timings&gt;&lt;/athena&gt;"/>
</p:tagLst>
</file>

<file path=ppt/tags/tag8.xml><?xml version="1.0" encoding="utf-8"?>
<p:tagLst xmlns:a="http://schemas.openxmlformats.org/drawingml/2006/main" xmlns:r="http://schemas.openxmlformats.org/officeDocument/2006/relationships" xmlns:p="http://schemas.openxmlformats.org/presentationml/2006/main">
  <p:tag name="ATHENA.CUSTOMXMLID" val="{6C880E48-C054-473B-86A7-50BBCEE48611}"/>
  <p:tag name="ATHENA.CUSTOMXMLCONTENT" val="&lt;?xml version=&quot;1.0&quot;?&gt;&lt;athena xmlns=&quot;http://schemas.microsoft.com/edu/athena&quot; version=&quot;0.1.4911.0&quot;&gt;&lt;timings duration=&quot;4698&quot;&gt;&lt;event time=&quot;1690&quot; type=&quot;OnNext&quot; clickIndex=&quot;0&quot; wacClickIndex=&quot;1&quot;/&gt;&lt;/timings&gt;&lt;/athena&gt;"/>
</p:tagLst>
</file>

<file path=ppt/theme/theme1.xml><?xml version="1.0" encoding="utf-8"?>
<a:theme xmlns:a="http://schemas.openxmlformats.org/drawingml/2006/main" name="Office Theme">
  <a:themeElements>
    <a:clrScheme name="SHIFT Light Red">
      <a:dk1>
        <a:sysClr val="windowText" lastClr="000000"/>
      </a:dk1>
      <a:lt1>
        <a:sysClr val="window" lastClr="FFFFFF"/>
      </a:lt1>
      <a:dk2>
        <a:srgbClr val="44546A"/>
      </a:dk2>
      <a:lt2>
        <a:srgbClr val="E7E6E6"/>
      </a:lt2>
      <a:accent1>
        <a:srgbClr val="902B20"/>
      </a:accent1>
      <a:accent2>
        <a:srgbClr val="C0392B"/>
      </a:accent2>
      <a:accent3>
        <a:srgbClr val="D55143"/>
      </a:accent3>
      <a:accent4>
        <a:srgbClr val="DC6E62"/>
      </a:accent4>
      <a:accent5>
        <a:srgbClr val="E38A81"/>
      </a:accent5>
      <a:accent6>
        <a:srgbClr val="EDB7B1"/>
      </a:accent6>
      <a:hlink>
        <a:srgbClr val="0563C1"/>
      </a:hlink>
      <a:folHlink>
        <a:srgbClr val="954F72"/>
      </a:folHlink>
    </a:clrScheme>
    <a:fontScheme name="SIP">
      <a:majorFont>
        <a:latin typeface="Bebas"/>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90420D5DC39141B56ECA4010F82106" ma:contentTypeVersion="10" ma:contentTypeDescription="Create a new document." ma:contentTypeScope="" ma:versionID="3a23aca521fe905b4640c40983030327">
  <xsd:schema xmlns:xsd="http://www.w3.org/2001/XMLSchema" xmlns:xs="http://www.w3.org/2001/XMLSchema" xmlns:p="http://schemas.microsoft.com/office/2006/metadata/properties" xmlns:ns3="83666622-865d-443a-b16d-b5e0dcd53db3" targetNamespace="http://schemas.microsoft.com/office/2006/metadata/properties" ma:root="true" ma:fieldsID="8296b6e5be7581686e779dab3f97be9d" ns3:_="">
    <xsd:import namespace="83666622-865d-443a-b16d-b5e0dcd53db3"/>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66622-865d-443a-b16d-b5e0dcd53db3"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3666622-865d-443a-b16d-b5e0dcd53db3" xsi:nil="true"/>
  </documentManagement>
</p:properties>
</file>

<file path=customXml/itemProps1.xml><?xml version="1.0" encoding="utf-8"?>
<ds:datastoreItem xmlns:ds="http://schemas.openxmlformats.org/officeDocument/2006/customXml" ds:itemID="{65D06EF4-E673-4533-BA78-A391D1FC3FC1}">
  <ds:schemaRefs>
    <ds:schemaRef ds:uri="http://schemas.microsoft.com/sharepoint/v3/contenttype/forms"/>
  </ds:schemaRefs>
</ds:datastoreItem>
</file>

<file path=customXml/itemProps2.xml><?xml version="1.0" encoding="utf-8"?>
<ds:datastoreItem xmlns:ds="http://schemas.openxmlformats.org/officeDocument/2006/customXml" ds:itemID="{6696BE43-9BBD-48BC-8984-D3AD25B4569E}">
  <ds:schemaRefs>
    <ds:schemaRef ds:uri="83666622-865d-443a-b16d-b5e0dcd53d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66D637C-05C0-4462-9A54-7C45AF8E0919}">
  <ds:schemaRefs>
    <ds:schemaRef ds:uri="83666622-865d-443a-b16d-b5e0dcd53db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SHIFT_Red_Widescreen</dc:title>
  <dc:creator/>
  <cp:revision>3</cp:revision>
  <dcterms:created xsi:type="dcterms:W3CDTF">2017-04-27T10:28:30Z</dcterms:created>
  <dcterms:modified xsi:type="dcterms:W3CDTF">2024-10-27T22:32:36Z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0x010100B290420D5DC39141B56ECA4010F82106</vt:lpwstr>
  </property>
</Properties>
</file>