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11dce0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11dce0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11dce01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11dce01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11dce01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11dce01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 스터디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20230209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이영훈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큐란?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선입선출(FIFO, First In First Out) 방식으로 데이터를 보관하는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자료구조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3244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큐의 구성요소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front : 데이터가 나가는 부분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rear : 데이터가 들어오는 부분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선입선출이기 때문에 rear로 데이터가 들어온다.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750" y="2994401"/>
            <a:ext cx="5536426" cy="1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큐의 구성함수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isFull : 큐가 꽉 차있는지 확인한다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isEmpty : 큐가 비어있는지 확인한다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enqueue : 큐에 데이터를 삽입한다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dequeue : 큐에서 빼낸다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peek : 데이터를 빼내지 않으며 front의 데이터를 확인한다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