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E34"/>
    <a:srgbClr val="FFD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AF229-A9BC-ED4A-BE9E-BA4270A5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C1A6A5-57E0-FA43-8B6E-DA0EB44E9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F71E2-7444-C248-9C2B-B787D97E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54E7F-72A0-3D46-BE1A-FEF42FA3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1E9FE-2D64-CC45-869E-D4701E7D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B612-A5F2-824F-90DA-24DC74AA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F5D1D-BF38-4044-9848-098A8572C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46D31-1E3A-A248-86F5-478209AF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BDFFE-4C69-F642-BF39-ED012480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B3494-7E78-0246-9A52-C71A7BB7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96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B6D568-9CF7-C14A-8D6E-2DD254599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4D4C3-1781-C14E-A6AB-C0871F4B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44E1B-E899-CA49-B9CD-1812820C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B7CF1-1A36-3748-AE47-197D95B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A9DBB-8BE2-FF4E-A3B2-9C104F8E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1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0D40D-58EA-B241-BD0B-3CDAE36F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5193B-1C51-DD4F-8768-4BD5F178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199A3-CCFA-E748-A97D-0B36091D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26E97-56AB-0B48-AB37-ED6351EE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AEFDB-F263-5C49-BBD6-AE37DA4F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53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2A151-DE03-4646-BD2C-5C09F068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28DF4-8C79-0E49-B346-64C84B84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0082C-8D5D-1046-8E8A-51B173E6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CB64B-7E4F-2343-BD28-2F7F1EA1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19EEE-C4A4-9A4E-A780-D765520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43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A3B8-B86C-394B-AC36-300B31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3011B-4414-B245-874D-5C0692076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1C16A-5E19-E548-9BB6-704FCE2F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6308-934A-3C48-B0F5-1FF1C829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118F5-3276-0747-84B7-F6DE9EC0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2624C-89C7-CB4D-93E1-C6C63955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0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99E9-526E-B844-98F0-C7DBBD26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28D73-E22B-D440-B1DB-BECC4F61F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70C59-F22A-CD46-94F2-DEC4FC70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65740C-220E-724F-894B-2EF992EDE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D84A7A-38AF-134D-ACED-3298911EB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6E2878-8050-6E49-B627-321F495A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7BC04B-1D71-C544-8A8A-D8E742D9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43B699-5E1D-4A40-B2D8-119E63C5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99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B0206-4C0D-5D46-BD5B-C4CF4B41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6C0DE1-65C8-6949-8782-59AF263E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E7F49-C97A-B44A-BFD7-14BB7410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E0583D-B9DB-B84B-B0DB-4CB7C65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44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1484A0-9F04-4341-9DD1-AB53803D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968D1-9240-1C44-B686-996764AF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63951-4880-8548-BF77-AC60B05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1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9346-46FA-644E-BFED-78055806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DA252-2912-DF43-8E22-DBDC2D33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49131-9C43-524E-BD9A-F070CDF1F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EF68A-45FB-4F49-81ED-B4747736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865E6-C723-2B4E-BBAC-3615045F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EF6D5-87E4-2F48-9035-EB2C7190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3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AA109-B17F-EB49-856D-AD3B86BC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10AD2-7212-A24F-B107-FF61E408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873C0-0FA3-3F4B-8131-BE4AD5A3D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E20AB-2405-4548-92C2-3284B58D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E88AF-B272-1740-BE17-2D7CE58A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C3200-AB8B-714D-88BC-EDD3BFA5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8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CD5813-CE6B-C249-89BC-0673A3AB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8D4FA-7275-2746-B74E-B7CF63FA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8B58E-0984-9E46-B1CD-024BD7CD8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0600-742E-994B-BA5B-4D5A4E1C3FE8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B706-2EA4-EC49-A0C7-515094081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7413F-48FD-F448-912F-30181E3F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3E9B-2144-694B-9115-1CA56B84E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40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29CD10-A114-8444-8518-A0A4DE9B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0" y="3365500"/>
            <a:ext cx="444500" cy="127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1E81D4-0EAA-BF4C-9CC3-4B8C9E52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3888267"/>
            <a:ext cx="4559300" cy="10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CA6B3E-5520-244B-9D65-B46CE7CB2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2108200"/>
            <a:ext cx="2768600" cy="2768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3C7B79-75E4-0341-8B95-1D2AB10EC95A}"/>
              </a:ext>
            </a:extLst>
          </p:cNvPr>
          <p:cNvSpPr/>
          <p:nvPr/>
        </p:nvSpPr>
        <p:spPr>
          <a:xfrm>
            <a:off x="4584700" y="3989867"/>
            <a:ext cx="2825750" cy="1657350"/>
          </a:xfrm>
          <a:prstGeom prst="rect">
            <a:avLst/>
          </a:prstGeom>
          <a:solidFill>
            <a:srgbClr val="FF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36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E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48DE7D-D529-A049-90F9-E01C9BDF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56" y="2189956"/>
            <a:ext cx="2478087" cy="24780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7EA076-6DDC-DB4E-985F-F58C56B0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79620" y="3114676"/>
            <a:ext cx="3778758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 吉</dc:creator>
  <cp:lastModifiedBy>吉 吉</cp:lastModifiedBy>
  <cp:revision>3</cp:revision>
  <dcterms:created xsi:type="dcterms:W3CDTF">2020-08-19T14:58:38Z</dcterms:created>
  <dcterms:modified xsi:type="dcterms:W3CDTF">2020-08-19T15:12:57Z</dcterms:modified>
</cp:coreProperties>
</file>