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74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4" autoAdjust="0"/>
  </p:normalViewPr>
  <p:slideViewPr>
    <p:cSldViewPr snapToGrid="0">
      <p:cViewPr varScale="1">
        <p:scale>
          <a:sx n="68" d="100"/>
          <a:sy n="68" d="100"/>
        </p:scale>
        <p:origin x="1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Formulation: Expressing the search</a:t>
            </a:r>
          </a:p>
          <a:p>
            <a:r>
              <a:rPr lang="en-US" dirty="0"/>
              <a:t>Initiation of action: Launching the search</a:t>
            </a:r>
          </a:p>
          <a:p>
            <a:r>
              <a:rPr lang="en-US" dirty="0"/>
              <a:t>Review of results: Reading messages and outcome</a:t>
            </a:r>
          </a:p>
          <a:p>
            <a:r>
              <a:rPr lang="en-US" dirty="0"/>
              <a:t>Refinement: Formulating the next step</a:t>
            </a:r>
          </a:p>
          <a:p>
            <a:r>
              <a:rPr lang="en-US" dirty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source codes</a:t>
            </a:r>
            <a:r>
              <a:rPr lang="en-US" altLang="zh-CN" baseline="0" dirty="0">
                <a:hlinkClick r:id="rId3"/>
              </a:rPr>
              <a:t> are from</a:t>
            </a:r>
            <a:r>
              <a:rPr lang="en-US" altLang="zh-CN" dirty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</a:rPr>
              <a:t>3/13/2017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</a:t>
            </a:r>
            <a:r>
              <a:rPr lang="en-US" altLang="zh-CN" dirty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12261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 keywords</a:t>
            </a: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Initiate the action</a:t>
            </a: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using pictures</a:t>
            </a: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Auto-completion</a:t>
            </a: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89184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search parameters</a:t>
            </a:r>
          </a:p>
        </p:txBody>
      </p:sp>
    </p:spTree>
    <p:extLst>
      <p:ext uri="{BB962C8B-B14F-4D97-AF65-F5344CB8AC3E}">
        <p14:creationId xmlns:p14="http://schemas.microsoft.com/office/powerpoint/2010/main" val="230601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search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</p:spTree>
    <p:extLst>
      <p:ext uri="{BB962C8B-B14F-4D97-AF65-F5344CB8AC3E}">
        <p14:creationId xmlns:p14="http://schemas.microsoft.com/office/powerpoint/2010/main" val="35993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Progressive refinement</a:t>
            </a:r>
          </a:p>
        </p:txBody>
      </p:sp>
    </p:spTree>
    <p:extLst>
      <p:ext uri="{BB962C8B-B14F-4D97-AF65-F5344CB8AC3E}">
        <p14:creationId xmlns:p14="http://schemas.microsoft.com/office/powerpoint/2010/main" val="36964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actions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0652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</a:p>
          <a:p>
            <a:r>
              <a:rPr lang="en-US" altLang="zh-CN" dirty="0"/>
              <a:t>PyQt5 (</a:t>
            </a:r>
            <a:r>
              <a:rPr lang="en-US" altLang="zh-CN" dirty="0">
                <a:solidFill>
                  <a:srgbClr val="FF0000"/>
                </a:solidFill>
              </a:rPr>
              <a:t>v5.11.3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Flask-</a:t>
            </a:r>
            <a:r>
              <a:rPr lang="en-US" altLang="zh-CN" dirty="0" err="1"/>
              <a:t>HTTPAuth</a:t>
            </a:r>
            <a:endParaRPr lang="en-US" altLang="zh-CN" dirty="0"/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server/image_vectorizer.py</a:t>
            </a:r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inside the image_vectorizer.py</a:t>
            </a:r>
          </a:p>
          <a:p>
            <a:pPr lvl="1"/>
            <a:r>
              <a:rPr lang="en-US" altLang="zh-CN" dirty="0"/>
              <a:t>This 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available.</a:t>
            </a:r>
          </a:p>
          <a:p>
            <a:r>
              <a:rPr lang="en-US" altLang="zh-CN" dirty="0"/>
              <a:t>run server/rest-server.py</a:t>
            </a:r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0.0.0.1:5000 to get the UI. Now upload any file and see 9 similar images. You can change the value of K from 9 to any values, but don’t forget to update the html file accordingly for displaying.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Five-stage search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five-stage search framework help to coordinate design practices and satisfy the needs of all users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Five-stages can be repeated until users’ needs are met</a:t>
            </a:r>
          </a:p>
          <a:p>
            <a:r>
              <a:rPr lang="en-US" dirty="0"/>
              <a:t>If users’ are unsatisfied with the results, they should be able to have additional options and change their queries easily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76" y="4070919"/>
            <a:ext cx="66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and implement an image search system (interface) according to the Five-Stage Framework</a:t>
            </a:r>
          </a:p>
          <a:p>
            <a:r>
              <a:rPr lang="en-US" dirty="0"/>
              <a:t>The searching interface has the following features:</a:t>
            </a:r>
          </a:p>
          <a:p>
            <a:pPr lvl="1"/>
            <a:r>
              <a:rPr lang="en-US" dirty="0"/>
              <a:t>It contains an </a:t>
            </a:r>
            <a:r>
              <a:rPr lang="en-US" altLang="zh-CN" dirty="0"/>
              <a:t>input box to upload an image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preview the query 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It has a search button (</a:t>
            </a:r>
            <a:r>
              <a:rPr lang="en-US" dirty="0">
                <a:solidFill>
                  <a:srgbClr val="FF0000"/>
                </a:solidFill>
              </a:rPr>
              <a:t>Initiation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Provide an overview of the results</a:t>
            </a:r>
            <a:r>
              <a:rPr lang="en-US" dirty="0"/>
              <a:t>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);</a:t>
            </a:r>
            <a:r>
              <a:rPr lang="zh-CN" altLang="en-US" dirty="0">
                <a:highlight>
                  <a:srgbClr val="FFFF00"/>
                </a:highlight>
              </a:rPr>
              <a:t>本次搜索返回给用户多少</a:t>
            </a:r>
            <a:r>
              <a:rPr lang="en-US" altLang="zh-CN" dirty="0">
                <a:highlight>
                  <a:srgbClr val="FFFF00"/>
                </a:highlight>
              </a:rPr>
              <a:t>result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Allow changing search parameters (e.g. select certain category/tag) 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</a:p>
          <a:p>
            <a:pPr marL="200025" lvl="1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利用</a:t>
            </a:r>
            <a:r>
              <a:rPr lang="en-US" altLang="zh-CN" dirty="0">
                <a:highlight>
                  <a:srgbClr val="FFFF00"/>
                </a:highlight>
              </a:rPr>
              <a:t>tag</a:t>
            </a:r>
            <a:r>
              <a:rPr lang="zh-CN" altLang="en-US" dirty="0">
                <a:highlight>
                  <a:srgbClr val="FFFF00"/>
                </a:highlight>
              </a:rPr>
              <a:t>信息进行图片的分类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Users can take some actions, e.g. add selected images to a favorite list (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</a:p>
          <a:p>
            <a:pPr marL="200025" lvl="1" indent="0">
              <a:buNone/>
            </a:pPr>
            <a:r>
              <a:rPr lang="en-US" altLang="zh-CN" sz="1800" dirty="0">
                <a:highlight>
                  <a:srgbClr val="FFFF00"/>
                </a:highlight>
              </a:rPr>
              <a:t>  </a:t>
            </a:r>
            <a:r>
              <a:rPr lang="zh-CN" altLang="en-US" sz="1800" dirty="0">
                <a:highlight>
                  <a:srgbClr val="FFFF00"/>
                </a:highlight>
              </a:rPr>
              <a:t>点开图片进行放大</a:t>
            </a:r>
            <a:r>
              <a:rPr lang="en-US" altLang="zh-CN" sz="1800" dirty="0">
                <a:highlight>
                  <a:srgbClr val="FFFF00"/>
                </a:highlight>
              </a:rPr>
              <a:t>, </a:t>
            </a:r>
            <a:r>
              <a:rPr lang="zh-CN" altLang="en-US" sz="1800" dirty="0">
                <a:highlight>
                  <a:srgbClr val="FFFF00"/>
                </a:highlight>
              </a:rPr>
              <a:t>放一个收藏的</a:t>
            </a:r>
            <a:r>
              <a:rPr lang="en-US" altLang="zh-CN" sz="1800" dirty="0">
                <a:highlight>
                  <a:srgbClr val="FFFF00"/>
                </a:highlight>
              </a:rPr>
              <a:t>button, </a:t>
            </a:r>
            <a:r>
              <a:rPr lang="zh-CN" altLang="en-US" sz="1800" dirty="0">
                <a:highlight>
                  <a:srgbClr val="FFFF00"/>
                </a:highlight>
              </a:rPr>
              <a:t>把</a:t>
            </a:r>
            <a:r>
              <a:rPr lang="en-US" altLang="zh-CN" sz="1800" dirty="0">
                <a:highlight>
                  <a:srgbClr val="FFFF00"/>
                </a:highlight>
              </a:rPr>
              <a:t>result</a:t>
            </a:r>
            <a:r>
              <a:rPr lang="zh-CN" altLang="en-US" sz="1800" dirty="0">
                <a:highlight>
                  <a:srgbClr val="FFFF00"/>
                </a:highlight>
              </a:rPr>
              <a:t>里的图片放到收藏夹中</a:t>
            </a:r>
            <a:endParaRPr lang="en-US" sz="1800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Other functions you would like to add 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should contains the following contents (</a:t>
            </a:r>
            <a:r>
              <a:rPr lang="en-US" dirty="0">
                <a:highlight>
                  <a:srgbClr val="FF0000"/>
                </a:highlight>
              </a:rPr>
              <a:t>in English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Describe the requirements of an </a:t>
            </a:r>
            <a:r>
              <a:rPr lang="en-US" altLang="zh-CN" dirty="0"/>
              <a:t>image</a:t>
            </a:r>
            <a:r>
              <a:rPr lang="en-US" dirty="0"/>
              <a:t> search task;</a:t>
            </a:r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好用的图片搜索产品应该有什么东西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en-US" dirty="0">
                <a:highlight>
                  <a:srgbClr val="FFFF00"/>
                </a:highlight>
              </a:rPr>
              <a:t>不一定要实现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Show your designs for five stages and give a brief description for features that you implement.</a:t>
            </a:r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截图说明下你的设计怎么契合了</a:t>
            </a:r>
            <a:r>
              <a:rPr lang="en-US" altLang="zh-CN">
                <a:highlight>
                  <a:srgbClr val="FFFF00"/>
                </a:highlight>
              </a:rPr>
              <a:t>five stages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Submit your work (code and report)</a:t>
            </a:r>
          </a:p>
          <a:p>
            <a:pPr lvl="1"/>
            <a:r>
              <a:rPr lang="en-US" altLang="zh-CN" dirty="0"/>
              <a:t>Prepare a readme file to illustrate how to run your program</a:t>
            </a:r>
          </a:p>
          <a:p>
            <a:pPr lvl="1"/>
            <a:r>
              <a:rPr lang="en-US" altLang="zh-CN" dirty="0"/>
              <a:t>Compress the codes and the report into a zip file: ID_name_lab2.zip</a:t>
            </a:r>
          </a:p>
          <a:p>
            <a:pPr lvl="1"/>
            <a:r>
              <a:rPr lang="en-US" altLang="zh-CN" dirty="0"/>
              <a:t>Email address: hcitjsse@163.com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22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</a:p>
          <a:p>
            <a:r>
              <a:rPr lang="en-US" dirty="0"/>
              <a:t>Limit the search using structured fields such as year, media, or location</a:t>
            </a:r>
          </a:p>
          <a:p>
            <a:r>
              <a:rPr lang="en-US" dirty="0"/>
              <a:t>Recognize phrases to allow entry of names, such as “George Washington”</a:t>
            </a:r>
          </a:p>
          <a:p>
            <a:r>
              <a:rPr lang="en-US" dirty="0"/>
              <a:t>Permit variants to allow relaxation of search constraints (e.g. phonetic variations)</a:t>
            </a:r>
          </a:p>
          <a:p>
            <a:r>
              <a:rPr lang="en-US" dirty="0"/>
              <a:t>Control the size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suggestions, hints, and 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of 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actions are initiated by buttons with consistent labels (such as “Search”)</a:t>
            </a:r>
          </a:p>
          <a:p>
            <a:r>
              <a:rPr lang="en-US" dirty="0"/>
              <a:t>Implicit actions are initiated by changes to a parameter and update results immediately</a:t>
            </a:r>
          </a:p>
          <a:p>
            <a:r>
              <a:rPr lang="en-US" dirty="0"/>
              <a:t>Guide users to successful or past queries with auto-complete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/>
              <a:t>Keep search terms and constrains visible</a:t>
            </a:r>
          </a:p>
          <a:p>
            <a:r>
              <a:rPr lang="en-US" dirty="0"/>
              <a:t>Provide an overview of results (e.g. total number)</a:t>
            </a:r>
          </a:p>
          <a:p>
            <a:r>
              <a:rPr lang="en-US" dirty="0"/>
              <a:t>Categorize results using metadata (by attribute value, topics, etc.)</a:t>
            </a:r>
          </a:p>
          <a:p>
            <a:r>
              <a:rPr lang="en-US" dirty="0"/>
              <a:t>Provide descriptive previews of each result item</a:t>
            </a:r>
          </a:p>
          <a:p>
            <a:r>
              <a:rPr lang="en-US" dirty="0"/>
              <a:t>Highlight search terms in results</a:t>
            </a:r>
          </a:p>
          <a:p>
            <a:r>
              <a:rPr lang="en-US" dirty="0"/>
              <a:t>Allow examination of selected items</a:t>
            </a:r>
          </a:p>
          <a:p>
            <a:r>
              <a:rPr lang="en-US" dirty="0"/>
              <a:t>Provide visualizations when appropriate (e.g. maps or timelines)</a:t>
            </a:r>
          </a:p>
          <a:p>
            <a:r>
              <a:rPr lang="en-US" dirty="0"/>
              <a:t>Allow adjustment of the size of the result set and which fields are displayed</a:t>
            </a:r>
          </a:p>
          <a:p>
            <a:r>
              <a:rPr lang="en-US" dirty="0"/>
              <a:t>Allow change of sequencing (alphabetical, chronological, relevance ranked,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users in progressive refinement with meaningful messages</a:t>
            </a:r>
          </a:p>
          <a:p>
            <a:r>
              <a:rPr lang="en-US" dirty="0"/>
              <a:t>Make changing of search parameters convenient</a:t>
            </a:r>
          </a:p>
          <a:p>
            <a:r>
              <a:rPr lang="en-US" dirty="0"/>
              <a:t>Provide related searches</a:t>
            </a:r>
          </a:p>
          <a:p>
            <a:r>
              <a:rPr lang="en-US" dirty="0"/>
              <a:t>Provide suggestions for error correction (without forcing correction)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Imbed actions in results when possible</a:t>
            </a:r>
          </a:p>
          <a:p>
            <a:r>
              <a:rPr lang="en-US" dirty="0"/>
              <a:t>Allow queries, setting, and results to be saved, annotated, and sent to other applications</a:t>
            </a:r>
          </a:p>
          <a:p>
            <a:r>
              <a:rPr lang="en-US" dirty="0"/>
              <a:t>Explore collecting explicit feedback (ratings, reviews, like, etc.)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Input keywords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Choose scope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Initiate the action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99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Web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Suggestions</a:t>
            </a: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7928421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2651</TotalTime>
  <Words>1013</Words>
  <Application>Microsoft Office PowerPoint</Application>
  <PresentationFormat>全屏显示(4:3)</PresentationFormat>
  <Paragraphs>204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主题1</vt:lpstr>
      <vt:lpstr>Lab 2: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吉 吉</cp:lastModifiedBy>
  <cp:revision>285</cp:revision>
  <dcterms:created xsi:type="dcterms:W3CDTF">2017-05-05T23:49:17Z</dcterms:created>
  <dcterms:modified xsi:type="dcterms:W3CDTF">2019-05-05T02:30:29Z</dcterms:modified>
</cp:coreProperties>
</file>