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305"/>
    <a:srgbClr val="A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 showGuides="1">
      <p:cViewPr varScale="1">
        <p:scale>
          <a:sx n="95" d="100"/>
          <a:sy n="95" d="100"/>
        </p:scale>
        <p:origin x="200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9754-91ED-4E46-AEB9-4FE7BD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3FAE5-339F-6548-94E8-DA9F6AF2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8B69-08D4-1E43-A7C2-230EB0E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A6D5A-EF0F-3040-B54C-2943A2DA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C3E83-1ADA-2B41-8D26-B9350D8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3BBC-96AF-9F4E-AC02-CB40CCB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E7192-EAE2-224D-BD43-5088FB88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DF886-4B83-4B41-8741-A372CDA2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89A79-A23A-0C4D-A15F-C62F573E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44C6D-7E03-FB41-873E-AB1EAAF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9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A5773-BF23-EA40-B1E2-5652DA84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000D7-75E4-4B4E-B280-60004A2C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84E0-71A1-0241-BB08-B7C58AE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D338-63AD-8B4B-AFA0-CB643CC1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19B76-C37D-3F4C-B8D6-7B9C87E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03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8ADAB-7826-654C-A4BB-6B942DC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066807" cy="877722"/>
          </a:xfrm>
        </p:spPr>
        <p:txBody>
          <a:bodyPr>
            <a:noAutofit/>
          </a:bodyPr>
          <a:lstStyle>
            <a:lvl1pPr>
              <a:defRPr sz="3200">
                <a:latin typeface="Hiragino Mincho ProN W3" panose="02020300000000000000" pitchFamily="18" charset="-128"/>
                <a:ea typeface="Hiragino Mincho ProN W3" panose="02020300000000000000" pitchFamily="18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6735631-25AE-C743-9BFE-E84992A6D9DB}"/>
              </a:ext>
            </a:extLst>
          </p:cNvPr>
          <p:cNvCxnSpPr>
            <a:cxnSpLocks/>
          </p:cNvCxnSpPr>
          <p:nvPr userDrawn="1"/>
        </p:nvCxnSpPr>
        <p:spPr>
          <a:xfrm>
            <a:off x="1355834" y="851338"/>
            <a:ext cx="90883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AA98805-A191-A54F-9223-E3DF3631E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016" y="136525"/>
            <a:ext cx="960021" cy="9636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FDD7F3-8BF2-CB4C-ABA1-924224485DF2}"/>
              </a:ext>
            </a:extLst>
          </p:cNvPr>
          <p:cNvSpPr/>
          <p:nvPr userDrawn="1"/>
        </p:nvSpPr>
        <p:spPr>
          <a:xfrm>
            <a:off x="676026" y="6115050"/>
            <a:ext cx="11082587" cy="514350"/>
          </a:xfrm>
          <a:prstGeom prst="rect">
            <a:avLst/>
          </a:prstGeom>
          <a:solidFill>
            <a:srgbClr val="90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ED08B3-A35D-FE46-B494-C098098540B9}"/>
              </a:ext>
            </a:extLst>
          </p:cNvPr>
          <p:cNvSpPr txBox="1"/>
          <p:nvPr userDrawn="1"/>
        </p:nvSpPr>
        <p:spPr>
          <a:xfrm>
            <a:off x="8588189" y="6183685"/>
            <a:ext cx="3953435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Zhe Zhang, SSE, 2020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32BC-8ACB-E44B-ADC0-624B1A7D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716AA-7BD3-C24F-9E63-15710522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CFB90-05F3-6547-B2A3-99ABFAE2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B07F-AF0B-AD49-97EB-3BFFF3D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10523-5F72-B845-8D44-8A2893C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5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3E38-209D-5649-9EB8-7715CB1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D90F4-4478-8F4F-8D4E-5FF66AD2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F0DED-21E0-8649-B389-932C3E7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AFBD6-C200-1640-A6BC-D26C4DC5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5B91-2750-5E4B-9B03-95DBDBB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6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F4A2-F153-6444-B198-BBD18898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17A3D-DBB8-F44C-8FDA-C6C25673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AE1B-E87C-3246-B4B2-48A46457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54A03-85F2-2148-AEF2-E13E5F2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EC178-06FD-4147-8AFD-90D27A3A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6BAFD-530A-1749-AA2F-14E78E5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E33E-6CED-A247-A8C3-79366CE0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AE38-EC34-D74F-A7A0-8BB063D5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637E5-256A-2747-A4A6-3454224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6C854-7635-9549-92A9-F7BF4101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7E6FC-8EAC-854E-9331-D0CAB554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EC8C2-7357-E04A-96F0-3F26576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8A29F-EED6-6144-8A37-6EFD175C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AA6D8-B889-CB4E-B1C0-4E1597E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E8AA-C4D4-FB4E-B7C4-718F8F3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E4B8C-A70F-7E40-88CE-62429B7B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B0B26-35AC-984E-8196-F01B56D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BC220-0591-D04B-9BBD-7C5068F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9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50BA9-C6B4-344F-BC81-46B28C87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F1EA2-7DA2-0E43-B565-9F280DB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F1D23-D3FD-6A45-837E-E61EEDE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1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3455-DB42-D447-8E2C-9EFE43C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A820E-E5EF-9648-B9DD-FDD550D6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10B3F-BE56-0F4D-9A34-BA235852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22BF-F0A5-344A-8D3E-A9FFABE6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D4471-9C45-5D44-B3D4-A023F414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B85F5-6A2A-0E4A-84A5-A4103860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7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F788-D7D9-2C43-8416-5AEA5636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420F28-B1C2-C742-BBC9-2816256A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F00D5-90C4-4D49-B648-999CC72D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5FF86-4B91-6546-9AD3-7E4C4036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1481-BAC9-5448-A77E-7870F9DE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F0C3C-A647-1F44-B1FD-A43E66B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E09CC-146C-434F-9FD7-81576B3B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08B37-F8C0-2D40-A3AC-3E12AB0A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00829-87FF-1947-A292-5ED0BC87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E7C69-ABC6-F840-A89C-3EE1FC11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7058-F544-6D47-9508-29E499BA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5491-1C58-A347-88B0-5FDD3EF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Vision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44D78-A913-364C-A732-132715D6418B}"/>
              </a:ext>
            </a:extLst>
          </p:cNvPr>
          <p:cNvSpPr txBox="1"/>
          <p:nvPr/>
        </p:nvSpPr>
        <p:spPr>
          <a:xfrm>
            <a:off x="3529858" y="1775012"/>
            <a:ext cx="512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Final Project</a:t>
            </a:r>
          </a:p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Panorama Stitching</a:t>
            </a:r>
            <a:endParaRPr kumimoji="1" lang="zh-CN" altLang="en-US" sz="3600" b="1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D423F-4BD3-5743-8EBD-ACE8524E6BAA}"/>
              </a:ext>
            </a:extLst>
          </p:cNvPr>
          <p:cNvSpPr txBox="1"/>
          <p:nvPr/>
        </p:nvSpPr>
        <p:spPr>
          <a:xfrm>
            <a:off x="4067741" y="3415553"/>
            <a:ext cx="4047565" cy="213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Zhe ZHANG, 1754060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Kaixin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CHEN, 1753188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Yunxin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SUN,</a:t>
            </a:r>
            <a:r>
              <a:rPr kumimoji="1" lang="zh-CN" altLang="en-US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1551534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School of Software Engineering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Tongji University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Spring 2020</a:t>
            </a:r>
            <a:endParaRPr kumimoji="1" lang="zh-CN" altLang="en-US" sz="20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4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558E-25A5-F94F-8154-8147D9DE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21C85-A575-B146-A1A1-E3136DAE6E2B}"/>
              </a:ext>
            </a:extLst>
          </p:cNvPr>
          <p:cNvSpPr txBox="1"/>
          <p:nvPr/>
        </p:nvSpPr>
        <p:spPr>
          <a:xfrm>
            <a:off x="1373270" y="1479177"/>
            <a:ext cx="10098742" cy="428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SURF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SIFT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Fast Panorama Stitching on Mobile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</a:t>
            </a:r>
            <a:endParaRPr kumimoji="1" lang="zh-CN" altLang="en-US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61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C038A-1BF4-AA47-8AAB-5921EDB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25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Hiragino Mincho ProN W3</vt:lpstr>
      <vt:lpstr>Arial</vt:lpstr>
      <vt:lpstr>Office 主题​​</vt:lpstr>
      <vt:lpstr>Computer Vision</vt:lpstr>
      <vt:lpstr>Content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 吉</dc:creator>
  <cp:lastModifiedBy>吉 吉</cp:lastModifiedBy>
  <cp:revision>4</cp:revision>
  <dcterms:created xsi:type="dcterms:W3CDTF">2020-07-05T02:11:08Z</dcterms:created>
  <dcterms:modified xsi:type="dcterms:W3CDTF">2020-07-05T02:39:35Z</dcterms:modified>
</cp:coreProperties>
</file>