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686"/>
  </p:normalViewPr>
  <p:slideViewPr>
    <p:cSldViewPr snapToGrid="0" snapToObjects="1">
      <p:cViewPr varScale="1">
        <p:scale>
          <a:sx n="83" d="100"/>
          <a:sy n="83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A68A6-BB27-0049-B66B-E3D9F9868357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09B8-4BE4-EE49-8028-EFB462AFE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r>
              <a:rPr lang="en-US" baseline="0" dirty="0" smtClean="0"/>
              <a:t> How automatically is done? Automatically 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09B8-4BE4-EE49-8028-EFB462AFE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there is a mg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09B8-4BE4-EE49-8028-EFB462AFE3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2192-7259-F34F-92D6-D55D7F75154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7F67-B855-DD4C-8CCC-3521D21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SMIC tool group command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2395" y="1152394"/>
            <a:ext cx="9607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ambria" charset="0"/>
              </a:rPr>
              <a:t>2.2.3 </a:t>
            </a:r>
            <a:r>
              <a:rPr lang="en-US" b="1" dirty="0" err="1" smtClean="0">
                <a:effectLst/>
                <a:latin typeface="Cambria" charset="0"/>
              </a:rPr>
              <a:t>ch</a:t>
            </a:r>
            <a:r>
              <a:rPr lang="en-US" b="1" dirty="0" smtClean="0">
                <a:effectLst/>
                <a:latin typeface="Cambria" charset="0"/>
              </a:rPr>
              <a:t> </a:t>
            </a:r>
            <a:endParaRPr lang="en-US" dirty="0" smtClean="0">
              <a:effectLst/>
              <a:latin typeface="Cambria" charset="0"/>
            </a:endParaRPr>
          </a:p>
          <a:p>
            <a:r>
              <a:rPr lang="en-US" dirty="0" smtClean="0">
                <a:effectLst/>
                <a:latin typeface="Calibri" charset="0"/>
              </a:rPr>
              <a:t>Specify an IP address and use this command to change the current managed server. The servers that have been accessed are automatically memorized. Next time when you start the </a:t>
            </a:r>
            <a:r>
              <a:rPr lang="en-US" dirty="0" err="1" smtClean="0">
                <a:effectLst/>
                <a:latin typeface="Calibri" charset="0"/>
              </a:rPr>
              <a:t>SMCIMPITool</a:t>
            </a:r>
            <a:r>
              <a:rPr lang="en-US" dirty="0" smtClean="0">
                <a:effectLst/>
                <a:latin typeface="Calibri" charset="0"/>
              </a:rPr>
              <a:t> and enter the Shell Mode, the servers will be recalled in the prompt. You can use the keys“&lt;” or “&gt;” to switch between the servers. Note this command is ONLY available when you are in the Shell Mode. </a:t>
            </a:r>
          </a:p>
          <a:p>
            <a:r>
              <a:rPr lang="en-US" dirty="0" err="1" smtClean="0">
                <a:effectLst/>
                <a:latin typeface="Calibri" charset="0"/>
              </a:rPr>
              <a:t>Useage</a:t>
            </a:r>
            <a:r>
              <a:rPr lang="en-US" dirty="0" smtClean="0">
                <a:effectLst/>
                <a:latin typeface="Calibri" charset="0"/>
              </a:rPr>
              <a:t>: </a:t>
            </a:r>
            <a:r>
              <a:rPr lang="en-US" b="1" dirty="0" err="1" smtClean="0">
                <a:effectLst/>
                <a:latin typeface="Courier New" charset="0"/>
              </a:rPr>
              <a:t>ch</a:t>
            </a:r>
            <a:r>
              <a:rPr lang="en-US" b="1" dirty="0" smtClean="0">
                <a:effectLst/>
                <a:latin typeface="Courier New" charset="0"/>
              </a:rPr>
              <a:t> 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smtClean="0">
                <a:effectLst/>
                <a:latin typeface="Calibri" charset="0"/>
              </a:rPr>
              <a:t>Example Output: </a:t>
            </a:r>
          </a:p>
          <a:p>
            <a:r>
              <a:rPr lang="en-US" dirty="0" smtClean="0">
                <a:effectLst/>
                <a:latin typeface="Courier New" charset="0"/>
              </a:rPr>
              <a:t>... </a:t>
            </a:r>
          </a:p>
          <a:p>
            <a:r>
              <a:rPr lang="en-US" dirty="0" smtClean="0">
                <a:effectLst/>
                <a:latin typeface="Courier New" charset="0"/>
              </a:rPr>
              <a:t>Current managed system(s): </a:t>
            </a:r>
          </a:p>
          <a:p>
            <a:r>
              <a:rPr lang="en-US" dirty="0" smtClean="0">
                <a:effectLst/>
                <a:latin typeface="Courier New" charset="0"/>
              </a:rPr>
              <a:t>Index | IP </a:t>
            </a:r>
          </a:p>
          <a:p>
            <a:r>
              <a:rPr lang="en-US" dirty="0" smtClean="0">
                <a:effectLst/>
                <a:latin typeface="Courier New" charset="0"/>
              </a:rPr>
              <a:t>----- | ---------------------- </a:t>
            </a:r>
          </a:p>
          <a:p>
            <a:r>
              <a:rPr lang="en-US" dirty="0" smtClean="0">
                <a:effectLst/>
                <a:latin typeface="Courier New" charset="0"/>
              </a:rPr>
              <a:t>1 | ADMIN@192.168.23.92 </a:t>
            </a:r>
          </a:p>
          <a:p>
            <a:r>
              <a:rPr lang="en-US" dirty="0" smtClean="0">
                <a:effectLst/>
                <a:latin typeface="Courier New" charset="0"/>
              </a:rPr>
              <a:t>2 | ADMIN@192.168.23.93 </a:t>
            </a:r>
          </a:p>
          <a:p>
            <a:r>
              <a:rPr lang="en-US" dirty="0" smtClean="0">
                <a:effectLst/>
                <a:latin typeface="Courier New" charset="0"/>
              </a:rPr>
              <a:t>3 | ADMIN@192.168.23.95 </a:t>
            </a:r>
            <a:endParaRPr lang="en-US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3.12 host </a:t>
            </a:r>
            <a:endParaRPr lang="en-US" dirty="0"/>
          </a:p>
          <a:p>
            <a:r>
              <a:rPr lang="en-US" dirty="0"/>
              <a:t>Entering the host command will list the following host-related subcommands </a:t>
            </a:r>
          </a:p>
          <a:p>
            <a:r>
              <a:rPr lang="en-US" dirty="0" smtClean="0"/>
              <a:t>Host List </a:t>
            </a:r>
          </a:p>
          <a:p>
            <a:r>
              <a:rPr lang="en-US" dirty="0" smtClean="0"/>
              <a:t>Host reload, host add, host remove, host rename, host group,  host group add host group remove, host group rename, host group </a:t>
            </a:r>
            <a:r>
              <a:rPr lang="en-US" dirty="0" err="1" smtClean="0"/>
              <a:t>addhost</a:t>
            </a:r>
            <a:r>
              <a:rPr lang="en-US" dirty="0" smtClean="0"/>
              <a:t>, host group </a:t>
            </a:r>
            <a:r>
              <a:rPr lang="en-US" dirty="0" err="1" smtClean="0"/>
              <a:t>removehost</a:t>
            </a:r>
            <a:endParaRPr lang="en-US" dirty="0" smtClean="0"/>
          </a:p>
          <a:p>
            <a:r>
              <a:rPr lang="en-US" dirty="0" err="1" smtClean="0"/>
              <a:t>Hostrun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257" y="100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Cambria" charset="0"/>
              </a:rPr>
              <a:t>2.2.4.2 </a:t>
            </a:r>
            <a:r>
              <a:rPr lang="en-US" b="1" i="1" dirty="0" err="1" smtClean="0">
                <a:effectLst/>
                <a:latin typeface="Cambria" charset="0"/>
              </a:rPr>
              <a:t>hostrun</a:t>
            </a:r>
            <a:r>
              <a:rPr lang="en-US" b="1" i="1" dirty="0" smtClean="0">
                <a:effectLst/>
                <a:latin typeface="Cambria" charset="0"/>
              </a:rPr>
              <a:t> </a:t>
            </a:r>
            <a:r>
              <a:rPr lang="en-US" b="1" i="1" dirty="0" err="1" smtClean="0">
                <a:effectLst/>
                <a:latin typeface="Cambria" charset="0"/>
              </a:rPr>
              <a:t>curr</a:t>
            </a:r>
            <a:r>
              <a:rPr lang="en-US" b="1" i="1" dirty="0" smtClean="0">
                <a:effectLst/>
                <a:latin typeface="Cambria" charset="0"/>
              </a:rPr>
              <a:t> </a:t>
            </a:r>
            <a:endParaRPr lang="en-US" dirty="0" smtClean="0">
              <a:effectLst/>
              <a:latin typeface="Cambria" charset="0"/>
            </a:endParaRPr>
          </a:p>
          <a:p>
            <a:r>
              <a:rPr lang="en-US" dirty="0" smtClean="0">
                <a:effectLst/>
                <a:latin typeface="Calibri" charset="0"/>
              </a:rPr>
              <a:t>Run this command on all of the servers you manage with the </a:t>
            </a:r>
            <a:r>
              <a:rPr lang="en-US" b="1" dirty="0" err="1" smtClean="0">
                <a:effectLst/>
                <a:latin typeface="Calibri" charset="0"/>
              </a:rPr>
              <a:t>ch</a:t>
            </a:r>
            <a:r>
              <a:rPr lang="en-US" b="1" dirty="0" smtClean="0">
                <a:effectLst/>
                <a:latin typeface="Calibri" charset="0"/>
              </a:rPr>
              <a:t> </a:t>
            </a:r>
            <a:r>
              <a:rPr lang="en-US" dirty="0" smtClean="0">
                <a:effectLst/>
                <a:latin typeface="Calibri" charset="0"/>
              </a:rPr>
              <a:t>command. For details on the </a:t>
            </a:r>
            <a:r>
              <a:rPr lang="en-US" dirty="0" err="1" smtClean="0">
                <a:effectLst/>
                <a:latin typeface="Calibri" charset="0"/>
              </a:rPr>
              <a:t>ch</a:t>
            </a:r>
            <a:r>
              <a:rPr lang="en-US" dirty="0" smtClean="0">
                <a:effectLst/>
                <a:latin typeface="Calibri" charset="0"/>
              </a:rPr>
              <a:t> command, please see </a:t>
            </a:r>
            <a:r>
              <a:rPr lang="en-US" i="1" dirty="0" smtClean="0">
                <a:effectLst/>
                <a:latin typeface="Calibri" charset="0"/>
              </a:rPr>
              <a:t>2.2.3 </a:t>
            </a:r>
            <a:r>
              <a:rPr lang="en-US" i="1" dirty="0" err="1" smtClean="0">
                <a:effectLst/>
                <a:latin typeface="Calibri" charset="0"/>
              </a:rPr>
              <a:t>ch</a:t>
            </a:r>
            <a:r>
              <a:rPr lang="en-US" dirty="0" err="1" smtClean="0">
                <a:effectLst/>
                <a:latin typeface="Calibri" charset="0"/>
              </a:rPr>
              <a:t>.</a:t>
            </a:r>
            <a:r>
              <a:rPr lang="en-US" dirty="0" smtClean="0">
                <a:effectLst/>
                <a:latin typeface="Calibri" charset="0"/>
              </a:rPr>
              <a:t> </a:t>
            </a:r>
          </a:p>
          <a:p>
            <a:r>
              <a:rPr lang="en-US" dirty="0" smtClean="0">
                <a:effectLst/>
                <a:latin typeface="Calibri" charset="0"/>
              </a:rPr>
              <a:t>Usage: </a:t>
            </a:r>
            <a:r>
              <a:rPr lang="en-US" b="1" dirty="0" err="1" smtClean="0">
                <a:effectLst/>
                <a:latin typeface="Courier New" charset="0"/>
              </a:rPr>
              <a:t>hostrun</a:t>
            </a:r>
            <a:r>
              <a:rPr lang="en-US" b="1" dirty="0" smtClean="0">
                <a:effectLst/>
                <a:latin typeface="Courier New" charset="0"/>
              </a:rPr>
              <a:t> </a:t>
            </a:r>
            <a:r>
              <a:rPr lang="en-US" b="1" dirty="0" err="1" smtClean="0">
                <a:effectLst/>
                <a:latin typeface="Courier New" charset="0"/>
              </a:rPr>
              <a:t>curr</a:t>
            </a:r>
            <a:r>
              <a:rPr lang="en-US" b="1" dirty="0" smtClean="0">
                <a:effectLst/>
                <a:latin typeface="Courier New" charset="0"/>
              </a:rPr>
              <a:t> &lt;IPMI command&gt; </a:t>
            </a:r>
            <a:endParaRPr lang="en-US" dirty="0"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 (management group)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3.35 mg </a:t>
            </a:r>
            <a:endParaRPr lang="en-US" dirty="0"/>
          </a:p>
          <a:p>
            <a:r>
              <a:rPr lang="en-US" dirty="0"/>
              <a:t>Use this command to save and load a managed group to the default group in the shell mode. You can simply use the </a:t>
            </a:r>
            <a:r>
              <a:rPr lang="en-US" dirty="0" err="1"/>
              <a:t>ch</a:t>
            </a:r>
            <a:r>
              <a:rPr lang="en-US" dirty="0"/>
              <a:t> command to control the managed BMCs in the default group. In addition, you can also run the </a:t>
            </a:r>
            <a:r>
              <a:rPr lang="en-US" dirty="0" err="1"/>
              <a:t>hostrun</a:t>
            </a:r>
            <a:r>
              <a:rPr lang="en-US" dirty="0"/>
              <a:t> command with the </a:t>
            </a:r>
            <a:r>
              <a:rPr lang="en-US" dirty="0" err="1"/>
              <a:t>curr</a:t>
            </a:r>
            <a:r>
              <a:rPr lang="en-US" dirty="0"/>
              <a:t> parameter to manage the default group. To list all managed servers, use the “</a:t>
            </a:r>
            <a:r>
              <a:rPr lang="en-US" dirty="0" err="1"/>
              <a:t>ch</a:t>
            </a:r>
            <a:r>
              <a:rPr lang="en-US" dirty="0"/>
              <a:t>” or “mg list” command. </a:t>
            </a:r>
          </a:p>
          <a:p>
            <a:r>
              <a:rPr lang="en-US" dirty="0" smtClean="0"/>
              <a:t>Mg list, mg save, mg load, mg default, mg found, mg sort, mg clear, mg refresh,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3.9 find </a:t>
            </a:r>
            <a:endParaRPr lang="en-US" dirty="0"/>
          </a:p>
          <a:p>
            <a:r>
              <a:rPr lang="en-US" dirty="0"/>
              <a:t>Entering the find command will search for and display all IPMI devices. </a:t>
            </a:r>
          </a:p>
          <a:p>
            <a:r>
              <a:rPr lang="en-US" dirty="0"/>
              <a:t>Usage: </a:t>
            </a:r>
            <a:r>
              <a:rPr lang="en-US" b="1" dirty="0"/>
              <a:t>find [&lt;</a:t>
            </a:r>
            <a:r>
              <a:rPr lang="en-US" b="1" dirty="0" err="1"/>
              <a:t>Start_IP</a:t>
            </a:r>
            <a:r>
              <a:rPr lang="en-US" b="1" dirty="0"/>
              <a:t>&gt; &lt;</a:t>
            </a:r>
            <a:r>
              <a:rPr lang="en-US" b="1" dirty="0" err="1"/>
              <a:t>End_IP</a:t>
            </a:r>
            <a:r>
              <a:rPr lang="en-US" b="1" dirty="0"/>
              <a:t>&gt; &lt;</a:t>
            </a:r>
            <a:r>
              <a:rPr lang="en-US" b="1" dirty="0" err="1"/>
              <a:t>NetMask</a:t>
            </a:r>
            <a:r>
              <a:rPr lang="en-US" b="1" dirty="0"/>
              <a:t>&gt;] </a:t>
            </a:r>
            <a:endParaRPr lang="en-US" dirty="0"/>
          </a:p>
          <a:p>
            <a:r>
              <a:rPr lang="en-US" dirty="0"/>
              <a:t>Example Output: </a:t>
            </a:r>
          </a:p>
          <a:p>
            <a:r>
              <a:rPr lang="en-US" dirty="0"/>
              <a:t>Finding IPMI Devices ... </a:t>
            </a:r>
          </a:p>
          <a:p>
            <a:r>
              <a:rPr lang="en-US" dirty="0"/>
              <a:t>172.31.100.235 IPMI 2.0 (</a:t>
            </a:r>
            <a:r>
              <a:rPr lang="en-US" dirty="0" err="1"/>
              <a:t>SuperBlade</a:t>
            </a:r>
            <a:r>
              <a:rPr lang="en-US" dirty="0"/>
              <a:t> </a:t>
            </a:r>
            <a:r>
              <a:rPr lang="en-US" dirty="0" err="1"/>
              <a:t>TwinBlade</a:t>
            </a:r>
            <a:r>
              <a:rPr lang="en-US" dirty="0"/>
              <a:t> CMM) </a:t>
            </a:r>
          </a:p>
          <a:p>
            <a:r>
              <a:rPr lang="en-US" dirty="0"/>
              <a:t>172.31.100.242 IPMI 2.0 (</a:t>
            </a:r>
            <a:r>
              <a:rPr lang="en-US" dirty="0" err="1"/>
              <a:t>SuperBlade</a:t>
            </a:r>
            <a:r>
              <a:rPr lang="en-US" dirty="0"/>
              <a:t> CMM) </a:t>
            </a:r>
          </a:p>
          <a:p>
            <a:r>
              <a:rPr lang="en-US" dirty="0"/>
              <a:t>2 IPMI device(s) found. Use "found" to list found devices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3.36 found </a:t>
            </a:r>
            <a:endParaRPr lang="en-US" dirty="0"/>
          </a:p>
          <a:p>
            <a:r>
              <a:rPr lang="en-US" dirty="0"/>
              <a:t>Use this command to save the found BMC devices and copy them to the default group </a:t>
            </a:r>
          </a:p>
          <a:p>
            <a:r>
              <a:rPr lang="en-US" dirty="0" smtClean="0"/>
              <a:t>Found list, found clear, found copy (copy to mg), found </a:t>
            </a:r>
            <a:r>
              <a:rPr lang="en-US" dirty="0" err="1" smtClean="0"/>
              <a:t>copyall</a:t>
            </a:r>
            <a:r>
              <a:rPr lang="en-US" dirty="0" smtClean="0"/>
              <a:t>, found </a:t>
            </a:r>
            <a:r>
              <a:rPr lang="en-US" dirty="0" err="1" smtClean="0"/>
              <a:t>saveAs</a:t>
            </a:r>
            <a:r>
              <a:rPr lang="en-US" dirty="0" smtClean="0"/>
              <a:t>, found refresh?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Macintosh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</vt:lpstr>
      <vt:lpstr>Courier New</vt:lpstr>
      <vt:lpstr>Arial</vt:lpstr>
      <vt:lpstr>Office Theme</vt:lpstr>
      <vt:lpstr>SMIC tool group command</vt:lpstr>
      <vt:lpstr>PowerPoint Presentation</vt:lpstr>
      <vt:lpstr>Host</vt:lpstr>
      <vt:lpstr>PowerPoint Presentation</vt:lpstr>
      <vt:lpstr>Mg (management group)</vt:lpstr>
      <vt:lpstr>find</vt:lpstr>
      <vt:lpstr>Found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SMIC tool group command</dc:title>
  <dc:creator>Chunyu Chiang</dc:creator>
  <cp:lastModifiedBy>Chunyu Chiang</cp:lastModifiedBy>
  <cp:revision>2</cp:revision>
  <dcterms:created xsi:type="dcterms:W3CDTF">2017-08-01T16:20:03Z</dcterms:created>
  <dcterms:modified xsi:type="dcterms:W3CDTF">2017-08-01T16:38:28Z</dcterms:modified>
</cp:coreProperties>
</file>