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4D24-3B5B-432D-91C6-B50232E6F4A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1C7F-9200-4967-B208-EDFBCA7FA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19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4D24-3B5B-432D-91C6-B50232E6F4A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1C7F-9200-4967-B208-EDFBCA7FA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35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4D24-3B5B-432D-91C6-B50232E6F4A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1C7F-9200-4967-B208-EDFBCA7FA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58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4D24-3B5B-432D-91C6-B50232E6F4A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1C7F-9200-4967-B208-EDFBCA7FA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4D24-3B5B-432D-91C6-B50232E6F4A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1C7F-9200-4967-B208-EDFBCA7FA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4D24-3B5B-432D-91C6-B50232E6F4A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1C7F-9200-4967-B208-EDFBCA7FA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1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4D24-3B5B-432D-91C6-B50232E6F4A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1C7F-9200-4967-B208-EDFBCA7FA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38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4D24-3B5B-432D-91C6-B50232E6F4A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1C7F-9200-4967-B208-EDFBCA7FA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9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4D24-3B5B-432D-91C6-B50232E6F4A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1C7F-9200-4967-B208-EDFBCA7FA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5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4D24-3B5B-432D-91C6-B50232E6F4A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1C7F-9200-4967-B208-EDFBCA7FA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4D24-3B5B-432D-91C6-B50232E6F4A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1C7F-9200-4967-B208-EDFBCA7FA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9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64D24-3B5B-432D-91C6-B50232E6F4AA}" type="datetimeFigureOut">
              <a:rPr lang="en-GB" smtClean="0"/>
              <a:t>04/12/2020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1C7F-9200-4967-B208-EDFBCA7FA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0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68034" y="-842331"/>
            <a:ext cx="2516675" cy="2477167"/>
            <a:chOff x="3182161" y="1457524"/>
            <a:chExt cx="2516675" cy="2477167"/>
          </a:xfrm>
        </p:grpSpPr>
        <p:sp>
          <p:nvSpPr>
            <p:cNvPr id="11" name="Rounded Rectangle 10"/>
            <p:cNvSpPr/>
            <p:nvPr/>
          </p:nvSpPr>
          <p:spPr>
            <a:xfrm>
              <a:off x="3182161" y="1457524"/>
              <a:ext cx="2516675" cy="247716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4165524" y="2409114"/>
              <a:ext cx="647167" cy="641323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3564615" y="1829776"/>
              <a:ext cx="1800000" cy="1800000"/>
            </a:xfrm>
            <a:prstGeom prst="ellipse">
              <a:avLst/>
            </a:prstGeom>
            <a:noFill/>
            <a:ln w="1270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3901742" y="2148431"/>
              <a:ext cx="1132076" cy="1148951"/>
            </a:xfrm>
            <a:prstGeom prst="ellipse">
              <a:avLst/>
            </a:prstGeom>
            <a:noFill/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279888" y="2517397"/>
              <a:ext cx="1289639" cy="42475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Arial Black" panose="020B0A04020102020204" pitchFamily="34" charset="0"/>
                </a:rPr>
                <a:t>LIVE</a:t>
              </a:r>
              <a:endParaRPr lang="en-GB" sz="2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10237" y="3350737"/>
            <a:ext cx="2685126" cy="2505503"/>
            <a:chOff x="5008765" y="3274626"/>
            <a:chExt cx="2685126" cy="2505503"/>
          </a:xfrm>
        </p:grpSpPr>
        <p:sp>
          <p:nvSpPr>
            <p:cNvPr id="48" name="Rounded Rectangle 47"/>
            <p:cNvSpPr/>
            <p:nvPr/>
          </p:nvSpPr>
          <p:spPr>
            <a:xfrm>
              <a:off x="5008765" y="3274626"/>
              <a:ext cx="2683131" cy="250550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060232" y="3597401"/>
              <a:ext cx="2633659" cy="2058570"/>
              <a:chOff x="3420595" y="1163181"/>
              <a:chExt cx="2633659" cy="2058570"/>
            </a:xfrm>
          </p:grpSpPr>
          <p:pic>
            <p:nvPicPr>
              <p:cNvPr id="26" name="Picture 2" descr="https://i.pinimg.com/564x/e9/b8/08/e9b80821a566d179201307ab7d4df1c1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0595" y="1163181"/>
                <a:ext cx="1592913" cy="1592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https://i.pinimg.com/564x/e9/b8/08/e9b80821a566d179201307ab7d4df1c1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5989" y="1969088"/>
                <a:ext cx="1252663" cy="1252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" name="Group 27"/>
              <p:cNvGrpSpPr/>
              <p:nvPr/>
            </p:nvGrpSpPr>
            <p:grpSpPr>
              <a:xfrm>
                <a:off x="3684696" y="1220175"/>
                <a:ext cx="2369558" cy="1800000"/>
                <a:chOff x="3564615" y="1829776"/>
                <a:chExt cx="2369558" cy="18000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564615" y="1829776"/>
                  <a:ext cx="1800000" cy="1800000"/>
                </a:xfrm>
                <a:prstGeom prst="ellipse">
                  <a:avLst/>
                </a:prstGeom>
                <a:noFill/>
                <a:ln w="1270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4562905" y="2409115"/>
                  <a:ext cx="1371268" cy="49937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 smtClean="0">
                      <a:latin typeface="Arial Black" panose="020B0A04020102020204" pitchFamily="34" charset="0"/>
                    </a:rPr>
                    <a:t>Register</a:t>
                  </a:r>
                  <a:endParaRPr lang="en-GB" sz="1600" dirty="0">
                    <a:latin typeface="Arial Black" panose="020B0A04020102020204" pitchFamily="34" charset="0"/>
                  </a:endParaRPr>
                </a:p>
              </p:txBody>
            </p:sp>
          </p:grpSp>
        </p:grpSp>
      </p:grpSp>
      <p:grpSp>
        <p:nvGrpSpPr>
          <p:cNvPr id="31" name="Group 30"/>
          <p:cNvGrpSpPr/>
          <p:nvPr/>
        </p:nvGrpSpPr>
        <p:grpSpPr>
          <a:xfrm>
            <a:off x="9132349" y="-151424"/>
            <a:ext cx="2633659" cy="2058570"/>
            <a:chOff x="3420595" y="1163181"/>
            <a:chExt cx="2633659" cy="2058570"/>
          </a:xfrm>
        </p:grpSpPr>
        <p:pic>
          <p:nvPicPr>
            <p:cNvPr id="32" name="Picture 2" descr="https://i.pinimg.com/564x/e9/b8/08/e9b80821a566d179201307ab7d4df1c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595" y="1163181"/>
              <a:ext cx="1592913" cy="1592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s://i.pinimg.com/564x/e9/b8/08/e9b80821a566d179201307ab7d4df1c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5989" y="1969088"/>
              <a:ext cx="1252663" cy="125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Group 33"/>
            <p:cNvGrpSpPr/>
            <p:nvPr/>
          </p:nvGrpSpPr>
          <p:grpSpPr>
            <a:xfrm>
              <a:off x="3684696" y="1220175"/>
              <a:ext cx="2369558" cy="1800000"/>
              <a:chOff x="3564615" y="1829776"/>
              <a:chExt cx="2369558" cy="18000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564615" y="1829776"/>
                <a:ext cx="1800000" cy="1800000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4562905" y="2409115"/>
                <a:ext cx="1371268" cy="49937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>
                    <a:latin typeface="Arial Black" panose="020B0A04020102020204" pitchFamily="34" charset="0"/>
                  </a:rPr>
                  <a:t>Register</a:t>
                </a:r>
                <a:endParaRPr lang="en-GB" sz="16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36560" y="3359974"/>
            <a:ext cx="2683131" cy="2505503"/>
            <a:chOff x="236560" y="3359974"/>
            <a:chExt cx="2683131" cy="2505503"/>
          </a:xfrm>
        </p:grpSpPr>
        <p:grpSp>
          <p:nvGrpSpPr>
            <p:cNvPr id="61" name="Group 60"/>
            <p:cNvGrpSpPr/>
            <p:nvPr/>
          </p:nvGrpSpPr>
          <p:grpSpPr>
            <a:xfrm>
              <a:off x="236560" y="3359974"/>
              <a:ext cx="2683131" cy="2505503"/>
              <a:chOff x="236560" y="3359974"/>
              <a:chExt cx="2683131" cy="250550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36560" y="3359974"/>
                <a:ext cx="2683131" cy="2505503"/>
              </a:xfrm>
              <a:prstGeom prst="round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536252" y="3728286"/>
                <a:ext cx="2369558" cy="1800000"/>
                <a:chOff x="3564615" y="1829776"/>
                <a:chExt cx="2369558" cy="1800000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564615" y="1829776"/>
                  <a:ext cx="1800000" cy="1800000"/>
                </a:xfrm>
                <a:prstGeom prst="ellipse">
                  <a:avLst/>
                </a:prstGeom>
                <a:noFill/>
                <a:ln w="1270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4562905" y="2455295"/>
                  <a:ext cx="1371268" cy="499372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 smtClean="0">
                      <a:latin typeface="Arial Black" panose="020B0A04020102020204" pitchFamily="34" charset="0"/>
                    </a:rPr>
                    <a:t>Live</a:t>
                  </a:r>
                  <a:endParaRPr lang="en-GB" sz="1600" dirty="0">
                    <a:latin typeface="Arial Black" panose="020B0A04020102020204" pitchFamily="34" charset="0"/>
                  </a:endParaRPr>
                </a:p>
              </p:txBody>
            </p:sp>
          </p:grpSp>
        </p:grpSp>
        <p:pic>
          <p:nvPicPr>
            <p:cNvPr id="1030" name="Picture 6" descr="video surveillance camera clipart&#10;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5185" y="4119922"/>
              <a:ext cx="874777" cy="87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Oval 37"/>
          <p:cNvSpPr/>
          <p:nvPr/>
        </p:nvSpPr>
        <p:spPr>
          <a:xfrm>
            <a:off x="8643370" y="-564364"/>
            <a:ext cx="704413" cy="68778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9" name="Group 58"/>
          <p:cNvGrpSpPr/>
          <p:nvPr/>
        </p:nvGrpSpPr>
        <p:grpSpPr>
          <a:xfrm>
            <a:off x="6245790" y="3350738"/>
            <a:ext cx="2684150" cy="2505503"/>
            <a:chOff x="6162491" y="3302507"/>
            <a:chExt cx="2684150" cy="2505503"/>
          </a:xfrm>
        </p:grpSpPr>
        <p:sp>
          <p:nvSpPr>
            <p:cNvPr id="51" name="Rounded Rectangle 50"/>
            <p:cNvSpPr/>
            <p:nvPr/>
          </p:nvSpPr>
          <p:spPr>
            <a:xfrm>
              <a:off x="6162491" y="3302507"/>
              <a:ext cx="2683131" cy="250550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477083" y="3673514"/>
              <a:ext cx="2369558" cy="1800000"/>
              <a:chOff x="3564615" y="1829776"/>
              <a:chExt cx="2369558" cy="18000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564615" y="1829776"/>
                <a:ext cx="1800000" cy="1800000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562905" y="2483007"/>
                <a:ext cx="1371268" cy="49937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>
                    <a:latin typeface="Arial Black" panose="020B0A04020102020204" pitchFamily="34" charset="0"/>
                  </a:rPr>
                  <a:t>Playback</a:t>
                </a:r>
                <a:endParaRPr lang="en-GB" sz="1600" dirty="0">
                  <a:latin typeface="Arial Black" panose="020B0A04020102020204" pitchFamily="34" charset="0"/>
                </a:endParaRPr>
              </a:p>
            </p:txBody>
          </p:sp>
        </p:grpSp>
        <p:pic>
          <p:nvPicPr>
            <p:cNvPr id="1036" name="Picture 12" descr="http://endlessicons.com/wp-content/uploads/2013/05/video-play-button-icon-614x460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7" t="30145" r="35904" b="30224"/>
            <a:stretch/>
          </p:blipFill>
          <p:spPr bwMode="auto">
            <a:xfrm>
              <a:off x="6712064" y="4263752"/>
              <a:ext cx="665019" cy="67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9242494" y="3350737"/>
            <a:ext cx="2684150" cy="2505503"/>
            <a:chOff x="5148504" y="423051"/>
            <a:chExt cx="2684150" cy="2505503"/>
          </a:xfrm>
        </p:grpSpPr>
        <p:grpSp>
          <p:nvGrpSpPr>
            <p:cNvPr id="66" name="Group 65"/>
            <p:cNvGrpSpPr/>
            <p:nvPr/>
          </p:nvGrpSpPr>
          <p:grpSpPr>
            <a:xfrm>
              <a:off x="5148504" y="423051"/>
              <a:ext cx="2684150" cy="2505503"/>
              <a:chOff x="6162491" y="3302507"/>
              <a:chExt cx="2684150" cy="2505503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6162491" y="3302507"/>
                <a:ext cx="2683131" cy="2505503"/>
              </a:xfrm>
              <a:prstGeom prst="round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6477083" y="3673514"/>
                <a:ext cx="2369558" cy="1800000"/>
                <a:chOff x="3564615" y="1829776"/>
                <a:chExt cx="2369558" cy="1800000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3564615" y="1829776"/>
                  <a:ext cx="1800000" cy="1800000"/>
                </a:xfrm>
                <a:prstGeom prst="ellipse">
                  <a:avLst/>
                </a:prstGeom>
                <a:noFill/>
                <a:ln w="1270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4562905" y="2483007"/>
                  <a:ext cx="1371268" cy="49937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 smtClean="0">
                      <a:latin typeface="Arial Black" panose="020B0A04020102020204" pitchFamily="34" charset="0"/>
                    </a:rPr>
                    <a:t>Admin</a:t>
                  </a:r>
                  <a:endParaRPr lang="en-GB" sz="1600" dirty="0">
                    <a:latin typeface="Arial Black" panose="020B0A04020102020204" pitchFamily="34" charset="0"/>
                  </a:endParaRPr>
                </a:p>
              </p:txBody>
            </p:sp>
          </p:grpSp>
        </p:grpSp>
        <p:pic>
          <p:nvPicPr>
            <p:cNvPr id="1040" name="Picture 16" descr="administrator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493" y="1166279"/>
              <a:ext cx="991889" cy="991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086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Vipassana</dc:creator>
  <cp:lastModifiedBy>Vipassana</cp:lastModifiedBy>
  <cp:revision>7</cp:revision>
  <dcterms:created xsi:type="dcterms:W3CDTF">2020-12-04T03:05:05Z</dcterms:created>
  <dcterms:modified xsi:type="dcterms:W3CDTF">2020-12-04T04:13:46Z</dcterms:modified>
</cp:coreProperties>
</file>