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62756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25511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388270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51026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13780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776536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239293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02049" algn="l" defTabSz="2925511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443" autoAdjust="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15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C181-5490-4994-A86D-09FB2004977B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6DB06-219B-4716-A44F-3F82BA8BA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6DB06-219B-4716-A44F-3F82BA8BA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gineering_Grid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51" name="Slide Number Placeholder 5"/>
          <p:cNvSpPr txBox="1">
            <a:spLocks/>
          </p:cNvSpPr>
          <p:nvPr/>
        </p:nvSpPr>
        <p:spPr>
          <a:xfrm>
            <a:off x="10936941" y="6604864"/>
            <a:ext cx="298824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Date: </a:t>
            </a:r>
          </a:p>
        </p:txBody>
      </p:sp>
      <p:sp>
        <p:nvSpPr>
          <p:cNvPr id="54" name="Slide Number Placeholder 5"/>
          <p:cNvSpPr txBox="1">
            <a:spLocks/>
          </p:cNvSpPr>
          <p:nvPr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Drawn By:  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0"/>
          </p:nvPr>
        </p:nvSpPr>
        <p:spPr>
          <a:xfrm>
            <a:off x="11176000" y="6604864"/>
            <a:ext cx="508000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59" name="Text Placeholder 57"/>
          <p:cNvSpPr>
            <a:spLocks noGrp="1"/>
          </p:cNvSpPr>
          <p:nvPr>
            <p:ph type="body" sz="quarter" idx="11"/>
          </p:nvPr>
        </p:nvSpPr>
        <p:spPr>
          <a:xfrm>
            <a:off x="11310471" y="6501972"/>
            <a:ext cx="70223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60" name="Text Placeholder 57"/>
          <p:cNvSpPr>
            <a:spLocks noGrp="1"/>
          </p:cNvSpPr>
          <p:nvPr>
            <p:ph type="body" sz="quarter" idx="12"/>
          </p:nvPr>
        </p:nvSpPr>
        <p:spPr>
          <a:xfrm>
            <a:off x="10936941" y="6338455"/>
            <a:ext cx="1075764" cy="16351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684000" y="6604864"/>
            <a:ext cx="328705" cy="9727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182866" tIns="91433" rIns="182866" bIns="91433" anchor="t">
            <a:normAutofit/>
          </a:bodyPr>
          <a:lstStyle>
            <a:lvl1pPr>
              <a:defRPr lang="en-US" sz="294" smtClean="0">
                <a:solidFill>
                  <a:schemeClr val="tx1"/>
                </a:solidFill>
                <a:effectLst/>
              </a:defRPr>
            </a:lvl1pPr>
          </a:lstStyle>
          <a:p>
            <a:fld id="{DE792891-32A6-4E69-8868-BE0906FC1811}" type="slidenum">
              <a:rPr lang="en-US" smtClean="0"/>
              <a:t>‹#›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62" name="Rectangle 61"/>
          <p:cNvSpPr/>
          <p:nvPr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63" name="Rectangle 62"/>
          <p:cNvSpPr/>
          <p:nvPr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64" name="Rectangle 63"/>
          <p:cNvSpPr/>
          <p:nvPr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66" name="Rectangle 65"/>
          <p:cNvSpPr/>
          <p:nvPr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67" name="Rectangle 66"/>
          <p:cNvSpPr/>
          <p:nvPr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  <p:sp>
        <p:nvSpPr>
          <p:cNvPr id="68" name="Rectangle 67"/>
          <p:cNvSpPr/>
          <p:nvPr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72" name="Rectangle 71"/>
          <p:cNvSpPr/>
          <p:nvPr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73" name="Rectangle 72"/>
          <p:cNvSpPr/>
          <p:nvPr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74" name="Rectangle 73"/>
          <p:cNvSpPr/>
          <p:nvPr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6710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C59-2B0F-4EDE-9489-3C825930062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2891-32A6-4E69-8868-BE0906FC1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2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5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6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7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8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9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10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11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936941" y="6604864"/>
            <a:ext cx="298824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 b="1"/>
              <a:t>Date: 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 b="1"/>
              <a:t>Drawn By:  </a:t>
            </a:r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1176000" y="6604864"/>
            <a:ext cx="508000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b="1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2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11310471" y="6501972"/>
            <a:ext cx="70223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b="1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3" name="Text Placeholder 57"/>
          <p:cNvSpPr>
            <a:spLocks noGrp="1"/>
          </p:cNvSpPr>
          <p:nvPr>
            <p:ph type="body" sz="quarter" idx="15"/>
          </p:nvPr>
        </p:nvSpPr>
        <p:spPr>
          <a:xfrm>
            <a:off x="10936941" y="6338455"/>
            <a:ext cx="1075764" cy="16351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b="1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684000" y="6604864"/>
            <a:ext cx="328705" cy="97272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182866" tIns="91433" rIns="182866" bIns="91433" anchor="t">
            <a:normAutofit fontScale="25000" lnSpcReduction="20000"/>
          </a:bodyPr>
          <a:lstStyle>
            <a:defPPr>
              <a:defRPr lang="en-US"/>
            </a:defPPr>
            <a:lvl1pPr marL="0" algn="r" defTabSz="2925511" rtl="0" eaLnBrk="1" latinLnBrk="0" hangingPunct="1">
              <a:defRPr kumimoji="0" lang="en-US" sz="294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46275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511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827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102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378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653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39293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2049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792891-32A6-4E69-8868-BE0906FC1811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25" name="Rectangle 24"/>
          <p:cNvSpPr/>
          <p:nvPr userDrawn="1"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2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3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4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5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6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7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8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9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10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 b="1"/>
              <a:t>11</a:t>
            </a:r>
          </a:p>
        </p:txBody>
      </p:sp>
      <p:sp>
        <p:nvSpPr>
          <p:cNvPr id="36" name="Rectangle 35"/>
          <p:cNvSpPr/>
          <p:nvPr userDrawn="1"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G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F</a:t>
            </a:r>
          </a:p>
        </p:txBody>
      </p:sp>
      <p:sp>
        <p:nvSpPr>
          <p:cNvPr id="38" name="Rectangle 37"/>
          <p:cNvSpPr/>
          <p:nvPr userDrawn="1"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E</a:t>
            </a:r>
          </a:p>
        </p:txBody>
      </p:sp>
      <p:sp>
        <p:nvSpPr>
          <p:cNvPr id="39" name="Rectangle 38"/>
          <p:cNvSpPr/>
          <p:nvPr userDrawn="1"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D</a:t>
            </a:r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C</a:t>
            </a: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B</a:t>
            </a:r>
          </a:p>
        </p:txBody>
      </p:sp>
      <p:sp>
        <p:nvSpPr>
          <p:cNvPr id="42" name="Rectangle 41"/>
          <p:cNvSpPr/>
          <p:nvPr userDrawn="1"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A</a:t>
            </a:r>
          </a:p>
        </p:txBody>
      </p:sp>
      <p:sp>
        <p:nvSpPr>
          <p:cNvPr id="43" name="Rectangle 42"/>
          <p:cNvSpPr/>
          <p:nvPr userDrawn="1"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G</a:t>
            </a:r>
          </a:p>
        </p:txBody>
      </p:sp>
      <p:sp>
        <p:nvSpPr>
          <p:cNvPr id="44" name="Rectangle 43"/>
          <p:cNvSpPr/>
          <p:nvPr userDrawn="1"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F</a:t>
            </a:r>
          </a:p>
        </p:txBody>
      </p:sp>
      <p:sp>
        <p:nvSpPr>
          <p:cNvPr id="45" name="Rectangle 44"/>
          <p:cNvSpPr/>
          <p:nvPr userDrawn="1"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E</a:t>
            </a:r>
          </a:p>
        </p:txBody>
      </p:sp>
      <p:sp>
        <p:nvSpPr>
          <p:cNvPr id="46" name="Rectangle 45"/>
          <p:cNvSpPr/>
          <p:nvPr userDrawn="1"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D</a:t>
            </a:r>
          </a:p>
        </p:txBody>
      </p:sp>
      <p:sp>
        <p:nvSpPr>
          <p:cNvPr id="47" name="Rectangle 46"/>
          <p:cNvSpPr/>
          <p:nvPr userDrawn="1"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C</a:t>
            </a:r>
          </a:p>
        </p:txBody>
      </p:sp>
      <p:sp>
        <p:nvSpPr>
          <p:cNvPr id="48" name="Rectangle 47"/>
          <p:cNvSpPr/>
          <p:nvPr userDrawn="1"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B</a:t>
            </a:r>
          </a:p>
        </p:txBody>
      </p:sp>
      <p:sp>
        <p:nvSpPr>
          <p:cNvPr id="49" name="Rectangle 48"/>
          <p:cNvSpPr/>
          <p:nvPr userDrawn="1"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907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2" y="329185"/>
            <a:ext cx="11376074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6055" tIns="43028" rIns="86055" bIns="43028" anchor="ctr"/>
          <a:lstStyle/>
          <a:p>
            <a:pPr algn="ctr" eaLnBrk="1" latinLnBrk="0" hangingPunct="1"/>
            <a:endParaRPr kumimoji="0" lang="en-US" sz="1735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C59-2B0F-4EDE-9489-3C825930062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2891-32A6-4E69-8868-BE0906FC18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936941" y="6604864"/>
            <a:ext cx="298824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Date: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Drawn By:  </a:t>
            </a:r>
          </a:p>
        </p:txBody>
      </p:sp>
      <p:sp>
        <p:nvSpPr>
          <p:cNvPr id="2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1176000" y="6604864"/>
            <a:ext cx="508000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11310471" y="6501972"/>
            <a:ext cx="70223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2" name="Text Placeholder 57"/>
          <p:cNvSpPr>
            <a:spLocks noGrp="1"/>
          </p:cNvSpPr>
          <p:nvPr>
            <p:ph type="body" sz="quarter" idx="15"/>
          </p:nvPr>
        </p:nvSpPr>
        <p:spPr>
          <a:xfrm>
            <a:off x="10936941" y="6338455"/>
            <a:ext cx="1075764" cy="16351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1684000" y="6604864"/>
            <a:ext cx="328705" cy="97272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182866" tIns="91433" rIns="182866" bIns="91433" anchor="t">
            <a:normAutofit fontScale="25000" lnSpcReduction="20000"/>
          </a:bodyPr>
          <a:lstStyle>
            <a:defPPr>
              <a:defRPr lang="en-US"/>
            </a:defPPr>
            <a:lvl1pPr marL="0" algn="r" defTabSz="2925511" rtl="0" eaLnBrk="1" latinLnBrk="0" hangingPunct="1">
              <a:defRPr kumimoji="0" lang="en-US" sz="294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46275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511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827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102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378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653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39293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2049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792891-32A6-4E69-8868-BE0906FC1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35" name="Rectangle 34"/>
          <p:cNvSpPr/>
          <p:nvPr userDrawn="1"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36" name="Rectangle 35"/>
          <p:cNvSpPr/>
          <p:nvPr userDrawn="1"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38" name="Rectangle 37"/>
          <p:cNvSpPr/>
          <p:nvPr userDrawn="1"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39" name="Rectangle 38"/>
          <p:cNvSpPr/>
          <p:nvPr userDrawn="1"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  <p:sp>
        <p:nvSpPr>
          <p:cNvPr id="42" name="Rectangle 41"/>
          <p:cNvSpPr/>
          <p:nvPr userDrawn="1"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43" name="Rectangle 42"/>
          <p:cNvSpPr/>
          <p:nvPr userDrawn="1"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44" name="Rectangle 43"/>
          <p:cNvSpPr/>
          <p:nvPr userDrawn="1"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45" name="Rectangle 44"/>
          <p:cNvSpPr/>
          <p:nvPr userDrawn="1"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46" name="Rectangle 45"/>
          <p:cNvSpPr/>
          <p:nvPr userDrawn="1"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7" name="Rectangle 46"/>
          <p:cNvSpPr/>
          <p:nvPr userDrawn="1"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8" name="Rectangle 47"/>
          <p:cNvSpPr/>
          <p:nvPr userDrawn="1"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15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8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4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C59-2B0F-4EDE-9489-3C825930062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2891-32A6-4E69-8868-BE0906FC1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936941" y="6604864"/>
            <a:ext cx="298824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Date: 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Drawn By:  </a:t>
            </a:r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1176000" y="6604864"/>
            <a:ext cx="508000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2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11310471" y="6501972"/>
            <a:ext cx="70223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3" name="Text Placeholder 57"/>
          <p:cNvSpPr>
            <a:spLocks noGrp="1"/>
          </p:cNvSpPr>
          <p:nvPr>
            <p:ph type="body" sz="quarter" idx="15"/>
          </p:nvPr>
        </p:nvSpPr>
        <p:spPr>
          <a:xfrm>
            <a:off x="10936941" y="6338455"/>
            <a:ext cx="1075764" cy="16351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684000" y="6604864"/>
            <a:ext cx="328705" cy="97272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182866" tIns="91433" rIns="182866" bIns="91433" anchor="t">
            <a:normAutofit fontScale="25000" lnSpcReduction="20000"/>
          </a:bodyPr>
          <a:lstStyle>
            <a:defPPr>
              <a:defRPr lang="en-US"/>
            </a:defPPr>
            <a:lvl1pPr marL="0" algn="r" defTabSz="2925511" rtl="0" eaLnBrk="1" latinLnBrk="0" hangingPunct="1">
              <a:defRPr kumimoji="0" lang="en-US" sz="294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46275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511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827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102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378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653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39293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2049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792891-32A6-4E69-8868-BE0906FC1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36" name="Rectangle 35"/>
          <p:cNvSpPr/>
          <p:nvPr userDrawn="1"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38" name="Rectangle 37"/>
          <p:cNvSpPr/>
          <p:nvPr userDrawn="1"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39" name="Rectangle 38"/>
          <p:cNvSpPr/>
          <p:nvPr userDrawn="1"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2" name="Rectangle 41"/>
          <p:cNvSpPr/>
          <p:nvPr userDrawn="1"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  <p:sp>
        <p:nvSpPr>
          <p:cNvPr id="43" name="Rectangle 42"/>
          <p:cNvSpPr/>
          <p:nvPr userDrawn="1"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44" name="Rectangle 43"/>
          <p:cNvSpPr/>
          <p:nvPr userDrawn="1"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45" name="Rectangle 44"/>
          <p:cNvSpPr/>
          <p:nvPr userDrawn="1"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46" name="Rectangle 45"/>
          <p:cNvSpPr/>
          <p:nvPr userDrawn="1"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47" name="Rectangle 46"/>
          <p:cNvSpPr/>
          <p:nvPr userDrawn="1"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8" name="Rectangle 47"/>
          <p:cNvSpPr/>
          <p:nvPr userDrawn="1"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9" name="Rectangle 48"/>
          <p:cNvSpPr/>
          <p:nvPr userDrawn="1"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12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C59-2B0F-4EDE-9489-3C825930062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2891-32A6-4E69-8868-BE0906FC1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936941" y="6604864"/>
            <a:ext cx="298824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Date: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/>
              <a:t>Drawn By:  </a:t>
            </a:r>
          </a:p>
        </p:txBody>
      </p:sp>
      <p:sp>
        <p:nvSpPr>
          <p:cNvPr id="2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1176000" y="6604864"/>
            <a:ext cx="508000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11310471" y="6501972"/>
            <a:ext cx="70223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 dirty="0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2" name="Text Placeholder 57"/>
          <p:cNvSpPr>
            <a:spLocks noGrp="1"/>
          </p:cNvSpPr>
          <p:nvPr>
            <p:ph type="body" sz="quarter" idx="15"/>
          </p:nvPr>
        </p:nvSpPr>
        <p:spPr>
          <a:xfrm>
            <a:off x="10936941" y="6338455"/>
            <a:ext cx="1075764" cy="16351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>
              <a:buNone/>
              <a:defRPr lang="en-US" sz="294"/>
            </a:lvl1pPr>
          </a:lstStyle>
          <a:p>
            <a:pPr marL="0" lvl="0" defTabSz="430220"/>
            <a:r>
              <a:rPr lang="en-US"/>
              <a:t>Edit Master text styles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1684000" y="6604864"/>
            <a:ext cx="328705" cy="97272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182866" tIns="91433" rIns="182866" bIns="91433" anchor="t">
            <a:normAutofit fontScale="25000" lnSpcReduction="20000"/>
          </a:bodyPr>
          <a:lstStyle>
            <a:defPPr>
              <a:defRPr lang="en-US"/>
            </a:defPPr>
            <a:lvl1pPr marL="0" algn="r" defTabSz="2925511" rtl="0" eaLnBrk="1" latinLnBrk="0" hangingPunct="1">
              <a:defRPr kumimoji="0" lang="en-US" sz="294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46275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5511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827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102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3780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6536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39293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2049" algn="l" defTabSz="2925511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792891-32A6-4E69-8868-BE0906FC1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35" name="Rectangle 34"/>
          <p:cNvSpPr/>
          <p:nvPr userDrawn="1"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36" name="Rectangle 35"/>
          <p:cNvSpPr/>
          <p:nvPr userDrawn="1"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38" name="Rectangle 37"/>
          <p:cNvSpPr/>
          <p:nvPr userDrawn="1"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39" name="Rectangle 38"/>
          <p:cNvSpPr/>
          <p:nvPr userDrawn="1"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  <p:sp>
        <p:nvSpPr>
          <p:cNvPr id="42" name="Rectangle 41"/>
          <p:cNvSpPr/>
          <p:nvPr userDrawn="1"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43" name="Rectangle 42"/>
          <p:cNvSpPr/>
          <p:nvPr userDrawn="1"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44" name="Rectangle 43"/>
          <p:cNvSpPr/>
          <p:nvPr userDrawn="1"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45" name="Rectangle 44"/>
          <p:cNvSpPr/>
          <p:nvPr userDrawn="1"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46" name="Rectangle 45"/>
          <p:cNvSpPr/>
          <p:nvPr userDrawn="1"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7" name="Rectangle 46"/>
          <p:cNvSpPr/>
          <p:nvPr userDrawn="1"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8" name="Rectangle 47"/>
          <p:cNvSpPr/>
          <p:nvPr userDrawn="1"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9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solidFill>
            <a:schemeClr val="bg2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6055" tIns="43028" rIns="86055" bIns="43028" anchor="ctr"/>
          <a:lstStyle/>
          <a:p>
            <a:pPr algn="ctr" eaLnBrk="1" latinLnBrk="0" hangingPunct="1"/>
            <a:endParaRPr kumimoji="0" lang="en-US" sz="1735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lIns="292587" tIns="146294" rIns="292587" bIns="146294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585173" tIns="292587" rIns="292587" bIns="146294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lIns="292587" tIns="146294" rIns="292587" bIns="146294" anchor="b"/>
          <a:lstStyle>
            <a:lvl1pPr algn="r" eaLnBrk="1" latinLnBrk="0" hangingPunct="1">
              <a:defRPr kumimoji="0" sz="97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DF5DC59-2B0F-4EDE-9489-3C825930062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lIns="292587" tIns="146294" rIns="292587" bIns="146294" anchor="b"/>
          <a:lstStyle>
            <a:lvl1pPr algn="l" eaLnBrk="1" latinLnBrk="0" hangingPunct="1">
              <a:defRPr kumimoji="0" sz="97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lIns="292587" tIns="146294" rIns="292587" bIns="146294" anchor="b"/>
          <a:lstStyle>
            <a:lvl1pPr algn="r" eaLnBrk="1" latinLnBrk="0" hangingPunct="1">
              <a:defRPr kumimoji="0" sz="97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E792891-32A6-4E69-8868-BE0906FC18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9294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55059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33082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0658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482353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58118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63388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709647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8785412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861176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0936941" y="73602"/>
            <a:ext cx="1075765" cy="7360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6941" y="6604864"/>
            <a:ext cx="239056" cy="97273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 dirty="0"/>
              <a:t>Date: 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936942" y="6501972"/>
            <a:ext cx="1075765" cy="10289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anchor="t"/>
          <a:lstStyle>
            <a:defPPr>
              <a:defRPr lang="en-US"/>
            </a:defPPr>
            <a:lvl1pPr marL="0" algn="l" defTabSz="146286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43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2862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295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5726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157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8588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020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1451" algn="l" defTabSz="1462862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4" dirty="0"/>
              <a:t>Drawn By:  </a:t>
            </a:r>
          </a:p>
        </p:txBody>
      </p:sp>
      <p:sp>
        <p:nvSpPr>
          <p:cNvPr id="24" name="Text Placeholder 57"/>
          <p:cNvSpPr txBox="1">
            <a:spLocks/>
          </p:cNvSpPr>
          <p:nvPr userDrawn="1"/>
        </p:nvSpPr>
        <p:spPr>
          <a:xfrm>
            <a:off x="11175999" y="6604864"/>
            <a:ext cx="836705" cy="97273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 algn="l" rtl="0" eaLnBrk="1" latinLnBrk="0" hangingPunct="1">
              <a:spcBef>
                <a:spcPts val="235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29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6289" indent="-189306" algn="l" rtl="0" eaLnBrk="1" latinLnBrk="0" hangingPunct="1">
              <a:spcBef>
                <a:spcPts val="235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0014" indent="-172096" algn="l" rtl="0" eaLnBrk="1" latinLnBrk="0" hangingPunct="1">
              <a:spcBef>
                <a:spcPts val="235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3739" indent="-172096" algn="l" rtl="0" eaLnBrk="1" latinLnBrk="0" hangingPunct="1">
              <a:spcBef>
                <a:spcPts val="217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467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258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61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494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7010" indent="-172096" algn="l" rtl="0" eaLnBrk="1" latinLnBrk="0" hangingPunct="1">
              <a:spcBef>
                <a:spcPts val="2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44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22131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430220"/>
            <a:r>
              <a:rPr lang="en-US"/>
              <a:t>Edit Master text styles</a:t>
            </a:r>
          </a:p>
        </p:txBody>
      </p:sp>
      <p:sp>
        <p:nvSpPr>
          <p:cNvPr id="26" name="Text Placeholder 57"/>
          <p:cNvSpPr txBox="1">
            <a:spLocks/>
          </p:cNvSpPr>
          <p:nvPr userDrawn="1"/>
        </p:nvSpPr>
        <p:spPr>
          <a:xfrm>
            <a:off x="11310471" y="6501972"/>
            <a:ext cx="702235" cy="102892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 algn="l" rtl="0" eaLnBrk="1" latinLnBrk="0" hangingPunct="1">
              <a:spcBef>
                <a:spcPts val="235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294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6289" indent="-189306" algn="l" rtl="0" eaLnBrk="1" latinLnBrk="0" hangingPunct="1">
              <a:spcBef>
                <a:spcPts val="235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0014" indent="-172096" algn="l" rtl="0" eaLnBrk="1" latinLnBrk="0" hangingPunct="1">
              <a:spcBef>
                <a:spcPts val="235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3739" indent="-172096" algn="l" rtl="0" eaLnBrk="1" latinLnBrk="0" hangingPunct="1">
              <a:spcBef>
                <a:spcPts val="217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467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258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61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494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7010" indent="-172096" algn="l" rtl="0" eaLnBrk="1" latinLnBrk="0" hangingPunct="1">
              <a:spcBef>
                <a:spcPts val="2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44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22131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430220"/>
            <a:r>
              <a:rPr lang="en-US" dirty="0"/>
              <a:t>Edit Master text styles</a:t>
            </a:r>
          </a:p>
        </p:txBody>
      </p:sp>
      <p:sp>
        <p:nvSpPr>
          <p:cNvPr id="27" name="Text Placeholder 57"/>
          <p:cNvSpPr txBox="1">
            <a:spLocks/>
          </p:cNvSpPr>
          <p:nvPr userDrawn="1"/>
        </p:nvSpPr>
        <p:spPr>
          <a:xfrm>
            <a:off x="10936941" y="6338455"/>
            <a:ext cx="1075764" cy="163517"/>
          </a:xfrm>
          <a:prstGeom prst="rect">
            <a:avLst/>
          </a:prstGeom>
          <a:ln w="3175" cap="flat" cmpd="sng" algn="ctr">
            <a:solidFill>
              <a:schemeClr val="l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2866" tIns="91433" rIns="182866" bIns="91433" anchor="t"/>
          <a:lstStyle>
            <a:lvl1pPr marL="0" indent="0" algn="l" rtl="0" eaLnBrk="1" latinLnBrk="0" hangingPunct="1">
              <a:spcBef>
                <a:spcPts val="235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294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6289" indent="-189306" algn="l" rtl="0" eaLnBrk="1" latinLnBrk="0" hangingPunct="1">
              <a:spcBef>
                <a:spcPts val="235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0014" indent="-172096" algn="l" rtl="0" eaLnBrk="1" latinLnBrk="0" hangingPunct="1">
              <a:spcBef>
                <a:spcPts val="235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0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3739" indent="-172096" algn="l" rtl="0" eaLnBrk="1" latinLnBrk="0" hangingPunct="1">
              <a:spcBef>
                <a:spcPts val="217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467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2584" indent="-172096" algn="l" rtl="0" eaLnBrk="1" latinLnBrk="0" hangingPunct="1">
              <a:spcBef>
                <a:spcPts val="23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61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494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7010" indent="-172096" algn="l" rtl="0" eaLnBrk="1" latinLnBrk="0" hangingPunct="1">
              <a:spcBef>
                <a:spcPts val="242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44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22131" indent="-172096" algn="l" rtl="0" eaLnBrk="1" latinLnBrk="0" hangingPunct="1">
              <a:spcBef>
                <a:spcPts val="2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4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430220"/>
            <a:r>
              <a:rPr lang="en-US"/>
              <a:t>Edit Master text styles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79294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255059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2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233082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3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340658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4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482353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5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5558118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6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63388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7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7709647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8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785412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9861176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10936941" y="6702137"/>
            <a:ext cx="1075765" cy="77932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53784" tIns="26892" rIns="53784" bIns="26892" rtlCol="0" anchor="ctr"/>
          <a:lstStyle/>
          <a:p>
            <a:pPr algn="ctr"/>
            <a:r>
              <a:rPr lang="en-US" sz="294"/>
              <a:t>11</a:t>
            </a:r>
          </a:p>
        </p:txBody>
      </p:sp>
      <p:sp>
        <p:nvSpPr>
          <p:cNvPr id="40" name="Rectangle 39"/>
          <p:cNvSpPr/>
          <p:nvPr userDrawn="1"/>
        </p:nvSpPr>
        <p:spPr>
          <a:xfrm rot="16200000">
            <a:off x="11589939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11589940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42" name="Rectangle 41"/>
          <p:cNvSpPr/>
          <p:nvPr userDrawn="1"/>
        </p:nvSpPr>
        <p:spPr>
          <a:xfrm rot="16200000">
            <a:off x="11589939" y="4310699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43" name="Rectangle 42"/>
          <p:cNvSpPr/>
          <p:nvPr userDrawn="1"/>
        </p:nvSpPr>
        <p:spPr>
          <a:xfrm rot="16200000">
            <a:off x="11589939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44" name="Rectangle 43"/>
          <p:cNvSpPr/>
          <p:nvPr userDrawn="1"/>
        </p:nvSpPr>
        <p:spPr>
          <a:xfrm rot="16200000">
            <a:off x="11589939" y="2440335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45" name="Rectangle 44"/>
          <p:cNvSpPr/>
          <p:nvPr userDrawn="1"/>
        </p:nvSpPr>
        <p:spPr>
          <a:xfrm rot="16200000">
            <a:off x="11589939" y="1505153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46" name="Rectangle 45"/>
          <p:cNvSpPr/>
          <p:nvPr userDrawn="1"/>
        </p:nvSpPr>
        <p:spPr>
          <a:xfrm rot="16200000">
            <a:off x="11589939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  <p:sp>
        <p:nvSpPr>
          <p:cNvPr id="47" name="Rectangle 46"/>
          <p:cNvSpPr/>
          <p:nvPr userDrawn="1"/>
        </p:nvSpPr>
        <p:spPr>
          <a:xfrm rot="16200000">
            <a:off x="-333122" y="618972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G</a:t>
            </a:r>
          </a:p>
        </p:txBody>
      </p:sp>
      <p:sp>
        <p:nvSpPr>
          <p:cNvPr id="48" name="Rectangle 47"/>
          <p:cNvSpPr/>
          <p:nvPr userDrawn="1"/>
        </p:nvSpPr>
        <p:spPr>
          <a:xfrm rot="16200000">
            <a:off x="-333121" y="525454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F</a:t>
            </a:r>
          </a:p>
        </p:txBody>
      </p:sp>
      <p:sp>
        <p:nvSpPr>
          <p:cNvPr id="49" name="Rectangle 48"/>
          <p:cNvSpPr/>
          <p:nvPr userDrawn="1"/>
        </p:nvSpPr>
        <p:spPr>
          <a:xfrm rot="16200000">
            <a:off x="-333122" y="4310700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E</a:t>
            </a:r>
          </a:p>
        </p:txBody>
      </p:sp>
      <p:sp>
        <p:nvSpPr>
          <p:cNvPr id="50" name="Rectangle 49"/>
          <p:cNvSpPr/>
          <p:nvPr userDrawn="1"/>
        </p:nvSpPr>
        <p:spPr>
          <a:xfrm rot="16200000">
            <a:off x="-333122" y="3375517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D</a:t>
            </a:r>
          </a:p>
        </p:txBody>
      </p:sp>
      <p:sp>
        <p:nvSpPr>
          <p:cNvPr id="51" name="Rectangle 50"/>
          <p:cNvSpPr/>
          <p:nvPr userDrawn="1"/>
        </p:nvSpPr>
        <p:spPr>
          <a:xfrm rot="16200000">
            <a:off x="-333121" y="2440336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C</a:t>
            </a:r>
          </a:p>
        </p:txBody>
      </p:sp>
      <p:sp>
        <p:nvSpPr>
          <p:cNvPr id="52" name="Rectangle 51"/>
          <p:cNvSpPr/>
          <p:nvPr userDrawn="1"/>
        </p:nvSpPr>
        <p:spPr>
          <a:xfrm rot="16200000">
            <a:off x="-333121" y="1505154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B</a:t>
            </a:r>
          </a:p>
        </p:txBody>
      </p:sp>
      <p:sp>
        <p:nvSpPr>
          <p:cNvPr id="53" name="Rectangle 52"/>
          <p:cNvSpPr/>
          <p:nvPr userDrawn="1"/>
        </p:nvSpPr>
        <p:spPr>
          <a:xfrm rot="16200000">
            <a:off x="-333121" y="569972"/>
            <a:ext cx="935182" cy="89647"/>
          </a:xfrm>
          <a:prstGeom prst="rect">
            <a:avLst/>
          </a:prstGeom>
          <a:ln w="3175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vert" lIns="53784" tIns="26892" rIns="53784" bIns="26892" rtlCol="0" anchor="ctr"/>
          <a:lstStyle/>
          <a:p>
            <a:pPr algn="ctr"/>
            <a:r>
              <a:rPr lang="en-US" sz="294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54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txStyles>
    <p:titleStyle>
      <a:lvl1pPr algn="l" rtl="0" eaLnBrk="1" latinLnBrk="0" hangingPunct="1">
        <a:spcBef>
          <a:spcPct val="0"/>
        </a:spcBef>
        <a:buNone/>
        <a:defRPr kumimoji="0" sz="3411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49540" indent="-249540" algn="l" rtl="0" eaLnBrk="1" latinLnBrk="0" hangingPunct="1">
        <a:spcBef>
          <a:spcPts val="235"/>
        </a:spcBef>
        <a:buClr>
          <a:schemeClr val="accent1"/>
        </a:buClr>
        <a:buSzPct val="80000"/>
        <a:buFont typeface="Wingdings 2"/>
        <a:buChar char=""/>
        <a:defRPr kumimoji="0" sz="2647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6289" indent="-189306" algn="l" rtl="0" eaLnBrk="1" latinLnBrk="0" hangingPunct="1">
        <a:spcBef>
          <a:spcPts val="235"/>
        </a:spcBef>
        <a:buClr>
          <a:schemeClr val="accent1"/>
        </a:buClr>
        <a:buSzPct val="100000"/>
        <a:buFont typeface="Verdana"/>
        <a:buChar char="◦"/>
        <a:defRPr kumimoji="0" sz="2235" kern="1200">
          <a:solidFill>
            <a:schemeClr val="tx1"/>
          </a:solidFill>
          <a:latin typeface="+mn-lt"/>
          <a:ea typeface="+mn-ea"/>
          <a:cs typeface="+mn-cs"/>
        </a:defRPr>
      </a:lvl2pPr>
      <a:lvl3pPr marL="740014" indent="-172096" algn="l" rtl="0" eaLnBrk="1" latinLnBrk="0" hangingPunct="1">
        <a:spcBef>
          <a:spcPts val="235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059" kern="1200">
          <a:solidFill>
            <a:schemeClr val="tx1"/>
          </a:solidFill>
          <a:latin typeface="+mn-lt"/>
          <a:ea typeface="+mn-ea"/>
          <a:cs typeface="+mn-cs"/>
        </a:defRPr>
      </a:lvl3pPr>
      <a:lvl4pPr marL="963739" indent="-172096" algn="l" rtl="0" eaLnBrk="1" latinLnBrk="0" hangingPunct="1">
        <a:spcBef>
          <a:spcPts val="217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204674" indent="-172096" algn="l" rtl="0" eaLnBrk="1" latinLnBrk="0" hangingPunct="1">
        <a:spcBef>
          <a:spcPts val="23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1402584" indent="-172096" algn="l" rtl="0" eaLnBrk="1" latinLnBrk="0" hangingPunct="1">
        <a:spcBef>
          <a:spcPts val="23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61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494" indent="-172096" algn="l" rtl="0" eaLnBrk="1" latinLnBrk="0" hangingPunct="1">
        <a:spcBef>
          <a:spcPts val="24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441" kern="1200">
          <a:solidFill>
            <a:schemeClr val="tx1"/>
          </a:solidFill>
          <a:latin typeface="+mn-lt"/>
          <a:ea typeface="+mn-ea"/>
          <a:cs typeface="+mn-cs"/>
        </a:defRPr>
      </a:lvl7pPr>
      <a:lvl8pPr marL="1807010" indent="-172096" algn="l" rtl="0" eaLnBrk="1" latinLnBrk="0" hangingPunct="1">
        <a:spcBef>
          <a:spcPts val="242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44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22131" indent="-172096" algn="l" rtl="0" eaLnBrk="1" latinLnBrk="0" hangingPunct="1">
        <a:spcBef>
          <a:spcPts val="24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441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302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604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20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512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81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0116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41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by Gilbert Medel</a:t>
            </a:r>
          </a:p>
        </p:txBody>
      </p:sp>
    </p:spTree>
    <p:extLst>
      <p:ext uri="{BB962C8B-B14F-4D97-AF65-F5344CB8AC3E}">
        <p14:creationId xmlns:p14="http://schemas.microsoft.com/office/powerpoint/2010/main" val="23363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221F09-0513-41CE-A870-79373AF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BB36C8-2B59-4096-90E8-4A70BC27E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6DC799-977C-435D-B34D-6304F1A58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88FD42-9582-4804-8866-B44BD27A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17059"/>
              </p:ext>
            </p:extLst>
          </p:nvPr>
        </p:nvGraphicFramePr>
        <p:xfrm>
          <a:off x="935420" y="283696"/>
          <a:ext cx="1376856" cy="3048081"/>
        </p:xfrm>
        <a:graphic>
          <a:graphicData uri="http://schemas.openxmlformats.org/drawingml/2006/table">
            <a:tbl>
              <a:tblPr/>
              <a:tblGrid>
                <a:gridCol w="688428">
                  <a:extLst>
                    <a:ext uri="{9D8B030D-6E8A-4147-A177-3AD203B41FA5}">
                      <a16:colId xmlns:a16="http://schemas.microsoft.com/office/drawing/2014/main" val="1566620683"/>
                    </a:ext>
                  </a:extLst>
                </a:gridCol>
                <a:gridCol w="688428">
                  <a:extLst>
                    <a:ext uri="{9D8B030D-6E8A-4147-A177-3AD203B41FA5}">
                      <a16:colId xmlns:a16="http://schemas.microsoft.com/office/drawing/2014/main" val="2789716544"/>
                    </a:ext>
                  </a:extLst>
                </a:gridCol>
              </a:tblGrid>
              <a:tr h="86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cap="all">
                          <a:solidFill>
                            <a:srgbClr val="000000"/>
                          </a:solidFill>
                          <a:effectLst/>
                        </a:rPr>
                        <a:t>WIDGETS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cap="all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00310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Label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display text or image on the screen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09539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Button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add buttons to your application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4596"/>
                  </a:ext>
                </a:extLst>
              </a:tr>
              <a:tr h="2161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Canvas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draw pictures and others layouts like texts, graphics etc.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03133"/>
                  </a:ext>
                </a:extLst>
              </a:tr>
              <a:tr h="2161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ComboBox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contains a down arrow to select from list of available options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17606"/>
                  </a:ext>
                </a:extLst>
              </a:tr>
              <a:tr h="3129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CheckButton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displays a number of options to the user as toggle buttons from which user can select any number of options.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38722"/>
                  </a:ext>
                </a:extLst>
              </a:tr>
              <a:tr h="2484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RadiButton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implement one-of-many selection as it allows only one option to be selected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25565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Entry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input single line text entry from user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45321"/>
                  </a:ext>
                </a:extLst>
              </a:tr>
              <a:tr h="183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Frame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as container to hold and organize the widgets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54574"/>
                  </a:ext>
                </a:extLst>
              </a:tr>
              <a:tr h="2484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Message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works same as that of label and refers to multi-line and non-editable text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0523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Scale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provide a graphical slider which allows to select any value from that scale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7311"/>
                  </a:ext>
                </a:extLst>
              </a:tr>
              <a:tr h="2161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Scrollbar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used to scroll down the contents. It provides a slide controller.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35737"/>
                  </a:ext>
                </a:extLst>
              </a:tr>
              <a:tr h="1515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SpinBox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is allows user to select from given set of values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41080"/>
                  </a:ext>
                </a:extLst>
              </a:tr>
              <a:tr h="2484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Text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It allows user to edit multiline text and format the way it has to be displayed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971"/>
                  </a:ext>
                </a:extLst>
              </a:tr>
              <a:tr h="1838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>
                          <a:effectLst/>
                        </a:rPr>
                        <a:t>Menu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00" b="0" dirty="0">
                          <a:effectLst/>
                        </a:rPr>
                        <a:t>It is used to create all kinds of menu used by an application</a:t>
                      </a:r>
                    </a:p>
                  </a:txBody>
                  <a:tcPr marL="15401" marR="15401" marT="15401" marB="1540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3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73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gineering_Design">
  <a:themeElements>
    <a:clrScheme name="Black And White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000000"/>
      </a:accent6>
      <a:hlink>
        <a:srgbClr val="00B0F0"/>
      </a:hlink>
      <a:folHlink>
        <a:srgbClr val="7030A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_Design" id="{3CA0451D-0F82-42AB-AA16-1629BAC74EB0}" vid="{FDA4B527-1B63-40F5-BEF6-D66D89E4EA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Engineering_Design</Template>
  <TotalTime>343</TotalTime>
  <Words>215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Verdana</vt:lpstr>
      <vt:lpstr>Wingdings 2</vt:lpstr>
      <vt:lpstr>Engineering_Design</vt:lpstr>
      <vt:lpstr>Tkinter</vt:lpstr>
      <vt:lpstr>PowerPoint Presentation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Medel, Gilbert CIV PHD NSWC, L43</dc:creator>
  <cp:lastModifiedBy>Gilbert Medel</cp:lastModifiedBy>
  <cp:revision>4</cp:revision>
  <dcterms:created xsi:type="dcterms:W3CDTF">2018-07-27T22:22:56Z</dcterms:created>
  <dcterms:modified xsi:type="dcterms:W3CDTF">2020-10-04T12:23:06Z</dcterms:modified>
</cp:coreProperties>
</file>