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58" r:id="rId3"/>
    <p:sldId id="257" r:id="rId4"/>
    <p:sldId id="261" r:id="rId5"/>
  </p:sldIdLst>
  <p:sldSz cx="12192000" cy="6858000"/>
  <p:notesSz cx="6858000" cy="9144000"/>
  <p:defaultTextStyle>
    <a:defPPr>
      <a:defRPr lang="en-US"/>
    </a:defPPr>
    <a:lvl1pPr marL="0" algn="l" defTabSz="2925511" rtl="0" eaLnBrk="1" latinLnBrk="0" hangingPunct="1">
      <a:defRPr sz="5900" kern="1200">
        <a:solidFill>
          <a:schemeClr val="tx1"/>
        </a:solidFill>
        <a:latin typeface="+mn-lt"/>
        <a:ea typeface="+mn-ea"/>
        <a:cs typeface="+mn-cs"/>
      </a:defRPr>
    </a:lvl1pPr>
    <a:lvl2pPr marL="1462756" algn="l" defTabSz="2925511" rtl="0" eaLnBrk="1" latinLnBrk="0" hangingPunct="1">
      <a:defRPr sz="5900" kern="1200">
        <a:solidFill>
          <a:schemeClr val="tx1"/>
        </a:solidFill>
        <a:latin typeface="+mn-lt"/>
        <a:ea typeface="+mn-ea"/>
        <a:cs typeface="+mn-cs"/>
      </a:defRPr>
    </a:lvl2pPr>
    <a:lvl3pPr marL="2925511" algn="l" defTabSz="2925511" rtl="0" eaLnBrk="1" latinLnBrk="0" hangingPunct="1">
      <a:defRPr sz="5900" kern="1200">
        <a:solidFill>
          <a:schemeClr val="tx1"/>
        </a:solidFill>
        <a:latin typeface="+mn-lt"/>
        <a:ea typeface="+mn-ea"/>
        <a:cs typeface="+mn-cs"/>
      </a:defRPr>
    </a:lvl3pPr>
    <a:lvl4pPr marL="4388270" algn="l" defTabSz="2925511" rtl="0" eaLnBrk="1" latinLnBrk="0" hangingPunct="1">
      <a:defRPr sz="5900" kern="1200">
        <a:solidFill>
          <a:schemeClr val="tx1"/>
        </a:solidFill>
        <a:latin typeface="+mn-lt"/>
        <a:ea typeface="+mn-ea"/>
        <a:cs typeface="+mn-cs"/>
      </a:defRPr>
    </a:lvl4pPr>
    <a:lvl5pPr marL="5851026" algn="l" defTabSz="2925511" rtl="0" eaLnBrk="1" latinLnBrk="0" hangingPunct="1">
      <a:defRPr sz="5900" kern="1200">
        <a:solidFill>
          <a:schemeClr val="tx1"/>
        </a:solidFill>
        <a:latin typeface="+mn-lt"/>
        <a:ea typeface="+mn-ea"/>
        <a:cs typeface="+mn-cs"/>
      </a:defRPr>
    </a:lvl5pPr>
    <a:lvl6pPr marL="7313780" algn="l" defTabSz="2925511" rtl="0" eaLnBrk="1" latinLnBrk="0" hangingPunct="1">
      <a:defRPr sz="5900" kern="1200">
        <a:solidFill>
          <a:schemeClr val="tx1"/>
        </a:solidFill>
        <a:latin typeface="+mn-lt"/>
        <a:ea typeface="+mn-ea"/>
        <a:cs typeface="+mn-cs"/>
      </a:defRPr>
    </a:lvl6pPr>
    <a:lvl7pPr marL="8776536" algn="l" defTabSz="2925511" rtl="0" eaLnBrk="1" latinLnBrk="0" hangingPunct="1">
      <a:defRPr sz="5900" kern="1200">
        <a:solidFill>
          <a:schemeClr val="tx1"/>
        </a:solidFill>
        <a:latin typeface="+mn-lt"/>
        <a:ea typeface="+mn-ea"/>
        <a:cs typeface="+mn-cs"/>
      </a:defRPr>
    </a:lvl7pPr>
    <a:lvl8pPr marL="10239293" algn="l" defTabSz="2925511" rtl="0" eaLnBrk="1" latinLnBrk="0" hangingPunct="1">
      <a:defRPr sz="5900" kern="1200">
        <a:solidFill>
          <a:schemeClr val="tx1"/>
        </a:solidFill>
        <a:latin typeface="+mn-lt"/>
        <a:ea typeface="+mn-ea"/>
        <a:cs typeface="+mn-cs"/>
      </a:defRPr>
    </a:lvl8pPr>
    <a:lvl9pPr marL="11702049" algn="l" defTabSz="2925511" rtl="0" eaLnBrk="1" latinLnBrk="0" hangingPunct="1">
      <a:defRPr sz="59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4C4B66B-9117-4C68-9669-EE5D8D0485DA}">
          <p14:sldIdLst>
            <p14:sldId id="256"/>
            <p14:sldId id="258"/>
          </p14:sldIdLst>
        </p14:section>
        <p14:section name="Package" id="{50F1D012-BC98-4712-94A6-21E24E0EFA9F}">
          <p14:sldIdLst>
            <p14:sldId id="257"/>
            <p14:sldId id="2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07" autoAdjust="0"/>
    <p:restoredTop sz="90303" autoAdjust="0"/>
  </p:normalViewPr>
  <p:slideViewPr>
    <p:cSldViewPr snapToGrid="0">
      <p:cViewPr varScale="1">
        <p:scale>
          <a:sx n="148" d="100"/>
          <a:sy n="148" d="100"/>
        </p:scale>
        <p:origin x="276"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2" d="100"/>
          <a:sy n="92" d="100"/>
        </p:scale>
        <p:origin x="150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lbert Medel" userId="ecfa20cffead1128" providerId="LiveId" clId="{5FAF6037-CAD4-427F-A408-488645A983C1}"/>
    <pc:docChg chg="undo redo custSel modSld">
      <pc:chgData name="Gilbert Medel" userId="ecfa20cffead1128" providerId="LiveId" clId="{5FAF6037-CAD4-427F-A408-488645A983C1}" dt="2024-06-20T04:03:06.037" v="688" actId="14100"/>
      <pc:docMkLst>
        <pc:docMk/>
      </pc:docMkLst>
      <pc:sldChg chg="addSp delSp modSp mod">
        <pc:chgData name="Gilbert Medel" userId="ecfa20cffead1128" providerId="LiveId" clId="{5FAF6037-CAD4-427F-A408-488645A983C1}" dt="2024-06-20T04:03:06.037" v="688" actId="14100"/>
        <pc:sldMkLst>
          <pc:docMk/>
          <pc:sldMk cId="1913073207" sldId="258"/>
        </pc:sldMkLst>
        <pc:spChg chg="mod topLvl">
          <ac:chgData name="Gilbert Medel" userId="ecfa20cffead1128" providerId="LiveId" clId="{5FAF6037-CAD4-427F-A408-488645A983C1}" dt="2024-06-20T04:01:09.993" v="671" actId="1076"/>
          <ac:spMkLst>
            <pc:docMk/>
            <pc:sldMk cId="1913073207" sldId="258"/>
            <ac:spMk id="2" creationId="{73FF8830-8133-4D73-B682-2E959B1FB5A6}"/>
          </ac:spMkLst>
        </pc:spChg>
        <pc:spChg chg="mod topLvl">
          <ac:chgData name="Gilbert Medel" userId="ecfa20cffead1128" providerId="LiveId" clId="{5FAF6037-CAD4-427F-A408-488645A983C1}" dt="2024-06-20T04:03:06.037" v="688" actId="14100"/>
          <ac:spMkLst>
            <pc:docMk/>
            <pc:sldMk cId="1913073207" sldId="258"/>
            <ac:spMk id="3" creationId="{44671704-C06D-404F-84BA-7E823ED02B14}"/>
          </ac:spMkLst>
        </pc:spChg>
        <pc:spChg chg="add del mod">
          <ac:chgData name="Gilbert Medel" userId="ecfa20cffead1128" providerId="LiveId" clId="{5FAF6037-CAD4-427F-A408-488645A983C1}" dt="2024-06-20T00:04:41.701" v="301" actId="478"/>
          <ac:spMkLst>
            <pc:docMk/>
            <pc:sldMk cId="1913073207" sldId="258"/>
            <ac:spMk id="4" creationId="{DAEC4DE0-65CB-32FA-5024-6007F576C28E}"/>
          </ac:spMkLst>
        </pc:spChg>
        <pc:spChg chg="add del mod">
          <ac:chgData name="Gilbert Medel" userId="ecfa20cffead1128" providerId="LiveId" clId="{5FAF6037-CAD4-427F-A408-488645A983C1}" dt="2024-06-20T00:04:41.701" v="301" actId="478"/>
          <ac:spMkLst>
            <pc:docMk/>
            <pc:sldMk cId="1913073207" sldId="258"/>
            <ac:spMk id="5" creationId="{E080AD9E-EB83-421C-D733-1BE377035826}"/>
          </ac:spMkLst>
        </pc:spChg>
        <pc:spChg chg="add del mod">
          <ac:chgData name="Gilbert Medel" userId="ecfa20cffead1128" providerId="LiveId" clId="{5FAF6037-CAD4-427F-A408-488645A983C1}" dt="2024-06-20T00:04:41.701" v="301" actId="478"/>
          <ac:spMkLst>
            <pc:docMk/>
            <pc:sldMk cId="1913073207" sldId="258"/>
            <ac:spMk id="6" creationId="{5EA369CA-5F00-E9C8-4921-3365B06B7E8D}"/>
          </ac:spMkLst>
        </pc:spChg>
        <pc:spChg chg="add del">
          <ac:chgData name="Gilbert Medel" userId="ecfa20cffead1128" providerId="LiveId" clId="{5FAF6037-CAD4-427F-A408-488645A983C1}" dt="2024-06-20T00:05:19.182" v="306" actId="22"/>
          <ac:spMkLst>
            <pc:docMk/>
            <pc:sldMk cId="1913073207" sldId="258"/>
            <ac:spMk id="12" creationId="{C3A4F2FE-2047-9155-31CF-954941C9B2B6}"/>
          </ac:spMkLst>
        </pc:spChg>
        <pc:spChg chg="add del mod">
          <ac:chgData name="Gilbert Medel" userId="ecfa20cffead1128" providerId="LiveId" clId="{5FAF6037-CAD4-427F-A408-488645A983C1}" dt="2024-06-20T00:11:25.872" v="414" actId="478"/>
          <ac:spMkLst>
            <pc:docMk/>
            <pc:sldMk cId="1913073207" sldId="258"/>
            <ac:spMk id="13" creationId="{A5B646A0-AFCD-ECFB-682A-ACAED8715BE8}"/>
          </ac:spMkLst>
        </pc:spChg>
        <pc:spChg chg="add del mod">
          <ac:chgData name="Gilbert Medel" userId="ecfa20cffead1128" providerId="LiveId" clId="{5FAF6037-CAD4-427F-A408-488645A983C1}" dt="2024-06-20T00:11:25.872" v="414" actId="478"/>
          <ac:spMkLst>
            <pc:docMk/>
            <pc:sldMk cId="1913073207" sldId="258"/>
            <ac:spMk id="14" creationId="{B13534EE-4C28-75A1-BE86-DACE6F30A9D6}"/>
          </ac:spMkLst>
        </pc:spChg>
        <pc:spChg chg="add mod">
          <ac:chgData name="Gilbert Medel" userId="ecfa20cffead1128" providerId="LiveId" clId="{5FAF6037-CAD4-427F-A408-488645A983C1}" dt="2024-06-20T03:32:32.137" v="458" actId="1076"/>
          <ac:spMkLst>
            <pc:docMk/>
            <pc:sldMk cId="1913073207" sldId="258"/>
            <ac:spMk id="15" creationId="{82A1C973-5FE8-E9DA-EB46-9ECD72FD1A24}"/>
          </ac:spMkLst>
        </pc:spChg>
        <pc:spChg chg="mod">
          <ac:chgData name="Gilbert Medel" userId="ecfa20cffead1128" providerId="LiveId" clId="{5FAF6037-CAD4-427F-A408-488645A983C1}" dt="2024-06-20T03:31:43.632" v="451" actId="14100"/>
          <ac:spMkLst>
            <pc:docMk/>
            <pc:sldMk cId="1913073207" sldId="258"/>
            <ac:spMk id="16" creationId="{18C6B940-014D-410D-8733-9CF604441788}"/>
          </ac:spMkLst>
        </pc:spChg>
        <pc:spChg chg="mod topLvl">
          <ac:chgData name="Gilbert Medel" userId="ecfa20cffead1128" providerId="LiveId" clId="{5FAF6037-CAD4-427F-A408-488645A983C1}" dt="2024-06-20T03:39:26.141" v="463" actId="1076"/>
          <ac:spMkLst>
            <pc:docMk/>
            <pc:sldMk cId="1913073207" sldId="258"/>
            <ac:spMk id="31" creationId="{0E71183F-C962-B2EC-2F0D-323CA4624C9E}"/>
          </ac:spMkLst>
        </pc:spChg>
        <pc:spChg chg="mod topLvl">
          <ac:chgData name="Gilbert Medel" userId="ecfa20cffead1128" providerId="LiveId" clId="{5FAF6037-CAD4-427F-A408-488645A983C1}" dt="2024-06-20T03:51:35.001" v="580" actId="14100"/>
          <ac:spMkLst>
            <pc:docMk/>
            <pc:sldMk cId="1913073207" sldId="258"/>
            <ac:spMk id="33" creationId="{4C5ED300-879F-F7E1-0F76-D7176BACC5ED}"/>
          </ac:spMkLst>
        </pc:spChg>
        <pc:spChg chg="mod topLvl">
          <ac:chgData name="Gilbert Medel" userId="ecfa20cffead1128" providerId="LiveId" clId="{5FAF6037-CAD4-427F-A408-488645A983C1}" dt="2024-06-20T03:51:35.001" v="580" actId="14100"/>
          <ac:spMkLst>
            <pc:docMk/>
            <pc:sldMk cId="1913073207" sldId="258"/>
            <ac:spMk id="37" creationId="{039782E8-72DA-1BE2-1C06-71B80CF7B666}"/>
          </ac:spMkLst>
        </pc:spChg>
        <pc:spChg chg="del mod topLvl">
          <ac:chgData name="Gilbert Medel" userId="ecfa20cffead1128" providerId="LiveId" clId="{5FAF6037-CAD4-427F-A408-488645A983C1}" dt="2024-06-20T03:42:44.748" v="481" actId="478"/>
          <ac:spMkLst>
            <pc:docMk/>
            <pc:sldMk cId="1913073207" sldId="258"/>
            <ac:spMk id="39" creationId="{4FC08D06-0764-0EE2-B9B6-E18F2A2E9151}"/>
          </ac:spMkLst>
        </pc:spChg>
        <pc:spChg chg="mod topLvl">
          <ac:chgData name="Gilbert Medel" userId="ecfa20cffead1128" providerId="LiveId" clId="{5FAF6037-CAD4-427F-A408-488645A983C1}" dt="2024-06-20T03:51:35.001" v="580" actId="14100"/>
          <ac:spMkLst>
            <pc:docMk/>
            <pc:sldMk cId="1913073207" sldId="258"/>
            <ac:spMk id="41" creationId="{593AC366-5B81-002F-04A6-95C6BE6CD3F4}"/>
          </ac:spMkLst>
        </pc:spChg>
        <pc:spChg chg="mod topLvl">
          <ac:chgData name="Gilbert Medel" userId="ecfa20cffead1128" providerId="LiveId" clId="{5FAF6037-CAD4-427F-A408-488645A983C1}" dt="2024-06-20T03:51:35.001" v="580" actId="14100"/>
          <ac:spMkLst>
            <pc:docMk/>
            <pc:sldMk cId="1913073207" sldId="258"/>
            <ac:spMk id="44" creationId="{1BBE00DE-529E-E66A-4DE2-E1FA25577CFF}"/>
          </ac:spMkLst>
        </pc:spChg>
        <pc:spChg chg="del topLvl">
          <ac:chgData name="Gilbert Medel" userId="ecfa20cffead1128" providerId="LiveId" clId="{5FAF6037-CAD4-427F-A408-488645A983C1}" dt="2024-06-20T03:39:01.149" v="461" actId="478"/>
          <ac:spMkLst>
            <pc:docMk/>
            <pc:sldMk cId="1913073207" sldId="258"/>
            <ac:spMk id="46" creationId="{E816C34A-422D-4DF7-A171-5E1D05583665}"/>
          </ac:spMkLst>
        </pc:spChg>
        <pc:spChg chg="del mod topLvl">
          <ac:chgData name="Gilbert Medel" userId="ecfa20cffead1128" providerId="LiveId" clId="{5FAF6037-CAD4-427F-A408-488645A983C1}" dt="2024-06-20T03:42:44.748" v="481" actId="478"/>
          <ac:spMkLst>
            <pc:docMk/>
            <pc:sldMk cId="1913073207" sldId="258"/>
            <ac:spMk id="47" creationId="{17CFCFED-8DD6-6FEA-6EF5-5504A6BD4EFB}"/>
          </ac:spMkLst>
        </pc:spChg>
        <pc:spChg chg="del mod topLvl">
          <ac:chgData name="Gilbert Medel" userId="ecfa20cffead1128" providerId="LiveId" clId="{5FAF6037-CAD4-427F-A408-488645A983C1}" dt="2024-06-20T03:42:44.748" v="481" actId="478"/>
          <ac:spMkLst>
            <pc:docMk/>
            <pc:sldMk cId="1913073207" sldId="258"/>
            <ac:spMk id="48" creationId="{67A1EC1F-69B8-56F6-A0C5-9F858D163D13}"/>
          </ac:spMkLst>
        </pc:spChg>
        <pc:spChg chg="mod">
          <ac:chgData name="Gilbert Medel" userId="ecfa20cffead1128" providerId="LiveId" clId="{5FAF6037-CAD4-427F-A408-488645A983C1}" dt="2024-06-20T03:31:56.416" v="454" actId="14100"/>
          <ac:spMkLst>
            <pc:docMk/>
            <pc:sldMk cId="1913073207" sldId="258"/>
            <ac:spMk id="50" creationId="{795B0681-58E1-7A68-F203-6400406AD9A8}"/>
          </ac:spMkLst>
        </pc:spChg>
        <pc:spChg chg="del mod topLvl">
          <ac:chgData name="Gilbert Medel" userId="ecfa20cffead1128" providerId="LiveId" clId="{5FAF6037-CAD4-427F-A408-488645A983C1}" dt="2024-06-20T03:42:44.748" v="481" actId="478"/>
          <ac:spMkLst>
            <pc:docMk/>
            <pc:sldMk cId="1913073207" sldId="258"/>
            <ac:spMk id="51" creationId="{B22DBA65-E136-73FE-BEB4-FC66AF88F159}"/>
          </ac:spMkLst>
        </pc:spChg>
        <pc:spChg chg="del mod topLvl">
          <ac:chgData name="Gilbert Medel" userId="ecfa20cffead1128" providerId="LiveId" clId="{5FAF6037-CAD4-427F-A408-488645A983C1}" dt="2024-06-20T03:42:44.748" v="481" actId="478"/>
          <ac:spMkLst>
            <pc:docMk/>
            <pc:sldMk cId="1913073207" sldId="258"/>
            <ac:spMk id="53" creationId="{9EFB452A-00FD-44FA-4D03-1E77CE385009}"/>
          </ac:spMkLst>
        </pc:spChg>
        <pc:spChg chg="del mod topLvl">
          <ac:chgData name="Gilbert Medel" userId="ecfa20cffead1128" providerId="LiveId" clId="{5FAF6037-CAD4-427F-A408-488645A983C1}" dt="2024-06-20T03:42:44.748" v="481" actId="478"/>
          <ac:spMkLst>
            <pc:docMk/>
            <pc:sldMk cId="1913073207" sldId="258"/>
            <ac:spMk id="55" creationId="{89A42A65-992A-32E6-B0AD-52A9F2412139}"/>
          </ac:spMkLst>
        </pc:spChg>
        <pc:spChg chg="del mod topLvl">
          <ac:chgData name="Gilbert Medel" userId="ecfa20cffead1128" providerId="LiveId" clId="{5FAF6037-CAD4-427F-A408-488645A983C1}" dt="2024-06-20T03:42:44.748" v="481" actId="478"/>
          <ac:spMkLst>
            <pc:docMk/>
            <pc:sldMk cId="1913073207" sldId="258"/>
            <ac:spMk id="59" creationId="{FAB5140D-F789-075D-19F3-C6CF1618CE92}"/>
          </ac:spMkLst>
        </pc:spChg>
        <pc:spChg chg="del mod topLvl">
          <ac:chgData name="Gilbert Medel" userId="ecfa20cffead1128" providerId="LiveId" clId="{5FAF6037-CAD4-427F-A408-488645A983C1}" dt="2024-06-20T03:42:44.748" v="481" actId="478"/>
          <ac:spMkLst>
            <pc:docMk/>
            <pc:sldMk cId="1913073207" sldId="258"/>
            <ac:spMk id="60" creationId="{A8D17BE8-9797-D9A3-E3AA-27E2B58B4108}"/>
          </ac:spMkLst>
        </pc:spChg>
        <pc:spChg chg="mod">
          <ac:chgData name="Gilbert Medel" userId="ecfa20cffead1128" providerId="LiveId" clId="{5FAF6037-CAD4-427F-A408-488645A983C1}" dt="2024-06-20T03:31:35.463" v="450" actId="14100"/>
          <ac:spMkLst>
            <pc:docMk/>
            <pc:sldMk cId="1913073207" sldId="258"/>
            <ac:spMk id="61" creationId="{4EEE03B3-9C4A-4335-A7E9-5306BE1C0BE7}"/>
          </ac:spMkLst>
        </pc:spChg>
        <pc:spChg chg="del mod topLvl">
          <ac:chgData name="Gilbert Medel" userId="ecfa20cffead1128" providerId="LiveId" clId="{5FAF6037-CAD4-427F-A408-488645A983C1}" dt="2024-06-20T03:42:44.748" v="481" actId="478"/>
          <ac:spMkLst>
            <pc:docMk/>
            <pc:sldMk cId="1913073207" sldId="258"/>
            <ac:spMk id="62" creationId="{39BFFE35-0B38-F6DE-6CFD-1493298E5391}"/>
          </ac:spMkLst>
        </pc:spChg>
        <pc:spChg chg="del mod topLvl">
          <ac:chgData name="Gilbert Medel" userId="ecfa20cffead1128" providerId="LiveId" clId="{5FAF6037-CAD4-427F-A408-488645A983C1}" dt="2024-06-20T03:42:44.748" v="481" actId="478"/>
          <ac:spMkLst>
            <pc:docMk/>
            <pc:sldMk cId="1913073207" sldId="258"/>
            <ac:spMk id="64" creationId="{BD0A0BA7-8413-1B68-86D5-2BDE66124148}"/>
          </ac:spMkLst>
        </pc:spChg>
        <pc:spChg chg="del mod topLvl">
          <ac:chgData name="Gilbert Medel" userId="ecfa20cffead1128" providerId="LiveId" clId="{5FAF6037-CAD4-427F-A408-488645A983C1}" dt="2024-06-20T03:42:44.748" v="481" actId="478"/>
          <ac:spMkLst>
            <pc:docMk/>
            <pc:sldMk cId="1913073207" sldId="258"/>
            <ac:spMk id="66" creationId="{203F2AC9-6A65-5F49-14F7-C17ECFA75037}"/>
          </ac:spMkLst>
        </pc:spChg>
        <pc:spChg chg="del mod topLvl">
          <ac:chgData name="Gilbert Medel" userId="ecfa20cffead1128" providerId="LiveId" clId="{5FAF6037-CAD4-427F-A408-488645A983C1}" dt="2024-06-20T03:42:44.748" v="481" actId="478"/>
          <ac:spMkLst>
            <pc:docMk/>
            <pc:sldMk cId="1913073207" sldId="258"/>
            <ac:spMk id="74" creationId="{83A88D57-9D5A-C8D3-2405-AA0E92DF80B1}"/>
          </ac:spMkLst>
        </pc:spChg>
        <pc:spChg chg="del mod topLvl">
          <ac:chgData name="Gilbert Medel" userId="ecfa20cffead1128" providerId="LiveId" clId="{5FAF6037-CAD4-427F-A408-488645A983C1}" dt="2024-06-20T03:42:44.748" v="481" actId="478"/>
          <ac:spMkLst>
            <pc:docMk/>
            <pc:sldMk cId="1913073207" sldId="258"/>
            <ac:spMk id="78" creationId="{D3E358F6-2806-1CD3-83B3-2326D546EF0F}"/>
          </ac:spMkLst>
        </pc:spChg>
        <pc:spChg chg="del mod topLvl">
          <ac:chgData name="Gilbert Medel" userId="ecfa20cffead1128" providerId="LiveId" clId="{5FAF6037-CAD4-427F-A408-488645A983C1}" dt="2024-06-20T03:42:44.748" v="481" actId="478"/>
          <ac:spMkLst>
            <pc:docMk/>
            <pc:sldMk cId="1913073207" sldId="258"/>
            <ac:spMk id="80" creationId="{51FF3D13-B7C2-4483-400F-2D408E35F8AC}"/>
          </ac:spMkLst>
        </pc:spChg>
        <pc:spChg chg="del mod topLvl">
          <ac:chgData name="Gilbert Medel" userId="ecfa20cffead1128" providerId="LiveId" clId="{5FAF6037-CAD4-427F-A408-488645A983C1}" dt="2024-06-20T03:42:44.748" v="481" actId="478"/>
          <ac:spMkLst>
            <pc:docMk/>
            <pc:sldMk cId="1913073207" sldId="258"/>
            <ac:spMk id="82" creationId="{3D03EA7E-E39A-FFEE-DA88-ACB2380FE3AD}"/>
          </ac:spMkLst>
        </pc:spChg>
        <pc:spChg chg="del mod topLvl">
          <ac:chgData name="Gilbert Medel" userId="ecfa20cffead1128" providerId="LiveId" clId="{5FAF6037-CAD4-427F-A408-488645A983C1}" dt="2024-06-20T03:42:44.748" v="481" actId="478"/>
          <ac:spMkLst>
            <pc:docMk/>
            <pc:sldMk cId="1913073207" sldId="258"/>
            <ac:spMk id="84" creationId="{4BE5F004-3695-011A-066C-28CD5D1C79F2}"/>
          </ac:spMkLst>
        </pc:spChg>
        <pc:spChg chg="del mod topLvl">
          <ac:chgData name="Gilbert Medel" userId="ecfa20cffead1128" providerId="LiveId" clId="{5FAF6037-CAD4-427F-A408-488645A983C1}" dt="2024-06-20T03:42:44.748" v="481" actId="478"/>
          <ac:spMkLst>
            <pc:docMk/>
            <pc:sldMk cId="1913073207" sldId="258"/>
            <ac:spMk id="86" creationId="{E5018CC2-7B94-3012-F067-B9C54FEAE3B3}"/>
          </ac:spMkLst>
        </pc:spChg>
        <pc:spChg chg="mod topLvl">
          <ac:chgData name="Gilbert Medel" userId="ecfa20cffead1128" providerId="LiveId" clId="{5FAF6037-CAD4-427F-A408-488645A983C1}" dt="2024-06-20T04:03:06.037" v="688" actId="14100"/>
          <ac:spMkLst>
            <pc:docMk/>
            <pc:sldMk cId="1913073207" sldId="258"/>
            <ac:spMk id="87" creationId="{1585FBA3-9F9D-474D-BBFF-3EB95BCA2E73}"/>
          </ac:spMkLst>
        </pc:spChg>
        <pc:spChg chg="del mod topLvl">
          <ac:chgData name="Gilbert Medel" userId="ecfa20cffead1128" providerId="LiveId" clId="{5FAF6037-CAD4-427F-A408-488645A983C1}" dt="2024-06-20T03:42:44.748" v="481" actId="478"/>
          <ac:spMkLst>
            <pc:docMk/>
            <pc:sldMk cId="1913073207" sldId="258"/>
            <ac:spMk id="88" creationId="{5C167441-E442-E459-74C9-B211222BC3CF}"/>
          </ac:spMkLst>
        </pc:spChg>
        <pc:spChg chg="del mod topLvl">
          <ac:chgData name="Gilbert Medel" userId="ecfa20cffead1128" providerId="LiveId" clId="{5FAF6037-CAD4-427F-A408-488645A983C1}" dt="2024-06-20T03:42:44.748" v="481" actId="478"/>
          <ac:spMkLst>
            <pc:docMk/>
            <pc:sldMk cId="1913073207" sldId="258"/>
            <ac:spMk id="90" creationId="{E66D8D7A-7E56-4C91-CA13-944951C1CC5A}"/>
          </ac:spMkLst>
        </pc:spChg>
        <pc:spChg chg="mod topLvl">
          <ac:chgData name="Gilbert Medel" userId="ecfa20cffead1128" providerId="LiveId" clId="{5FAF6037-CAD4-427F-A408-488645A983C1}" dt="2024-06-20T04:03:06.037" v="688" actId="14100"/>
          <ac:spMkLst>
            <pc:docMk/>
            <pc:sldMk cId="1913073207" sldId="258"/>
            <ac:spMk id="91" creationId="{3D4AC077-FD16-4A1D-AB79-6627FC56DA64}"/>
          </ac:spMkLst>
        </pc:spChg>
        <pc:spChg chg="del mod topLvl">
          <ac:chgData name="Gilbert Medel" userId="ecfa20cffead1128" providerId="LiveId" clId="{5FAF6037-CAD4-427F-A408-488645A983C1}" dt="2024-06-20T03:42:44.748" v="481" actId="478"/>
          <ac:spMkLst>
            <pc:docMk/>
            <pc:sldMk cId="1913073207" sldId="258"/>
            <ac:spMk id="92" creationId="{CE3CF1FF-CB1D-EF65-383A-D48692BD3A3B}"/>
          </ac:spMkLst>
        </pc:spChg>
        <pc:spChg chg="del mod topLvl">
          <ac:chgData name="Gilbert Medel" userId="ecfa20cffead1128" providerId="LiveId" clId="{5FAF6037-CAD4-427F-A408-488645A983C1}" dt="2024-06-20T03:42:44.748" v="481" actId="478"/>
          <ac:spMkLst>
            <pc:docMk/>
            <pc:sldMk cId="1913073207" sldId="258"/>
            <ac:spMk id="93" creationId="{5F9610DD-38CA-12C8-ECB0-A7A0F04C4BF8}"/>
          </ac:spMkLst>
        </pc:spChg>
        <pc:spChg chg="del mod">
          <ac:chgData name="Gilbert Medel" userId="ecfa20cffead1128" providerId="LiveId" clId="{5FAF6037-CAD4-427F-A408-488645A983C1}" dt="2024-06-20T00:04:41.701" v="301" actId="478"/>
          <ac:spMkLst>
            <pc:docMk/>
            <pc:sldMk cId="1913073207" sldId="258"/>
            <ac:spMk id="95" creationId="{2D5FD792-4F21-0A7A-6E44-9FB179A6D544}"/>
          </ac:spMkLst>
        </pc:spChg>
        <pc:spChg chg="del mod">
          <ac:chgData name="Gilbert Medel" userId="ecfa20cffead1128" providerId="LiveId" clId="{5FAF6037-CAD4-427F-A408-488645A983C1}" dt="2024-06-20T00:04:41.701" v="301" actId="478"/>
          <ac:spMkLst>
            <pc:docMk/>
            <pc:sldMk cId="1913073207" sldId="258"/>
            <ac:spMk id="96" creationId="{B09BBD9B-C6A0-4B03-E8E7-7D0FE73AA4BB}"/>
          </ac:spMkLst>
        </pc:spChg>
        <pc:spChg chg="mod topLvl">
          <ac:chgData name="Gilbert Medel" userId="ecfa20cffead1128" providerId="LiveId" clId="{5FAF6037-CAD4-427F-A408-488645A983C1}" dt="2024-06-20T04:03:06.037" v="688" actId="14100"/>
          <ac:spMkLst>
            <pc:docMk/>
            <pc:sldMk cId="1913073207" sldId="258"/>
            <ac:spMk id="97" creationId="{E414D7EE-3B6F-2C92-B0B9-30202DBED914}"/>
          </ac:spMkLst>
        </pc:spChg>
        <pc:spChg chg="del mod topLvl">
          <ac:chgData name="Gilbert Medel" userId="ecfa20cffead1128" providerId="LiveId" clId="{5FAF6037-CAD4-427F-A408-488645A983C1}" dt="2024-06-20T03:58:04.149" v="639" actId="478"/>
          <ac:spMkLst>
            <pc:docMk/>
            <pc:sldMk cId="1913073207" sldId="258"/>
            <ac:spMk id="98" creationId="{B7F0126D-EB60-BFD9-06F3-3685F220A01E}"/>
          </ac:spMkLst>
        </pc:spChg>
        <pc:spChg chg="del mod topLvl">
          <ac:chgData name="Gilbert Medel" userId="ecfa20cffead1128" providerId="LiveId" clId="{5FAF6037-CAD4-427F-A408-488645A983C1}" dt="2024-06-20T03:58:04.149" v="639" actId="478"/>
          <ac:spMkLst>
            <pc:docMk/>
            <pc:sldMk cId="1913073207" sldId="258"/>
            <ac:spMk id="99" creationId="{7892E0D0-8D4D-036B-55BE-60A476C456AD}"/>
          </ac:spMkLst>
        </pc:spChg>
        <pc:spChg chg="del mod topLvl">
          <ac:chgData name="Gilbert Medel" userId="ecfa20cffead1128" providerId="LiveId" clId="{5FAF6037-CAD4-427F-A408-488645A983C1}" dt="2024-06-20T03:58:04.149" v="639" actId="478"/>
          <ac:spMkLst>
            <pc:docMk/>
            <pc:sldMk cId="1913073207" sldId="258"/>
            <ac:spMk id="100" creationId="{F6BB11DB-3D34-85D7-4B6C-255CDEC7D8B6}"/>
          </ac:spMkLst>
        </pc:spChg>
        <pc:spChg chg="del mod topLvl">
          <ac:chgData name="Gilbert Medel" userId="ecfa20cffead1128" providerId="LiveId" clId="{5FAF6037-CAD4-427F-A408-488645A983C1}" dt="2024-06-20T03:58:04.149" v="639" actId="478"/>
          <ac:spMkLst>
            <pc:docMk/>
            <pc:sldMk cId="1913073207" sldId="258"/>
            <ac:spMk id="101" creationId="{DE63E1E5-8E26-0054-D9BE-E9A3BF48E42D}"/>
          </ac:spMkLst>
        </pc:spChg>
        <pc:spChg chg="mod topLvl">
          <ac:chgData name="Gilbert Medel" userId="ecfa20cffead1128" providerId="LiveId" clId="{5FAF6037-CAD4-427F-A408-488645A983C1}" dt="2024-06-20T03:56:21.689" v="631" actId="1076"/>
          <ac:spMkLst>
            <pc:docMk/>
            <pc:sldMk cId="1913073207" sldId="258"/>
            <ac:spMk id="108" creationId="{355872D8-C1B9-1A75-DDFA-1564FF4909D9}"/>
          </ac:spMkLst>
        </pc:spChg>
        <pc:spChg chg="mod topLvl">
          <ac:chgData name="Gilbert Medel" userId="ecfa20cffead1128" providerId="LiveId" clId="{5FAF6037-CAD4-427F-A408-488645A983C1}" dt="2024-06-20T03:56:21.689" v="631" actId="1076"/>
          <ac:spMkLst>
            <pc:docMk/>
            <pc:sldMk cId="1913073207" sldId="258"/>
            <ac:spMk id="109" creationId="{F9CD707F-B75C-9FCE-5492-9737F7D0B093}"/>
          </ac:spMkLst>
        </pc:spChg>
        <pc:spChg chg="mod topLvl">
          <ac:chgData name="Gilbert Medel" userId="ecfa20cffead1128" providerId="LiveId" clId="{5FAF6037-CAD4-427F-A408-488645A983C1}" dt="2024-06-20T03:56:21.689" v="631" actId="1076"/>
          <ac:spMkLst>
            <pc:docMk/>
            <pc:sldMk cId="1913073207" sldId="258"/>
            <ac:spMk id="110" creationId="{E6CE767E-CA6A-F261-85D3-28A2BD64219F}"/>
          </ac:spMkLst>
        </pc:spChg>
        <pc:spChg chg="mod topLvl">
          <ac:chgData name="Gilbert Medel" userId="ecfa20cffead1128" providerId="LiveId" clId="{5FAF6037-CAD4-427F-A408-488645A983C1}" dt="2024-06-20T03:56:21.689" v="631" actId="1076"/>
          <ac:spMkLst>
            <pc:docMk/>
            <pc:sldMk cId="1913073207" sldId="258"/>
            <ac:spMk id="111" creationId="{DB7BB566-BDB1-FAB2-B25A-13E6682EFADB}"/>
          </ac:spMkLst>
        </pc:spChg>
        <pc:spChg chg="mod topLvl">
          <ac:chgData name="Gilbert Medel" userId="ecfa20cffead1128" providerId="LiveId" clId="{5FAF6037-CAD4-427F-A408-488645A983C1}" dt="2024-06-20T03:56:21.689" v="631" actId="1076"/>
          <ac:spMkLst>
            <pc:docMk/>
            <pc:sldMk cId="1913073207" sldId="258"/>
            <ac:spMk id="112" creationId="{9DECA697-D432-CABC-68FF-906DD3E871E9}"/>
          </ac:spMkLst>
        </pc:spChg>
        <pc:spChg chg="del mod topLvl">
          <ac:chgData name="Gilbert Medel" userId="ecfa20cffead1128" providerId="LiveId" clId="{5FAF6037-CAD4-427F-A408-488645A983C1}" dt="2024-06-20T03:53:04.852" v="606" actId="478"/>
          <ac:spMkLst>
            <pc:docMk/>
            <pc:sldMk cId="1913073207" sldId="258"/>
            <ac:spMk id="113" creationId="{C18D226E-0F8F-BF88-F5D4-4A44242BC758}"/>
          </ac:spMkLst>
        </pc:spChg>
        <pc:spChg chg="del mod topLvl">
          <ac:chgData name="Gilbert Medel" userId="ecfa20cffead1128" providerId="LiveId" clId="{5FAF6037-CAD4-427F-A408-488645A983C1}" dt="2024-06-20T03:53:04.852" v="606" actId="478"/>
          <ac:spMkLst>
            <pc:docMk/>
            <pc:sldMk cId="1913073207" sldId="258"/>
            <ac:spMk id="115" creationId="{54D10BB4-964D-87EE-B4F8-37D807DA60CA}"/>
          </ac:spMkLst>
        </pc:spChg>
        <pc:spChg chg="del mod topLvl">
          <ac:chgData name="Gilbert Medel" userId="ecfa20cffead1128" providerId="LiveId" clId="{5FAF6037-CAD4-427F-A408-488645A983C1}" dt="2024-06-20T03:53:04.852" v="606" actId="478"/>
          <ac:spMkLst>
            <pc:docMk/>
            <pc:sldMk cId="1913073207" sldId="258"/>
            <ac:spMk id="116" creationId="{1B0006D5-6F22-FEF1-366B-B368F5EC3C52}"/>
          </ac:spMkLst>
        </pc:spChg>
        <pc:spChg chg="mod">
          <ac:chgData name="Gilbert Medel" userId="ecfa20cffead1128" providerId="LiveId" clId="{5FAF6037-CAD4-427F-A408-488645A983C1}" dt="2024-06-20T03:32:06.372" v="456" actId="1038"/>
          <ac:spMkLst>
            <pc:docMk/>
            <pc:sldMk cId="1913073207" sldId="258"/>
            <ac:spMk id="118" creationId="{A058622B-B762-E177-1059-709323AB1C1D}"/>
          </ac:spMkLst>
        </pc:spChg>
        <pc:spChg chg="mod">
          <ac:chgData name="Gilbert Medel" userId="ecfa20cffead1128" providerId="LiveId" clId="{5FAF6037-CAD4-427F-A408-488645A983C1}" dt="2024-06-20T03:38:03.600" v="459" actId="20577"/>
          <ac:spMkLst>
            <pc:docMk/>
            <pc:sldMk cId="1913073207" sldId="258"/>
            <ac:spMk id="119" creationId="{57877EA8-53A5-CB8E-FBC3-E2305B6D4884}"/>
          </ac:spMkLst>
        </pc:spChg>
        <pc:spChg chg="del mod">
          <ac:chgData name="Gilbert Medel" userId="ecfa20cffead1128" providerId="LiveId" clId="{5FAF6037-CAD4-427F-A408-488645A983C1}" dt="2024-06-20T00:06:20.431" v="317" actId="478"/>
          <ac:spMkLst>
            <pc:docMk/>
            <pc:sldMk cId="1913073207" sldId="258"/>
            <ac:spMk id="120" creationId="{523BCCD4-B21C-D3AF-EA10-6C43BDB41A39}"/>
          </ac:spMkLst>
        </pc:spChg>
        <pc:spChg chg="del mod">
          <ac:chgData name="Gilbert Medel" userId="ecfa20cffead1128" providerId="LiveId" clId="{5FAF6037-CAD4-427F-A408-488645A983C1}" dt="2024-06-20T00:06:24.087" v="319" actId="478"/>
          <ac:spMkLst>
            <pc:docMk/>
            <pc:sldMk cId="1913073207" sldId="258"/>
            <ac:spMk id="121" creationId="{BF18CA43-4F90-D480-6DEF-311CC9019EE6}"/>
          </ac:spMkLst>
        </pc:spChg>
        <pc:spChg chg="del mod">
          <ac:chgData name="Gilbert Medel" userId="ecfa20cffead1128" providerId="LiveId" clId="{5FAF6037-CAD4-427F-A408-488645A983C1}" dt="2024-06-20T00:06:25.934" v="320" actId="478"/>
          <ac:spMkLst>
            <pc:docMk/>
            <pc:sldMk cId="1913073207" sldId="258"/>
            <ac:spMk id="122" creationId="{684EE4CB-AA19-763E-261C-8B0690458404}"/>
          </ac:spMkLst>
        </pc:spChg>
        <pc:spChg chg="del mod">
          <ac:chgData name="Gilbert Medel" userId="ecfa20cffead1128" providerId="LiveId" clId="{5FAF6037-CAD4-427F-A408-488645A983C1}" dt="2024-06-20T00:06:30.327" v="322" actId="478"/>
          <ac:spMkLst>
            <pc:docMk/>
            <pc:sldMk cId="1913073207" sldId="258"/>
            <ac:spMk id="123" creationId="{8D097B1E-6205-634B-14C9-3EA4A77641D7}"/>
          </ac:spMkLst>
        </pc:spChg>
        <pc:grpChg chg="del">
          <ac:chgData name="Gilbert Medel" userId="ecfa20cffead1128" providerId="LiveId" clId="{5FAF6037-CAD4-427F-A408-488645A983C1}" dt="2024-06-20T03:38:57.774" v="460" actId="478"/>
          <ac:grpSpMkLst>
            <pc:docMk/>
            <pc:sldMk cId="1913073207" sldId="258"/>
            <ac:grpSpMk id="56" creationId="{2BA50993-E5F5-4D50-AE87-D138D85A49AE}"/>
          </ac:grpSpMkLst>
        </pc:grpChg>
        <pc:grpChg chg="del mod topLvl">
          <ac:chgData name="Gilbert Medel" userId="ecfa20cffead1128" providerId="LiveId" clId="{5FAF6037-CAD4-427F-A408-488645A983C1}" dt="2024-06-20T03:39:44.169" v="464" actId="165"/>
          <ac:grpSpMkLst>
            <pc:docMk/>
            <pc:sldMk cId="1913073207" sldId="258"/>
            <ac:grpSpMk id="103" creationId="{09EEC91B-852F-B099-0058-CEB5B6348173}"/>
          </ac:grpSpMkLst>
        </pc:grpChg>
        <pc:grpChg chg="del mod">
          <ac:chgData name="Gilbert Medel" userId="ecfa20cffead1128" providerId="LiveId" clId="{5FAF6037-CAD4-427F-A408-488645A983C1}" dt="2024-06-20T03:57:54.415" v="638" actId="165"/>
          <ac:grpSpMkLst>
            <pc:docMk/>
            <pc:sldMk cId="1913073207" sldId="258"/>
            <ac:grpSpMk id="104" creationId="{2A95C9B1-68D5-00ED-0D26-45C4FB7CBBF1}"/>
          </ac:grpSpMkLst>
        </pc:grpChg>
        <pc:grpChg chg="del mod">
          <ac:chgData name="Gilbert Medel" userId="ecfa20cffead1128" providerId="LiveId" clId="{5FAF6037-CAD4-427F-A408-488645A983C1}" dt="2024-06-20T03:39:17.218" v="462" actId="165"/>
          <ac:grpSpMkLst>
            <pc:docMk/>
            <pc:sldMk cId="1913073207" sldId="258"/>
            <ac:grpSpMk id="106" creationId="{14E488A2-8A07-6DC8-9304-37DA378DD601}"/>
          </ac:grpSpMkLst>
        </pc:grpChg>
        <pc:grpChg chg="del mod">
          <ac:chgData name="Gilbert Medel" userId="ecfa20cffead1128" providerId="LiveId" clId="{5FAF6037-CAD4-427F-A408-488645A983C1}" dt="2024-06-20T03:52:51.664" v="604" actId="165"/>
          <ac:grpSpMkLst>
            <pc:docMk/>
            <pc:sldMk cId="1913073207" sldId="258"/>
            <ac:grpSpMk id="107" creationId="{F956CD6A-DF9F-A710-0A3E-76C64A0E8744}"/>
          </ac:grpSpMkLst>
        </pc:grpChg>
        <pc:cxnChg chg="del mod topLvl">
          <ac:chgData name="Gilbert Medel" userId="ecfa20cffead1128" providerId="LiveId" clId="{5FAF6037-CAD4-427F-A408-488645A983C1}" dt="2024-06-20T03:38:57.774" v="460" actId="478"/>
          <ac:cxnSpMkLst>
            <pc:docMk/>
            <pc:sldMk cId="1913073207" sldId="258"/>
            <ac:cxnSpMk id="54" creationId="{E053083E-87E4-48F2-A5B9-AAE027C51966}"/>
          </ac:cxnSpMkLst>
        </pc:cxnChg>
      </pc:sldChg>
    </pc:docChg>
  </pc:docChgLst>
  <pc:docChgLst>
    <pc:chgData name="Gilbert Medel" userId="ecfa20cffead1128" providerId="LiveId" clId="{C65EB2D3-2599-464E-8CF5-52EC0F34FE1A}"/>
    <pc:docChg chg="undo redo custSel addSld delSld modSld sldOrd addSection modSection">
      <pc:chgData name="Gilbert Medel" userId="ecfa20cffead1128" providerId="LiveId" clId="{C65EB2D3-2599-464E-8CF5-52EC0F34FE1A}" dt="2024-05-25T08:31:01.124" v="1131" actId="14100"/>
      <pc:docMkLst>
        <pc:docMk/>
      </pc:docMkLst>
      <pc:sldChg chg="modSp mod">
        <pc:chgData name="Gilbert Medel" userId="ecfa20cffead1128" providerId="LiveId" clId="{C65EB2D3-2599-464E-8CF5-52EC0F34FE1A}" dt="2024-05-25T06:28:00.552" v="95" actId="20577"/>
        <pc:sldMkLst>
          <pc:docMk/>
          <pc:sldMk cId="2336358240" sldId="256"/>
        </pc:sldMkLst>
        <pc:spChg chg="mod">
          <ac:chgData name="Gilbert Medel" userId="ecfa20cffead1128" providerId="LiveId" clId="{C65EB2D3-2599-464E-8CF5-52EC0F34FE1A}" dt="2024-05-25T06:27:46.544" v="85" actId="20577"/>
          <ac:spMkLst>
            <pc:docMk/>
            <pc:sldMk cId="2336358240" sldId="256"/>
            <ac:spMk id="2" creationId="{00000000-0000-0000-0000-000000000000}"/>
          </ac:spMkLst>
        </pc:spChg>
        <pc:spChg chg="mod">
          <ac:chgData name="Gilbert Medel" userId="ecfa20cffead1128" providerId="LiveId" clId="{C65EB2D3-2599-464E-8CF5-52EC0F34FE1A}" dt="2024-05-25T06:28:00.552" v="95" actId="20577"/>
          <ac:spMkLst>
            <pc:docMk/>
            <pc:sldMk cId="2336358240" sldId="256"/>
            <ac:spMk id="3" creationId="{00000000-0000-0000-0000-000000000000}"/>
          </ac:spMkLst>
        </pc:spChg>
      </pc:sldChg>
      <pc:sldChg chg="modSp new del mod">
        <pc:chgData name="Gilbert Medel" userId="ecfa20cffead1128" providerId="LiveId" clId="{C65EB2D3-2599-464E-8CF5-52EC0F34FE1A}" dt="2022-02-22T07:34:29.274" v="47" actId="47"/>
        <pc:sldMkLst>
          <pc:docMk/>
          <pc:sldMk cId="396277349" sldId="257"/>
        </pc:sldMkLst>
        <pc:spChg chg="mod">
          <ac:chgData name="Gilbert Medel" userId="ecfa20cffead1128" providerId="LiveId" clId="{C65EB2D3-2599-464E-8CF5-52EC0F34FE1A}" dt="2022-02-22T07:34:17.976" v="46" actId="2711"/>
          <ac:spMkLst>
            <pc:docMk/>
            <pc:sldMk cId="396277349" sldId="257"/>
            <ac:spMk id="6" creationId="{445EAF93-D63D-41CC-B68D-5D7B7FA3E4E9}"/>
          </ac:spMkLst>
        </pc:spChg>
      </pc:sldChg>
      <pc:sldChg chg="addSp delSp modSp new mod chgLayout">
        <pc:chgData name="Gilbert Medel" userId="ecfa20cffead1128" providerId="LiveId" clId="{C65EB2D3-2599-464E-8CF5-52EC0F34FE1A}" dt="2022-02-22T07:35:39.261" v="59" actId="20577"/>
        <pc:sldMkLst>
          <pc:docMk/>
          <pc:sldMk cId="2684037939" sldId="257"/>
        </pc:sldMkLst>
        <pc:spChg chg="del">
          <ac:chgData name="Gilbert Medel" userId="ecfa20cffead1128" providerId="LiveId" clId="{C65EB2D3-2599-464E-8CF5-52EC0F34FE1A}" dt="2022-02-22T07:34:46.677" v="50" actId="700"/>
          <ac:spMkLst>
            <pc:docMk/>
            <pc:sldMk cId="2684037939" sldId="257"/>
            <ac:spMk id="2" creationId="{27496D5B-D1F3-4F99-AEF2-635F634C33B1}"/>
          </ac:spMkLst>
        </pc:spChg>
        <pc:spChg chg="del">
          <ac:chgData name="Gilbert Medel" userId="ecfa20cffead1128" providerId="LiveId" clId="{C65EB2D3-2599-464E-8CF5-52EC0F34FE1A}" dt="2022-02-22T07:34:46.677" v="50" actId="700"/>
          <ac:spMkLst>
            <pc:docMk/>
            <pc:sldMk cId="2684037939" sldId="257"/>
            <ac:spMk id="3" creationId="{BD6EAE33-768D-4E44-AA38-76B95D081B52}"/>
          </ac:spMkLst>
        </pc:spChg>
        <pc:spChg chg="del mod ord">
          <ac:chgData name="Gilbert Medel" userId="ecfa20cffead1128" providerId="LiveId" clId="{C65EB2D3-2599-464E-8CF5-52EC0F34FE1A}" dt="2022-02-22T07:34:46.677" v="50" actId="700"/>
          <ac:spMkLst>
            <pc:docMk/>
            <pc:sldMk cId="2684037939" sldId="257"/>
            <ac:spMk id="4" creationId="{410570D2-3D25-4157-AA45-8FEB3595304C}"/>
          </ac:spMkLst>
        </pc:spChg>
        <pc:spChg chg="del mod ord">
          <ac:chgData name="Gilbert Medel" userId="ecfa20cffead1128" providerId="LiveId" clId="{C65EB2D3-2599-464E-8CF5-52EC0F34FE1A}" dt="2022-02-22T07:34:46.677" v="50" actId="700"/>
          <ac:spMkLst>
            <pc:docMk/>
            <pc:sldMk cId="2684037939" sldId="257"/>
            <ac:spMk id="5" creationId="{D9B572E4-54E2-4A29-95BE-E57C2482317D}"/>
          </ac:spMkLst>
        </pc:spChg>
        <pc:spChg chg="del mod ord">
          <ac:chgData name="Gilbert Medel" userId="ecfa20cffead1128" providerId="LiveId" clId="{C65EB2D3-2599-464E-8CF5-52EC0F34FE1A}" dt="2022-02-22T07:34:46.677" v="50" actId="700"/>
          <ac:spMkLst>
            <pc:docMk/>
            <pc:sldMk cId="2684037939" sldId="257"/>
            <ac:spMk id="6" creationId="{3E6C85A3-1CDE-4254-9C2C-C7D0DBACC4E8}"/>
          </ac:spMkLst>
        </pc:spChg>
        <pc:spChg chg="add mod ord">
          <ac:chgData name="Gilbert Medel" userId="ecfa20cffead1128" providerId="LiveId" clId="{C65EB2D3-2599-464E-8CF5-52EC0F34FE1A}" dt="2022-02-22T07:34:46.696" v="52" actId="27636"/>
          <ac:spMkLst>
            <pc:docMk/>
            <pc:sldMk cId="2684037939" sldId="257"/>
            <ac:spMk id="7" creationId="{EE947F19-A9A8-463C-9C9D-919B21A019A5}"/>
          </ac:spMkLst>
        </pc:spChg>
        <pc:spChg chg="add mod ord">
          <ac:chgData name="Gilbert Medel" userId="ecfa20cffead1128" providerId="LiveId" clId="{C65EB2D3-2599-464E-8CF5-52EC0F34FE1A}" dt="2022-02-22T07:34:46.699" v="53" actId="27636"/>
          <ac:spMkLst>
            <pc:docMk/>
            <pc:sldMk cId="2684037939" sldId="257"/>
            <ac:spMk id="8" creationId="{EB50CBD4-4CEF-4A8C-92E8-80D5022186F1}"/>
          </ac:spMkLst>
        </pc:spChg>
        <pc:spChg chg="add mod ord">
          <ac:chgData name="Gilbert Medel" userId="ecfa20cffead1128" providerId="LiveId" clId="{C65EB2D3-2599-464E-8CF5-52EC0F34FE1A}" dt="2022-02-22T07:35:39.261" v="59" actId="20577"/>
          <ac:spMkLst>
            <pc:docMk/>
            <pc:sldMk cId="2684037939" sldId="257"/>
            <ac:spMk id="9" creationId="{6244C5EC-237B-4BF1-B4C7-A78118406984}"/>
          </ac:spMkLst>
        </pc:spChg>
      </pc:sldChg>
      <pc:sldChg chg="addSp delSp modSp add mod ord">
        <pc:chgData name="Gilbert Medel" userId="ecfa20cffead1128" providerId="LiveId" clId="{C65EB2D3-2599-464E-8CF5-52EC0F34FE1A}" dt="2024-05-25T08:31:01.124" v="1131" actId="14100"/>
        <pc:sldMkLst>
          <pc:docMk/>
          <pc:sldMk cId="1913073207" sldId="258"/>
        </pc:sldMkLst>
        <pc:spChg chg="mod">
          <ac:chgData name="Gilbert Medel" userId="ecfa20cffead1128" providerId="LiveId" clId="{C65EB2D3-2599-464E-8CF5-52EC0F34FE1A}" dt="2024-05-25T07:50:19.569" v="938" actId="164"/>
          <ac:spMkLst>
            <pc:docMk/>
            <pc:sldMk cId="1913073207" sldId="258"/>
            <ac:spMk id="2" creationId="{73FF8830-8133-4D73-B682-2E959B1FB5A6}"/>
          </ac:spMkLst>
        </pc:spChg>
        <pc:spChg chg="mod topLvl">
          <ac:chgData name="Gilbert Medel" userId="ecfa20cffead1128" providerId="LiveId" clId="{C65EB2D3-2599-464E-8CF5-52EC0F34FE1A}" dt="2024-05-25T07:50:19.569" v="938" actId="164"/>
          <ac:spMkLst>
            <pc:docMk/>
            <pc:sldMk cId="1913073207" sldId="258"/>
            <ac:spMk id="3" creationId="{44671704-C06D-404F-84BA-7E823ED02B14}"/>
          </ac:spMkLst>
        </pc:spChg>
        <pc:spChg chg="del">
          <ac:chgData name="Gilbert Medel" userId="ecfa20cffead1128" providerId="LiveId" clId="{C65EB2D3-2599-464E-8CF5-52EC0F34FE1A}" dt="2024-05-25T06:52:40.349" v="281" actId="478"/>
          <ac:spMkLst>
            <pc:docMk/>
            <pc:sldMk cId="1913073207" sldId="258"/>
            <ac:spMk id="4" creationId="{3874131E-E361-435E-AFFA-4F15C51D0CA8}"/>
          </ac:spMkLst>
        </pc:spChg>
        <pc:spChg chg="del">
          <ac:chgData name="Gilbert Medel" userId="ecfa20cffead1128" providerId="LiveId" clId="{C65EB2D3-2599-464E-8CF5-52EC0F34FE1A}" dt="2024-05-25T06:52:43.324" v="283" actId="478"/>
          <ac:spMkLst>
            <pc:docMk/>
            <pc:sldMk cId="1913073207" sldId="258"/>
            <ac:spMk id="5" creationId="{C548A1F3-BB90-4AD4-A383-A1137F46651E}"/>
          </ac:spMkLst>
        </pc:spChg>
        <pc:spChg chg="del">
          <ac:chgData name="Gilbert Medel" userId="ecfa20cffead1128" providerId="LiveId" clId="{C65EB2D3-2599-464E-8CF5-52EC0F34FE1A}" dt="2024-05-25T06:52:42.373" v="282" actId="478"/>
          <ac:spMkLst>
            <pc:docMk/>
            <pc:sldMk cId="1913073207" sldId="258"/>
            <ac:spMk id="6" creationId="{A2F5E097-69A8-480A-98C9-42BB94BBC66F}"/>
          </ac:spMkLst>
        </pc:spChg>
        <pc:spChg chg="mod">
          <ac:chgData name="Gilbert Medel" userId="ecfa20cffead1128" providerId="LiveId" clId="{C65EB2D3-2599-464E-8CF5-52EC0F34FE1A}" dt="2024-05-25T06:36:36.829" v="152"/>
          <ac:spMkLst>
            <pc:docMk/>
            <pc:sldMk cId="1913073207" sldId="258"/>
            <ac:spMk id="12" creationId="{98B25183-1A50-A898-72C9-86B199328704}"/>
          </ac:spMkLst>
        </pc:spChg>
        <pc:spChg chg="mod">
          <ac:chgData name="Gilbert Medel" userId="ecfa20cffead1128" providerId="LiveId" clId="{C65EB2D3-2599-464E-8CF5-52EC0F34FE1A}" dt="2024-05-25T06:36:36.829" v="152"/>
          <ac:spMkLst>
            <pc:docMk/>
            <pc:sldMk cId="1913073207" sldId="258"/>
            <ac:spMk id="13" creationId="{6A3DD75F-F667-F703-A323-8CA759D4D6BA}"/>
          </ac:spMkLst>
        </pc:spChg>
        <pc:spChg chg="mod">
          <ac:chgData name="Gilbert Medel" userId="ecfa20cffead1128" providerId="LiveId" clId="{C65EB2D3-2599-464E-8CF5-52EC0F34FE1A}" dt="2024-05-25T06:36:36.829" v="152"/>
          <ac:spMkLst>
            <pc:docMk/>
            <pc:sldMk cId="1913073207" sldId="258"/>
            <ac:spMk id="14" creationId="{EFB92F30-B691-FFD9-48F0-2035CB965481}"/>
          </ac:spMkLst>
        </pc:spChg>
        <pc:spChg chg="mod">
          <ac:chgData name="Gilbert Medel" userId="ecfa20cffead1128" providerId="LiveId" clId="{C65EB2D3-2599-464E-8CF5-52EC0F34FE1A}" dt="2024-05-25T06:36:36.829" v="152"/>
          <ac:spMkLst>
            <pc:docMk/>
            <pc:sldMk cId="1913073207" sldId="258"/>
            <ac:spMk id="15" creationId="{0D747AEC-4116-9E5E-A309-57CB19E38143}"/>
          </ac:spMkLst>
        </pc:spChg>
        <pc:spChg chg="mod">
          <ac:chgData name="Gilbert Medel" userId="ecfa20cffead1128" providerId="LiveId" clId="{C65EB2D3-2599-464E-8CF5-52EC0F34FE1A}" dt="2024-05-25T06:55:32.753" v="347" actId="20577"/>
          <ac:spMkLst>
            <pc:docMk/>
            <pc:sldMk cId="1913073207" sldId="258"/>
            <ac:spMk id="16" creationId="{18C6B940-014D-410D-8733-9CF604441788}"/>
          </ac:spMkLst>
        </pc:spChg>
        <pc:spChg chg="mod">
          <ac:chgData name="Gilbert Medel" userId="ecfa20cffead1128" providerId="LiveId" clId="{C65EB2D3-2599-464E-8CF5-52EC0F34FE1A}" dt="2024-05-25T06:36:36.829" v="152"/>
          <ac:spMkLst>
            <pc:docMk/>
            <pc:sldMk cId="1913073207" sldId="258"/>
            <ac:spMk id="17" creationId="{5EE71F9F-68D5-36B6-3B9F-9ECFE75EAF0C}"/>
          </ac:spMkLst>
        </pc:spChg>
        <pc:spChg chg="del">
          <ac:chgData name="Gilbert Medel" userId="ecfa20cffead1128" providerId="LiveId" clId="{C65EB2D3-2599-464E-8CF5-52EC0F34FE1A}" dt="2024-05-25T06:36:24.469" v="151" actId="478"/>
          <ac:spMkLst>
            <pc:docMk/>
            <pc:sldMk cId="1913073207" sldId="258"/>
            <ac:spMk id="18" creationId="{BA88CD55-8F3C-4661-865E-3FC879257BE2}"/>
          </ac:spMkLst>
        </pc:spChg>
        <pc:spChg chg="mod">
          <ac:chgData name="Gilbert Medel" userId="ecfa20cffead1128" providerId="LiveId" clId="{C65EB2D3-2599-464E-8CF5-52EC0F34FE1A}" dt="2024-05-25T06:36:36.829" v="152"/>
          <ac:spMkLst>
            <pc:docMk/>
            <pc:sldMk cId="1913073207" sldId="258"/>
            <ac:spMk id="19" creationId="{8B3D514F-5326-92D1-C6F9-C46BB76C9CEA}"/>
          </ac:spMkLst>
        </pc:spChg>
        <pc:spChg chg="del">
          <ac:chgData name="Gilbert Medel" userId="ecfa20cffead1128" providerId="LiveId" clId="{C65EB2D3-2599-464E-8CF5-52EC0F34FE1A}" dt="2024-05-25T06:36:24.469" v="151" actId="478"/>
          <ac:spMkLst>
            <pc:docMk/>
            <pc:sldMk cId="1913073207" sldId="258"/>
            <ac:spMk id="20" creationId="{94A3E089-D923-497A-B925-BE5D6792E819}"/>
          </ac:spMkLst>
        </pc:spChg>
        <pc:spChg chg="mod">
          <ac:chgData name="Gilbert Medel" userId="ecfa20cffead1128" providerId="LiveId" clId="{C65EB2D3-2599-464E-8CF5-52EC0F34FE1A}" dt="2024-05-25T06:36:36.829" v="152"/>
          <ac:spMkLst>
            <pc:docMk/>
            <pc:sldMk cId="1913073207" sldId="258"/>
            <ac:spMk id="21" creationId="{2475A5CD-D485-5B1B-E78E-DA76CAB68A0D}"/>
          </ac:spMkLst>
        </pc:spChg>
        <pc:spChg chg="del">
          <ac:chgData name="Gilbert Medel" userId="ecfa20cffead1128" providerId="LiveId" clId="{C65EB2D3-2599-464E-8CF5-52EC0F34FE1A}" dt="2024-05-25T06:36:24.469" v="151" actId="478"/>
          <ac:spMkLst>
            <pc:docMk/>
            <pc:sldMk cId="1913073207" sldId="258"/>
            <ac:spMk id="22" creationId="{F89D63D0-310C-4DF6-946C-4DA0F6258A58}"/>
          </ac:spMkLst>
        </pc:spChg>
        <pc:spChg chg="del">
          <ac:chgData name="Gilbert Medel" userId="ecfa20cffead1128" providerId="LiveId" clId="{C65EB2D3-2599-464E-8CF5-52EC0F34FE1A}" dt="2024-05-25T06:36:24.469" v="151" actId="478"/>
          <ac:spMkLst>
            <pc:docMk/>
            <pc:sldMk cId="1913073207" sldId="258"/>
            <ac:spMk id="24" creationId="{4249EF32-DD30-420D-8CA0-EE03152C75C3}"/>
          </ac:spMkLst>
        </pc:spChg>
        <pc:spChg chg="mod">
          <ac:chgData name="Gilbert Medel" userId="ecfa20cffead1128" providerId="LiveId" clId="{C65EB2D3-2599-464E-8CF5-52EC0F34FE1A}" dt="2024-05-25T06:53:27.646" v="290" actId="20577"/>
          <ac:spMkLst>
            <pc:docMk/>
            <pc:sldMk cId="1913073207" sldId="258"/>
            <ac:spMk id="26" creationId="{31DCB0A3-7938-44A9-8E96-4503099BCDAF}"/>
          </ac:spMkLst>
        </pc:spChg>
        <pc:spChg chg="add mod">
          <ac:chgData name="Gilbert Medel" userId="ecfa20cffead1128" providerId="LiveId" clId="{C65EB2D3-2599-464E-8CF5-52EC0F34FE1A}" dt="2024-05-25T06:47:52.562" v="240" actId="20577"/>
          <ac:spMkLst>
            <pc:docMk/>
            <pc:sldMk cId="1913073207" sldId="258"/>
            <ac:spMk id="27" creationId="{29DBD952-0A6E-ECA8-6EA0-5D9D7F8AC07C}"/>
          </ac:spMkLst>
        </pc:spChg>
        <pc:spChg chg="mod">
          <ac:chgData name="Gilbert Medel" userId="ecfa20cffead1128" providerId="LiveId" clId="{C65EB2D3-2599-464E-8CF5-52EC0F34FE1A}" dt="2024-05-25T06:33:24.417" v="131" actId="20577"/>
          <ac:spMkLst>
            <pc:docMk/>
            <pc:sldMk cId="1913073207" sldId="258"/>
            <ac:spMk id="28" creationId="{17FAA200-2E85-4714-B214-7880C91FDDB8}"/>
          </ac:spMkLst>
        </pc:spChg>
        <pc:spChg chg="add mod">
          <ac:chgData name="Gilbert Medel" userId="ecfa20cffead1128" providerId="LiveId" clId="{C65EB2D3-2599-464E-8CF5-52EC0F34FE1A}" dt="2024-05-25T06:48:18.423" v="245" actId="20577"/>
          <ac:spMkLst>
            <pc:docMk/>
            <pc:sldMk cId="1913073207" sldId="258"/>
            <ac:spMk id="29" creationId="{09426121-23A1-2BFE-EB18-2C7D4BDB4DD1}"/>
          </ac:spMkLst>
        </pc:spChg>
        <pc:spChg chg="mod">
          <ac:chgData name="Gilbert Medel" userId="ecfa20cffead1128" providerId="LiveId" clId="{C65EB2D3-2599-464E-8CF5-52EC0F34FE1A}" dt="2024-05-25T06:54:09.359" v="311" actId="20577"/>
          <ac:spMkLst>
            <pc:docMk/>
            <pc:sldMk cId="1913073207" sldId="258"/>
            <ac:spMk id="30" creationId="{5B769650-95FD-48C4-B4D0-38879CD7977A}"/>
          </ac:spMkLst>
        </pc:spChg>
        <pc:spChg chg="add mod topLvl">
          <ac:chgData name="Gilbert Medel" userId="ecfa20cffead1128" providerId="LiveId" clId="{C65EB2D3-2599-464E-8CF5-52EC0F34FE1A}" dt="2024-05-25T08:02:13.514" v="948" actId="164"/>
          <ac:spMkLst>
            <pc:docMk/>
            <pc:sldMk cId="1913073207" sldId="258"/>
            <ac:spMk id="31" creationId="{0E71183F-C962-B2EC-2F0D-323CA4624C9E}"/>
          </ac:spMkLst>
        </pc:spChg>
        <pc:spChg chg="mod">
          <ac:chgData name="Gilbert Medel" userId="ecfa20cffead1128" providerId="LiveId" clId="{C65EB2D3-2599-464E-8CF5-52EC0F34FE1A}" dt="2024-05-25T06:54:53.208" v="336" actId="20577"/>
          <ac:spMkLst>
            <pc:docMk/>
            <pc:sldMk cId="1913073207" sldId="258"/>
            <ac:spMk id="32" creationId="{E2CD385C-2C3D-4472-AAB5-D39E2036F060}"/>
          </ac:spMkLst>
        </pc:spChg>
        <pc:spChg chg="add mod topLvl">
          <ac:chgData name="Gilbert Medel" userId="ecfa20cffead1128" providerId="LiveId" clId="{C65EB2D3-2599-464E-8CF5-52EC0F34FE1A}" dt="2024-05-25T08:02:13.514" v="948" actId="164"/>
          <ac:spMkLst>
            <pc:docMk/>
            <pc:sldMk cId="1913073207" sldId="258"/>
            <ac:spMk id="33" creationId="{4C5ED300-879F-F7E1-0F76-D7176BACC5ED}"/>
          </ac:spMkLst>
        </pc:spChg>
        <pc:spChg chg="mod">
          <ac:chgData name="Gilbert Medel" userId="ecfa20cffead1128" providerId="LiveId" clId="{C65EB2D3-2599-464E-8CF5-52EC0F34FE1A}" dt="2024-05-25T06:54:46.608" v="332" actId="20577"/>
          <ac:spMkLst>
            <pc:docMk/>
            <pc:sldMk cId="1913073207" sldId="258"/>
            <ac:spMk id="34" creationId="{5E95F1AB-08F3-45A6-B0AD-F5606D27DD4D}"/>
          </ac:spMkLst>
        </pc:spChg>
        <pc:spChg chg="mod">
          <ac:chgData name="Gilbert Medel" userId="ecfa20cffead1128" providerId="LiveId" clId="{C65EB2D3-2599-464E-8CF5-52EC0F34FE1A}" dt="2024-05-25T06:55:02.232" v="339" actId="20577"/>
          <ac:spMkLst>
            <pc:docMk/>
            <pc:sldMk cId="1913073207" sldId="258"/>
            <ac:spMk id="36" creationId="{9C973405-523C-4778-9365-25EC339BF6F6}"/>
          </ac:spMkLst>
        </pc:spChg>
        <pc:spChg chg="mod topLvl">
          <ac:chgData name="Gilbert Medel" userId="ecfa20cffead1128" providerId="LiveId" clId="{C65EB2D3-2599-464E-8CF5-52EC0F34FE1A}" dt="2024-05-25T08:01:49.304" v="944" actId="165"/>
          <ac:spMkLst>
            <pc:docMk/>
            <pc:sldMk cId="1913073207" sldId="258"/>
            <ac:spMk id="37" creationId="{039782E8-72DA-1BE2-1C06-71B80CF7B666}"/>
          </ac:spMkLst>
        </pc:spChg>
        <pc:spChg chg="mod">
          <ac:chgData name="Gilbert Medel" userId="ecfa20cffead1128" providerId="LiveId" clId="{C65EB2D3-2599-464E-8CF5-52EC0F34FE1A}" dt="2024-05-25T06:38:53.417" v="192" actId="20577"/>
          <ac:spMkLst>
            <pc:docMk/>
            <pc:sldMk cId="1913073207" sldId="258"/>
            <ac:spMk id="38" creationId="{83712BDE-C3C9-4D57-890C-F5F88EAE0CCE}"/>
          </ac:spMkLst>
        </pc:spChg>
        <pc:spChg chg="mod topLvl">
          <ac:chgData name="Gilbert Medel" userId="ecfa20cffead1128" providerId="LiveId" clId="{C65EB2D3-2599-464E-8CF5-52EC0F34FE1A}" dt="2024-05-25T08:01:49.304" v="944" actId="165"/>
          <ac:spMkLst>
            <pc:docMk/>
            <pc:sldMk cId="1913073207" sldId="258"/>
            <ac:spMk id="39" creationId="{4FC08D06-0764-0EE2-B9B6-E18F2A2E9151}"/>
          </ac:spMkLst>
        </pc:spChg>
        <pc:spChg chg="mod">
          <ac:chgData name="Gilbert Medel" userId="ecfa20cffead1128" providerId="LiveId" clId="{C65EB2D3-2599-464E-8CF5-52EC0F34FE1A}" dt="2024-05-25T06:55:27.762" v="343" actId="20577"/>
          <ac:spMkLst>
            <pc:docMk/>
            <pc:sldMk cId="1913073207" sldId="258"/>
            <ac:spMk id="40" creationId="{D3C25014-D715-4692-B130-93DD59968C29}"/>
          </ac:spMkLst>
        </pc:spChg>
        <pc:spChg chg="mod topLvl">
          <ac:chgData name="Gilbert Medel" userId="ecfa20cffead1128" providerId="LiveId" clId="{C65EB2D3-2599-464E-8CF5-52EC0F34FE1A}" dt="2024-05-25T08:01:49.304" v="944" actId="165"/>
          <ac:spMkLst>
            <pc:docMk/>
            <pc:sldMk cId="1913073207" sldId="258"/>
            <ac:spMk id="41" creationId="{593AC366-5B81-002F-04A6-95C6BE6CD3F4}"/>
          </ac:spMkLst>
        </pc:spChg>
        <pc:spChg chg="mod">
          <ac:chgData name="Gilbert Medel" userId="ecfa20cffead1128" providerId="LiveId" clId="{C65EB2D3-2599-464E-8CF5-52EC0F34FE1A}" dt="2024-05-25T07:22:21.177" v="707" actId="1076"/>
          <ac:spMkLst>
            <pc:docMk/>
            <pc:sldMk cId="1913073207" sldId="258"/>
            <ac:spMk id="42" creationId="{790237AF-F91B-42C4-9749-3705275C7312}"/>
          </ac:spMkLst>
        </pc:spChg>
        <pc:spChg chg="del mod">
          <ac:chgData name="Gilbert Medel" userId="ecfa20cffead1128" providerId="LiveId" clId="{C65EB2D3-2599-464E-8CF5-52EC0F34FE1A}" dt="2024-05-25T06:55:50.666" v="349" actId="478"/>
          <ac:spMkLst>
            <pc:docMk/>
            <pc:sldMk cId="1913073207" sldId="258"/>
            <ac:spMk id="43" creationId="{66DED7F8-2663-40B2-8902-67EB2C0F1E45}"/>
          </ac:spMkLst>
        </pc:spChg>
        <pc:spChg chg="mod topLvl">
          <ac:chgData name="Gilbert Medel" userId="ecfa20cffead1128" providerId="LiveId" clId="{C65EB2D3-2599-464E-8CF5-52EC0F34FE1A}" dt="2024-05-25T08:01:49.304" v="944" actId="165"/>
          <ac:spMkLst>
            <pc:docMk/>
            <pc:sldMk cId="1913073207" sldId="258"/>
            <ac:spMk id="44" creationId="{1BBE00DE-529E-E66A-4DE2-E1FA25577CFF}"/>
          </ac:spMkLst>
        </pc:spChg>
        <pc:spChg chg="mod topLvl">
          <ac:chgData name="Gilbert Medel" userId="ecfa20cffead1128" providerId="LiveId" clId="{C65EB2D3-2599-464E-8CF5-52EC0F34FE1A}" dt="2024-05-25T08:01:49.304" v="944" actId="165"/>
          <ac:spMkLst>
            <pc:docMk/>
            <pc:sldMk cId="1913073207" sldId="258"/>
            <ac:spMk id="47" creationId="{17CFCFED-8DD6-6FEA-6EF5-5504A6BD4EFB}"/>
          </ac:spMkLst>
        </pc:spChg>
        <pc:spChg chg="mod topLvl">
          <ac:chgData name="Gilbert Medel" userId="ecfa20cffead1128" providerId="LiveId" clId="{C65EB2D3-2599-464E-8CF5-52EC0F34FE1A}" dt="2024-05-25T08:01:49.304" v="944" actId="165"/>
          <ac:spMkLst>
            <pc:docMk/>
            <pc:sldMk cId="1913073207" sldId="258"/>
            <ac:spMk id="48" creationId="{67A1EC1F-69B8-56F6-A0C5-9F858D163D13}"/>
          </ac:spMkLst>
        </pc:spChg>
        <pc:spChg chg="del mod">
          <ac:chgData name="Gilbert Medel" userId="ecfa20cffead1128" providerId="LiveId" clId="{C65EB2D3-2599-464E-8CF5-52EC0F34FE1A}" dt="2024-05-25T07:04:07.854" v="449" actId="478"/>
          <ac:spMkLst>
            <pc:docMk/>
            <pc:sldMk cId="1913073207" sldId="258"/>
            <ac:spMk id="49" creationId="{778A4D25-FE76-229A-2857-A683A09CECDC}"/>
          </ac:spMkLst>
        </pc:spChg>
        <pc:spChg chg="add mod">
          <ac:chgData name="Gilbert Medel" userId="ecfa20cffead1128" providerId="LiveId" clId="{C65EB2D3-2599-464E-8CF5-52EC0F34FE1A}" dt="2024-05-25T07:33:30.417" v="772" actId="20577"/>
          <ac:spMkLst>
            <pc:docMk/>
            <pc:sldMk cId="1913073207" sldId="258"/>
            <ac:spMk id="50" creationId="{795B0681-58E1-7A68-F203-6400406AD9A8}"/>
          </ac:spMkLst>
        </pc:spChg>
        <pc:spChg chg="add mod topLvl">
          <ac:chgData name="Gilbert Medel" userId="ecfa20cffead1128" providerId="LiveId" clId="{C65EB2D3-2599-464E-8CF5-52EC0F34FE1A}" dt="2024-05-25T08:01:49.304" v="944" actId="165"/>
          <ac:spMkLst>
            <pc:docMk/>
            <pc:sldMk cId="1913073207" sldId="258"/>
            <ac:spMk id="51" creationId="{B22DBA65-E136-73FE-BEB4-FC66AF88F159}"/>
          </ac:spMkLst>
        </pc:spChg>
        <pc:spChg chg="add mod topLvl">
          <ac:chgData name="Gilbert Medel" userId="ecfa20cffead1128" providerId="LiveId" clId="{C65EB2D3-2599-464E-8CF5-52EC0F34FE1A}" dt="2024-05-25T08:01:49.304" v="944" actId="165"/>
          <ac:spMkLst>
            <pc:docMk/>
            <pc:sldMk cId="1913073207" sldId="258"/>
            <ac:spMk id="53" creationId="{9EFB452A-00FD-44FA-4D03-1E77CE385009}"/>
          </ac:spMkLst>
        </pc:spChg>
        <pc:spChg chg="add mod topLvl">
          <ac:chgData name="Gilbert Medel" userId="ecfa20cffead1128" providerId="LiveId" clId="{C65EB2D3-2599-464E-8CF5-52EC0F34FE1A}" dt="2024-05-25T08:01:49.304" v="944" actId="165"/>
          <ac:spMkLst>
            <pc:docMk/>
            <pc:sldMk cId="1913073207" sldId="258"/>
            <ac:spMk id="55" creationId="{89A42A65-992A-32E6-B0AD-52A9F2412139}"/>
          </ac:spMkLst>
        </pc:spChg>
        <pc:spChg chg="mod">
          <ac:chgData name="Gilbert Medel" userId="ecfa20cffead1128" providerId="LiveId" clId="{C65EB2D3-2599-464E-8CF5-52EC0F34FE1A}" dt="2024-05-25T06:47:20.748" v="237" actId="1035"/>
          <ac:spMkLst>
            <pc:docMk/>
            <pc:sldMk cId="1913073207" sldId="258"/>
            <ac:spMk id="57" creationId="{E0922B78-B3F6-4206-A8D1-BA0D4891E040}"/>
          </ac:spMkLst>
        </pc:spChg>
        <pc:spChg chg="add mod topLvl">
          <ac:chgData name="Gilbert Medel" userId="ecfa20cffead1128" providerId="LiveId" clId="{C65EB2D3-2599-464E-8CF5-52EC0F34FE1A}" dt="2024-05-25T08:01:49.304" v="944" actId="165"/>
          <ac:spMkLst>
            <pc:docMk/>
            <pc:sldMk cId="1913073207" sldId="258"/>
            <ac:spMk id="59" creationId="{FAB5140D-F789-075D-19F3-C6CF1618CE92}"/>
          </ac:spMkLst>
        </pc:spChg>
        <pc:spChg chg="add mod topLvl">
          <ac:chgData name="Gilbert Medel" userId="ecfa20cffead1128" providerId="LiveId" clId="{C65EB2D3-2599-464E-8CF5-52EC0F34FE1A}" dt="2024-05-25T08:01:49.304" v="944" actId="165"/>
          <ac:spMkLst>
            <pc:docMk/>
            <pc:sldMk cId="1913073207" sldId="258"/>
            <ac:spMk id="60" creationId="{A8D17BE8-9797-D9A3-E3AA-27E2B58B4108}"/>
          </ac:spMkLst>
        </pc:spChg>
        <pc:spChg chg="mod">
          <ac:chgData name="Gilbert Medel" userId="ecfa20cffead1128" providerId="LiveId" clId="{C65EB2D3-2599-464E-8CF5-52EC0F34FE1A}" dt="2024-05-25T06:53:04.005" v="285" actId="14100"/>
          <ac:spMkLst>
            <pc:docMk/>
            <pc:sldMk cId="1913073207" sldId="258"/>
            <ac:spMk id="61" creationId="{4EEE03B3-9C4A-4335-A7E9-5306BE1C0BE7}"/>
          </ac:spMkLst>
        </pc:spChg>
        <pc:spChg chg="add mod topLvl">
          <ac:chgData name="Gilbert Medel" userId="ecfa20cffead1128" providerId="LiveId" clId="{C65EB2D3-2599-464E-8CF5-52EC0F34FE1A}" dt="2024-05-25T08:01:49.304" v="944" actId="165"/>
          <ac:spMkLst>
            <pc:docMk/>
            <pc:sldMk cId="1913073207" sldId="258"/>
            <ac:spMk id="62" creationId="{39BFFE35-0B38-F6DE-6CFD-1493298E5391}"/>
          </ac:spMkLst>
        </pc:spChg>
        <pc:spChg chg="del">
          <ac:chgData name="Gilbert Medel" userId="ecfa20cffead1128" providerId="LiveId" clId="{C65EB2D3-2599-464E-8CF5-52EC0F34FE1A}" dt="2024-05-25T06:36:24.469" v="151" actId="478"/>
          <ac:spMkLst>
            <pc:docMk/>
            <pc:sldMk cId="1913073207" sldId="258"/>
            <ac:spMk id="63" creationId="{1C458E02-6C83-40C2-9F4B-D36DDF253399}"/>
          </ac:spMkLst>
        </pc:spChg>
        <pc:spChg chg="add mod topLvl">
          <ac:chgData name="Gilbert Medel" userId="ecfa20cffead1128" providerId="LiveId" clId="{C65EB2D3-2599-464E-8CF5-52EC0F34FE1A}" dt="2024-05-25T08:01:49.304" v="944" actId="165"/>
          <ac:spMkLst>
            <pc:docMk/>
            <pc:sldMk cId="1913073207" sldId="258"/>
            <ac:spMk id="64" creationId="{BD0A0BA7-8413-1B68-86D5-2BDE66124148}"/>
          </ac:spMkLst>
        </pc:spChg>
        <pc:spChg chg="del">
          <ac:chgData name="Gilbert Medel" userId="ecfa20cffead1128" providerId="LiveId" clId="{C65EB2D3-2599-464E-8CF5-52EC0F34FE1A}" dt="2024-05-25T06:36:24.469" v="151" actId="478"/>
          <ac:spMkLst>
            <pc:docMk/>
            <pc:sldMk cId="1913073207" sldId="258"/>
            <ac:spMk id="65" creationId="{9BF7A3B9-EEC5-40E4-B947-808213699B46}"/>
          </ac:spMkLst>
        </pc:spChg>
        <pc:spChg chg="add mod topLvl">
          <ac:chgData name="Gilbert Medel" userId="ecfa20cffead1128" providerId="LiveId" clId="{C65EB2D3-2599-464E-8CF5-52EC0F34FE1A}" dt="2024-05-25T08:01:49.304" v="944" actId="165"/>
          <ac:spMkLst>
            <pc:docMk/>
            <pc:sldMk cId="1913073207" sldId="258"/>
            <ac:spMk id="66" creationId="{203F2AC9-6A65-5F49-14F7-C17ECFA75037}"/>
          </ac:spMkLst>
        </pc:spChg>
        <pc:spChg chg="del">
          <ac:chgData name="Gilbert Medel" userId="ecfa20cffead1128" providerId="LiveId" clId="{C65EB2D3-2599-464E-8CF5-52EC0F34FE1A}" dt="2024-05-25T06:36:24.469" v="151" actId="478"/>
          <ac:spMkLst>
            <pc:docMk/>
            <pc:sldMk cId="1913073207" sldId="258"/>
            <ac:spMk id="67" creationId="{CD24E45E-2336-45D1-AF65-0236DF12C822}"/>
          </ac:spMkLst>
        </pc:spChg>
        <pc:spChg chg="del">
          <ac:chgData name="Gilbert Medel" userId="ecfa20cffead1128" providerId="LiveId" clId="{C65EB2D3-2599-464E-8CF5-52EC0F34FE1A}" dt="2024-05-25T06:36:24.469" v="151" actId="478"/>
          <ac:spMkLst>
            <pc:docMk/>
            <pc:sldMk cId="1913073207" sldId="258"/>
            <ac:spMk id="69" creationId="{F8E28BC4-A0D1-43A1-99AD-0080B84638A7}"/>
          </ac:spMkLst>
        </pc:spChg>
        <pc:spChg chg="add del">
          <ac:chgData name="Gilbert Medel" userId="ecfa20cffead1128" providerId="LiveId" clId="{C65EB2D3-2599-464E-8CF5-52EC0F34FE1A}" dt="2024-05-25T07:09:22.969" v="573" actId="22"/>
          <ac:spMkLst>
            <pc:docMk/>
            <pc:sldMk cId="1913073207" sldId="258"/>
            <ac:spMk id="70" creationId="{06F26778-010E-86DC-E387-FB80EB809D41}"/>
          </ac:spMkLst>
        </pc:spChg>
        <pc:spChg chg="del">
          <ac:chgData name="Gilbert Medel" userId="ecfa20cffead1128" providerId="LiveId" clId="{C65EB2D3-2599-464E-8CF5-52EC0F34FE1A}" dt="2024-05-25T06:36:24.469" v="151" actId="478"/>
          <ac:spMkLst>
            <pc:docMk/>
            <pc:sldMk cId="1913073207" sldId="258"/>
            <ac:spMk id="71" creationId="{B83AE927-7C9B-47AC-9FD7-58B9E8A105BC}"/>
          </ac:spMkLst>
        </pc:spChg>
        <pc:spChg chg="add mod">
          <ac:chgData name="Gilbert Medel" userId="ecfa20cffead1128" providerId="LiveId" clId="{C65EB2D3-2599-464E-8CF5-52EC0F34FE1A}" dt="2024-05-25T07:09:48.216" v="579" actId="571"/>
          <ac:spMkLst>
            <pc:docMk/>
            <pc:sldMk cId="1913073207" sldId="258"/>
            <ac:spMk id="72" creationId="{99AE4882-7311-ED4E-F0E9-D0E9A8AEB416}"/>
          </ac:spMkLst>
        </pc:spChg>
        <pc:spChg chg="del">
          <ac:chgData name="Gilbert Medel" userId="ecfa20cffead1128" providerId="LiveId" clId="{C65EB2D3-2599-464E-8CF5-52EC0F34FE1A}" dt="2024-05-25T06:36:24.469" v="151" actId="478"/>
          <ac:spMkLst>
            <pc:docMk/>
            <pc:sldMk cId="1913073207" sldId="258"/>
            <ac:spMk id="73" creationId="{E3BD831C-F43C-4FF3-AB70-D457A1150DA2}"/>
          </ac:spMkLst>
        </pc:spChg>
        <pc:spChg chg="add mod topLvl">
          <ac:chgData name="Gilbert Medel" userId="ecfa20cffead1128" providerId="LiveId" clId="{C65EB2D3-2599-464E-8CF5-52EC0F34FE1A}" dt="2024-05-25T08:01:49.304" v="944" actId="165"/>
          <ac:spMkLst>
            <pc:docMk/>
            <pc:sldMk cId="1913073207" sldId="258"/>
            <ac:spMk id="74" creationId="{83A88D57-9D5A-C8D3-2405-AA0E92DF80B1}"/>
          </ac:spMkLst>
        </pc:spChg>
        <pc:spChg chg="del">
          <ac:chgData name="Gilbert Medel" userId="ecfa20cffead1128" providerId="LiveId" clId="{C65EB2D3-2599-464E-8CF5-52EC0F34FE1A}" dt="2024-05-25T06:36:24.469" v="151" actId="478"/>
          <ac:spMkLst>
            <pc:docMk/>
            <pc:sldMk cId="1913073207" sldId="258"/>
            <ac:spMk id="75" creationId="{E96D2A5F-7D69-443F-918C-4A61EBE0B7B9}"/>
          </ac:spMkLst>
        </pc:spChg>
        <pc:spChg chg="add mod">
          <ac:chgData name="Gilbert Medel" userId="ecfa20cffead1128" providerId="LiveId" clId="{C65EB2D3-2599-464E-8CF5-52EC0F34FE1A}" dt="2024-05-25T07:10:47.389" v="614"/>
          <ac:spMkLst>
            <pc:docMk/>
            <pc:sldMk cId="1913073207" sldId="258"/>
            <ac:spMk id="76" creationId="{A8B81FDB-DD65-00AC-4F8B-4E3D070244DE}"/>
          </ac:spMkLst>
        </pc:spChg>
        <pc:spChg chg="del">
          <ac:chgData name="Gilbert Medel" userId="ecfa20cffead1128" providerId="LiveId" clId="{C65EB2D3-2599-464E-8CF5-52EC0F34FE1A}" dt="2024-05-25T06:36:24.469" v="151" actId="478"/>
          <ac:spMkLst>
            <pc:docMk/>
            <pc:sldMk cId="1913073207" sldId="258"/>
            <ac:spMk id="77" creationId="{8E3AA5DE-1BD8-4957-B0C4-52215A8CC33B}"/>
          </ac:spMkLst>
        </pc:spChg>
        <pc:spChg chg="add mod topLvl">
          <ac:chgData name="Gilbert Medel" userId="ecfa20cffead1128" providerId="LiveId" clId="{C65EB2D3-2599-464E-8CF5-52EC0F34FE1A}" dt="2024-05-25T08:01:49.304" v="944" actId="165"/>
          <ac:spMkLst>
            <pc:docMk/>
            <pc:sldMk cId="1913073207" sldId="258"/>
            <ac:spMk id="78" creationId="{D3E358F6-2806-1CD3-83B3-2326D546EF0F}"/>
          </ac:spMkLst>
        </pc:spChg>
        <pc:spChg chg="del">
          <ac:chgData name="Gilbert Medel" userId="ecfa20cffead1128" providerId="LiveId" clId="{C65EB2D3-2599-464E-8CF5-52EC0F34FE1A}" dt="2024-05-25T06:36:24.469" v="151" actId="478"/>
          <ac:spMkLst>
            <pc:docMk/>
            <pc:sldMk cId="1913073207" sldId="258"/>
            <ac:spMk id="79" creationId="{49E9D600-5F41-44FA-B280-C09363373192}"/>
          </ac:spMkLst>
        </pc:spChg>
        <pc:spChg chg="add mod topLvl">
          <ac:chgData name="Gilbert Medel" userId="ecfa20cffead1128" providerId="LiveId" clId="{C65EB2D3-2599-464E-8CF5-52EC0F34FE1A}" dt="2024-05-25T08:01:49.304" v="944" actId="165"/>
          <ac:spMkLst>
            <pc:docMk/>
            <pc:sldMk cId="1913073207" sldId="258"/>
            <ac:spMk id="80" creationId="{51FF3D13-B7C2-4483-400F-2D408E35F8AC}"/>
          </ac:spMkLst>
        </pc:spChg>
        <pc:spChg chg="del">
          <ac:chgData name="Gilbert Medel" userId="ecfa20cffead1128" providerId="LiveId" clId="{C65EB2D3-2599-464E-8CF5-52EC0F34FE1A}" dt="2024-05-25T06:36:24.469" v="151" actId="478"/>
          <ac:spMkLst>
            <pc:docMk/>
            <pc:sldMk cId="1913073207" sldId="258"/>
            <ac:spMk id="81" creationId="{193BE1A0-E2A4-4117-9B3F-5CE11B3DAAAA}"/>
          </ac:spMkLst>
        </pc:spChg>
        <pc:spChg chg="add mod topLvl">
          <ac:chgData name="Gilbert Medel" userId="ecfa20cffead1128" providerId="LiveId" clId="{C65EB2D3-2599-464E-8CF5-52EC0F34FE1A}" dt="2024-05-25T08:01:49.304" v="944" actId="165"/>
          <ac:spMkLst>
            <pc:docMk/>
            <pc:sldMk cId="1913073207" sldId="258"/>
            <ac:spMk id="82" creationId="{3D03EA7E-E39A-FFEE-DA88-ACB2380FE3AD}"/>
          </ac:spMkLst>
        </pc:spChg>
        <pc:spChg chg="del">
          <ac:chgData name="Gilbert Medel" userId="ecfa20cffead1128" providerId="LiveId" clId="{C65EB2D3-2599-464E-8CF5-52EC0F34FE1A}" dt="2024-05-25T06:36:24.469" v="151" actId="478"/>
          <ac:spMkLst>
            <pc:docMk/>
            <pc:sldMk cId="1913073207" sldId="258"/>
            <ac:spMk id="83" creationId="{90F62E16-2FF6-4384-A8FE-962FA763E414}"/>
          </ac:spMkLst>
        </pc:spChg>
        <pc:spChg chg="add mod topLvl">
          <ac:chgData name="Gilbert Medel" userId="ecfa20cffead1128" providerId="LiveId" clId="{C65EB2D3-2599-464E-8CF5-52EC0F34FE1A}" dt="2024-05-25T08:01:49.304" v="944" actId="165"/>
          <ac:spMkLst>
            <pc:docMk/>
            <pc:sldMk cId="1913073207" sldId="258"/>
            <ac:spMk id="84" creationId="{4BE5F004-3695-011A-066C-28CD5D1C79F2}"/>
          </ac:spMkLst>
        </pc:spChg>
        <pc:spChg chg="del">
          <ac:chgData name="Gilbert Medel" userId="ecfa20cffead1128" providerId="LiveId" clId="{C65EB2D3-2599-464E-8CF5-52EC0F34FE1A}" dt="2024-05-25T06:36:24.469" v="151" actId="478"/>
          <ac:spMkLst>
            <pc:docMk/>
            <pc:sldMk cId="1913073207" sldId="258"/>
            <ac:spMk id="85" creationId="{36568C6F-61C0-4FAF-B78A-F12DA1F6340D}"/>
          </ac:spMkLst>
        </pc:spChg>
        <pc:spChg chg="add mod topLvl">
          <ac:chgData name="Gilbert Medel" userId="ecfa20cffead1128" providerId="LiveId" clId="{C65EB2D3-2599-464E-8CF5-52EC0F34FE1A}" dt="2024-05-25T08:01:49.304" v="944" actId="165"/>
          <ac:spMkLst>
            <pc:docMk/>
            <pc:sldMk cId="1913073207" sldId="258"/>
            <ac:spMk id="86" creationId="{E5018CC2-7B94-3012-F067-B9C54FEAE3B3}"/>
          </ac:spMkLst>
        </pc:spChg>
        <pc:spChg chg="mod">
          <ac:chgData name="Gilbert Medel" userId="ecfa20cffead1128" providerId="LiveId" clId="{C65EB2D3-2599-464E-8CF5-52EC0F34FE1A}" dt="2024-05-25T07:50:19.569" v="938" actId="164"/>
          <ac:spMkLst>
            <pc:docMk/>
            <pc:sldMk cId="1913073207" sldId="258"/>
            <ac:spMk id="87" creationId="{1585FBA3-9F9D-474D-BBFF-3EB95BCA2E73}"/>
          </ac:spMkLst>
        </pc:spChg>
        <pc:spChg chg="add mod topLvl">
          <ac:chgData name="Gilbert Medel" userId="ecfa20cffead1128" providerId="LiveId" clId="{C65EB2D3-2599-464E-8CF5-52EC0F34FE1A}" dt="2024-05-25T08:01:49.304" v="944" actId="165"/>
          <ac:spMkLst>
            <pc:docMk/>
            <pc:sldMk cId="1913073207" sldId="258"/>
            <ac:spMk id="88" creationId="{5C167441-E442-E459-74C9-B211222BC3CF}"/>
          </ac:spMkLst>
        </pc:spChg>
        <pc:spChg chg="del">
          <ac:chgData name="Gilbert Medel" userId="ecfa20cffead1128" providerId="LiveId" clId="{C65EB2D3-2599-464E-8CF5-52EC0F34FE1A}" dt="2024-05-25T06:52:09.716" v="265" actId="478"/>
          <ac:spMkLst>
            <pc:docMk/>
            <pc:sldMk cId="1913073207" sldId="258"/>
            <ac:spMk id="89" creationId="{5BA356BF-B980-4741-9EB9-80057F278D2F}"/>
          </ac:spMkLst>
        </pc:spChg>
        <pc:spChg chg="add mod topLvl">
          <ac:chgData name="Gilbert Medel" userId="ecfa20cffead1128" providerId="LiveId" clId="{C65EB2D3-2599-464E-8CF5-52EC0F34FE1A}" dt="2024-05-25T08:01:49.304" v="944" actId="165"/>
          <ac:spMkLst>
            <pc:docMk/>
            <pc:sldMk cId="1913073207" sldId="258"/>
            <ac:spMk id="90" creationId="{E66D8D7A-7E56-4C91-CA13-944951C1CC5A}"/>
          </ac:spMkLst>
        </pc:spChg>
        <pc:spChg chg="mod topLvl">
          <ac:chgData name="Gilbert Medel" userId="ecfa20cffead1128" providerId="LiveId" clId="{C65EB2D3-2599-464E-8CF5-52EC0F34FE1A}" dt="2024-05-25T07:50:19.569" v="938" actId="164"/>
          <ac:spMkLst>
            <pc:docMk/>
            <pc:sldMk cId="1913073207" sldId="258"/>
            <ac:spMk id="91" creationId="{3D4AC077-FD16-4A1D-AB79-6627FC56DA64}"/>
          </ac:spMkLst>
        </pc:spChg>
        <pc:spChg chg="add mod topLvl">
          <ac:chgData name="Gilbert Medel" userId="ecfa20cffead1128" providerId="LiveId" clId="{C65EB2D3-2599-464E-8CF5-52EC0F34FE1A}" dt="2024-05-25T08:01:49.304" v="944" actId="165"/>
          <ac:spMkLst>
            <pc:docMk/>
            <pc:sldMk cId="1913073207" sldId="258"/>
            <ac:spMk id="92" creationId="{CE3CF1FF-CB1D-EF65-383A-D48692BD3A3B}"/>
          </ac:spMkLst>
        </pc:spChg>
        <pc:spChg chg="add mod topLvl">
          <ac:chgData name="Gilbert Medel" userId="ecfa20cffead1128" providerId="LiveId" clId="{C65EB2D3-2599-464E-8CF5-52EC0F34FE1A}" dt="2024-05-25T08:01:49.304" v="944" actId="165"/>
          <ac:spMkLst>
            <pc:docMk/>
            <pc:sldMk cId="1913073207" sldId="258"/>
            <ac:spMk id="93" creationId="{5F9610DD-38CA-12C8-ECB0-A7A0F04C4BF8}"/>
          </ac:spMkLst>
        </pc:spChg>
        <pc:spChg chg="add mod">
          <ac:chgData name="Gilbert Medel" userId="ecfa20cffead1128" providerId="LiveId" clId="{C65EB2D3-2599-464E-8CF5-52EC0F34FE1A}" dt="2024-05-25T07:38:12.479" v="812" actId="20577"/>
          <ac:spMkLst>
            <pc:docMk/>
            <pc:sldMk cId="1913073207" sldId="258"/>
            <ac:spMk id="95" creationId="{2D5FD792-4F21-0A7A-6E44-9FB179A6D544}"/>
          </ac:spMkLst>
        </pc:spChg>
        <pc:spChg chg="add mod">
          <ac:chgData name="Gilbert Medel" userId="ecfa20cffead1128" providerId="LiveId" clId="{C65EB2D3-2599-464E-8CF5-52EC0F34FE1A}" dt="2024-05-25T07:34:24.938" v="795" actId="20577"/>
          <ac:spMkLst>
            <pc:docMk/>
            <pc:sldMk cId="1913073207" sldId="258"/>
            <ac:spMk id="96" creationId="{B09BBD9B-C6A0-4B03-E8E7-7D0FE73AA4BB}"/>
          </ac:spMkLst>
        </pc:spChg>
        <pc:spChg chg="add mod topLvl">
          <ac:chgData name="Gilbert Medel" userId="ecfa20cffead1128" providerId="LiveId" clId="{C65EB2D3-2599-464E-8CF5-52EC0F34FE1A}" dt="2024-05-25T07:50:19.569" v="938" actId="164"/>
          <ac:spMkLst>
            <pc:docMk/>
            <pc:sldMk cId="1913073207" sldId="258"/>
            <ac:spMk id="97" creationId="{E414D7EE-3B6F-2C92-B0B9-30202DBED914}"/>
          </ac:spMkLst>
        </pc:spChg>
        <pc:spChg chg="add mod topLvl">
          <ac:chgData name="Gilbert Medel" userId="ecfa20cffead1128" providerId="LiveId" clId="{C65EB2D3-2599-464E-8CF5-52EC0F34FE1A}" dt="2024-05-25T07:50:19.569" v="938" actId="164"/>
          <ac:spMkLst>
            <pc:docMk/>
            <pc:sldMk cId="1913073207" sldId="258"/>
            <ac:spMk id="98" creationId="{B7F0126D-EB60-BFD9-06F3-3685F220A01E}"/>
          </ac:spMkLst>
        </pc:spChg>
        <pc:spChg chg="add mod topLvl">
          <ac:chgData name="Gilbert Medel" userId="ecfa20cffead1128" providerId="LiveId" clId="{C65EB2D3-2599-464E-8CF5-52EC0F34FE1A}" dt="2024-05-25T07:50:19.569" v="938" actId="164"/>
          <ac:spMkLst>
            <pc:docMk/>
            <pc:sldMk cId="1913073207" sldId="258"/>
            <ac:spMk id="99" creationId="{7892E0D0-8D4D-036B-55BE-60A476C456AD}"/>
          </ac:spMkLst>
        </pc:spChg>
        <pc:spChg chg="add mod topLvl">
          <ac:chgData name="Gilbert Medel" userId="ecfa20cffead1128" providerId="LiveId" clId="{C65EB2D3-2599-464E-8CF5-52EC0F34FE1A}" dt="2024-05-25T07:50:19.569" v="938" actId="164"/>
          <ac:spMkLst>
            <pc:docMk/>
            <pc:sldMk cId="1913073207" sldId="258"/>
            <ac:spMk id="100" creationId="{F6BB11DB-3D34-85D7-4B6C-255CDEC7D8B6}"/>
          </ac:spMkLst>
        </pc:spChg>
        <pc:spChg chg="add mod topLvl">
          <ac:chgData name="Gilbert Medel" userId="ecfa20cffead1128" providerId="LiveId" clId="{C65EB2D3-2599-464E-8CF5-52EC0F34FE1A}" dt="2024-05-25T07:50:19.569" v="938" actId="164"/>
          <ac:spMkLst>
            <pc:docMk/>
            <pc:sldMk cId="1913073207" sldId="258"/>
            <ac:spMk id="101" creationId="{DE63E1E5-8E26-0054-D9BE-E9A3BF48E42D}"/>
          </ac:spMkLst>
        </pc:spChg>
        <pc:spChg chg="mod">
          <ac:chgData name="Gilbert Medel" userId="ecfa20cffead1128" providerId="LiveId" clId="{C65EB2D3-2599-464E-8CF5-52EC0F34FE1A}" dt="2024-05-25T08:25:34.517" v="966" actId="20577"/>
          <ac:spMkLst>
            <pc:docMk/>
            <pc:sldMk cId="1913073207" sldId="258"/>
            <ac:spMk id="108" creationId="{355872D8-C1B9-1A75-DDFA-1564FF4909D9}"/>
          </ac:spMkLst>
        </pc:spChg>
        <pc:spChg chg="mod">
          <ac:chgData name="Gilbert Medel" userId="ecfa20cffead1128" providerId="LiveId" clId="{C65EB2D3-2599-464E-8CF5-52EC0F34FE1A}" dt="2024-05-25T08:02:27.136" v="949"/>
          <ac:spMkLst>
            <pc:docMk/>
            <pc:sldMk cId="1913073207" sldId="258"/>
            <ac:spMk id="109" creationId="{F9CD707F-B75C-9FCE-5492-9737F7D0B093}"/>
          </ac:spMkLst>
        </pc:spChg>
        <pc:spChg chg="mod">
          <ac:chgData name="Gilbert Medel" userId="ecfa20cffead1128" providerId="LiveId" clId="{C65EB2D3-2599-464E-8CF5-52EC0F34FE1A}" dt="2024-05-25T08:29:11.706" v="1093" actId="14100"/>
          <ac:spMkLst>
            <pc:docMk/>
            <pc:sldMk cId="1913073207" sldId="258"/>
            <ac:spMk id="110" creationId="{E6CE767E-CA6A-F261-85D3-28A2BD64219F}"/>
          </ac:spMkLst>
        </pc:spChg>
        <pc:spChg chg="mod">
          <ac:chgData name="Gilbert Medel" userId="ecfa20cffead1128" providerId="LiveId" clId="{C65EB2D3-2599-464E-8CF5-52EC0F34FE1A}" dt="2024-05-25T08:26:40.974" v="1011" actId="20577"/>
          <ac:spMkLst>
            <pc:docMk/>
            <pc:sldMk cId="1913073207" sldId="258"/>
            <ac:spMk id="111" creationId="{DB7BB566-BDB1-FAB2-B25A-13E6682EFADB}"/>
          </ac:spMkLst>
        </pc:spChg>
        <pc:spChg chg="mod">
          <ac:chgData name="Gilbert Medel" userId="ecfa20cffead1128" providerId="LiveId" clId="{C65EB2D3-2599-464E-8CF5-52EC0F34FE1A}" dt="2024-05-25T08:27:03.663" v="1021" actId="20577"/>
          <ac:spMkLst>
            <pc:docMk/>
            <pc:sldMk cId="1913073207" sldId="258"/>
            <ac:spMk id="112" creationId="{9DECA697-D432-CABC-68FF-906DD3E871E9}"/>
          </ac:spMkLst>
        </pc:spChg>
        <pc:spChg chg="mod">
          <ac:chgData name="Gilbert Medel" userId="ecfa20cffead1128" providerId="LiveId" clId="{C65EB2D3-2599-464E-8CF5-52EC0F34FE1A}" dt="2024-05-25T08:27:30.799" v="1038" actId="20577"/>
          <ac:spMkLst>
            <pc:docMk/>
            <pc:sldMk cId="1913073207" sldId="258"/>
            <ac:spMk id="113" creationId="{C18D226E-0F8F-BF88-F5D4-4A44242BC758}"/>
          </ac:spMkLst>
        </pc:spChg>
        <pc:spChg chg="del mod">
          <ac:chgData name="Gilbert Medel" userId="ecfa20cffead1128" providerId="LiveId" clId="{C65EB2D3-2599-464E-8CF5-52EC0F34FE1A}" dt="2024-05-25T08:28:36.601" v="1082" actId="478"/>
          <ac:spMkLst>
            <pc:docMk/>
            <pc:sldMk cId="1913073207" sldId="258"/>
            <ac:spMk id="114" creationId="{EA6B36A2-35A0-D284-0CED-54C0A021BC04}"/>
          </ac:spMkLst>
        </pc:spChg>
        <pc:spChg chg="mod">
          <ac:chgData name="Gilbert Medel" userId="ecfa20cffead1128" providerId="LiveId" clId="{C65EB2D3-2599-464E-8CF5-52EC0F34FE1A}" dt="2024-05-25T08:27:49.736" v="1049" actId="20577"/>
          <ac:spMkLst>
            <pc:docMk/>
            <pc:sldMk cId="1913073207" sldId="258"/>
            <ac:spMk id="115" creationId="{54D10BB4-964D-87EE-B4F8-37D807DA60CA}"/>
          </ac:spMkLst>
        </pc:spChg>
        <pc:spChg chg="mod">
          <ac:chgData name="Gilbert Medel" userId="ecfa20cffead1128" providerId="LiveId" clId="{C65EB2D3-2599-464E-8CF5-52EC0F34FE1A}" dt="2024-05-25T08:29:07.549" v="1092" actId="1035"/>
          <ac:spMkLst>
            <pc:docMk/>
            <pc:sldMk cId="1913073207" sldId="258"/>
            <ac:spMk id="116" creationId="{1B0006D5-6F22-FEF1-366B-B368F5EC3C52}"/>
          </ac:spMkLst>
        </pc:spChg>
        <pc:spChg chg="add del mod">
          <ac:chgData name="Gilbert Medel" userId="ecfa20cffead1128" providerId="LiveId" clId="{C65EB2D3-2599-464E-8CF5-52EC0F34FE1A}" dt="2024-05-25T08:29:57.316" v="1097" actId="478"/>
          <ac:spMkLst>
            <pc:docMk/>
            <pc:sldMk cId="1913073207" sldId="258"/>
            <ac:spMk id="117" creationId="{2AB41FC3-A410-57D7-23A6-97F5F99904DC}"/>
          </ac:spMkLst>
        </pc:spChg>
        <pc:spChg chg="add mod">
          <ac:chgData name="Gilbert Medel" userId="ecfa20cffead1128" providerId="LiveId" clId="{C65EB2D3-2599-464E-8CF5-52EC0F34FE1A}" dt="2024-05-25T08:30:48.420" v="1130" actId="14100"/>
          <ac:spMkLst>
            <pc:docMk/>
            <pc:sldMk cId="1913073207" sldId="258"/>
            <ac:spMk id="118" creationId="{A058622B-B762-E177-1059-709323AB1C1D}"/>
          </ac:spMkLst>
        </pc:spChg>
        <pc:spChg chg="add mod">
          <ac:chgData name="Gilbert Medel" userId="ecfa20cffead1128" providerId="LiveId" clId="{C65EB2D3-2599-464E-8CF5-52EC0F34FE1A}" dt="2024-05-25T08:31:01.124" v="1131" actId="14100"/>
          <ac:spMkLst>
            <pc:docMk/>
            <pc:sldMk cId="1913073207" sldId="258"/>
            <ac:spMk id="119" creationId="{57877EA8-53A5-CB8E-FBC3-E2305B6D4884}"/>
          </ac:spMkLst>
        </pc:spChg>
        <pc:spChg chg="add mod">
          <ac:chgData name="Gilbert Medel" userId="ecfa20cffead1128" providerId="LiveId" clId="{C65EB2D3-2599-464E-8CF5-52EC0F34FE1A}" dt="2024-05-25T08:31:01.124" v="1131" actId="14100"/>
          <ac:spMkLst>
            <pc:docMk/>
            <pc:sldMk cId="1913073207" sldId="258"/>
            <ac:spMk id="120" creationId="{523BCCD4-B21C-D3AF-EA10-6C43BDB41A39}"/>
          </ac:spMkLst>
        </pc:spChg>
        <pc:spChg chg="add mod">
          <ac:chgData name="Gilbert Medel" userId="ecfa20cffead1128" providerId="LiveId" clId="{C65EB2D3-2599-464E-8CF5-52EC0F34FE1A}" dt="2024-05-25T08:31:01.124" v="1131" actId="14100"/>
          <ac:spMkLst>
            <pc:docMk/>
            <pc:sldMk cId="1913073207" sldId="258"/>
            <ac:spMk id="121" creationId="{BF18CA43-4F90-D480-6DEF-311CC9019EE6}"/>
          </ac:spMkLst>
        </pc:spChg>
        <pc:spChg chg="add mod">
          <ac:chgData name="Gilbert Medel" userId="ecfa20cffead1128" providerId="LiveId" clId="{C65EB2D3-2599-464E-8CF5-52EC0F34FE1A}" dt="2024-05-25T08:31:01.124" v="1131" actId="14100"/>
          <ac:spMkLst>
            <pc:docMk/>
            <pc:sldMk cId="1913073207" sldId="258"/>
            <ac:spMk id="122" creationId="{684EE4CB-AA19-763E-261C-8B0690458404}"/>
          </ac:spMkLst>
        </pc:spChg>
        <pc:spChg chg="add mod">
          <ac:chgData name="Gilbert Medel" userId="ecfa20cffead1128" providerId="LiveId" clId="{C65EB2D3-2599-464E-8CF5-52EC0F34FE1A}" dt="2024-05-25T08:31:01.124" v="1131" actId="14100"/>
          <ac:spMkLst>
            <pc:docMk/>
            <pc:sldMk cId="1913073207" sldId="258"/>
            <ac:spMk id="123" creationId="{8D097B1E-6205-634B-14C9-3EA4A77641D7}"/>
          </ac:spMkLst>
        </pc:spChg>
        <pc:grpChg chg="add del mod">
          <ac:chgData name="Gilbert Medel" userId="ecfa20cffead1128" providerId="LiveId" clId="{C65EB2D3-2599-464E-8CF5-52EC0F34FE1A}" dt="2024-05-25T08:29:30.954" v="1094" actId="478"/>
          <ac:grpSpMkLst>
            <pc:docMk/>
            <pc:sldMk cId="1913073207" sldId="258"/>
            <ac:grpSpMk id="11" creationId="{377CC6A9-6209-E152-9BAF-F5A90A9264FF}"/>
          </ac:grpSpMkLst>
        </pc:grpChg>
        <pc:grpChg chg="add del mod">
          <ac:chgData name="Gilbert Medel" userId="ecfa20cffead1128" providerId="LiveId" clId="{C65EB2D3-2599-464E-8CF5-52EC0F34FE1A}" dt="2024-05-25T07:05:00.607" v="462" actId="165"/>
          <ac:grpSpMkLst>
            <pc:docMk/>
            <pc:sldMk cId="1913073207" sldId="258"/>
            <ac:grpSpMk id="35" creationId="{32EE4AAB-22C1-C917-DD21-6EBBD052A997}"/>
          </ac:grpSpMkLst>
        </pc:grpChg>
        <pc:grpChg chg="add del mod">
          <ac:chgData name="Gilbert Medel" userId="ecfa20cffead1128" providerId="LiveId" clId="{C65EB2D3-2599-464E-8CF5-52EC0F34FE1A}" dt="2024-05-25T07:05:47.066" v="471" actId="165"/>
          <ac:grpSpMkLst>
            <pc:docMk/>
            <pc:sldMk cId="1913073207" sldId="258"/>
            <ac:grpSpMk id="52" creationId="{0C93240F-B64D-E558-F667-90DA432F10BD}"/>
          </ac:grpSpMkLst>
        </pc:grpChg>
        <pc:grpChg chg="mod">
          <ac:chgData name="Gilbert Medel" userId="ecfa20cffead1128" providerId="LiveId" clId="{C65EB2D3-2599-464E-8CF5-52EC0F34FE1A}" dt="2024-05-25T06:48:46.030" v="246" actId="1076"/>
          <ac:grpSpMkLst>
            <pc:docMk/>
            <pc:sldMk cId="1913073207" sldId="258"/>
            <ac:grpSpMk id="56" creationId="{2BA50993-E5F5-4D50-AE87-D138D85A49AE}"/>
          </ac:grpSpMkLst>
        </pc:grpChg>
        <pc:grpChg chg="mod">
          <ac:chgData name="Gilbert Medel" userId="ecfa20cffead1128" providerId="LiveId" clId="{C65EB2D3-2599-464E-8CF5-52EC0F34FE1A}" dt="2024-05-25T06:54:13.656" v="312" actId="14100"/>
          <ac:grpSpMkLst>
            <pc:docMk/>
            <pc:sldMk cId="1913073207" sldId="258"/>
            <ac:grpSpMk id="58" creationId="{E9E7AAFE-045C-4A10-B7F5-AE5244A11FF5}"/>
          </ac:grpSpMkLst>
        </pc:grpChg>
        <pc:grpChg chg="add del mod">
          <ac:chgData name="Gilbert Medel" userId="ecfa20cffead1128" providerId="LiveId" clId="{C65EB2D3-2599-464E-8CF5-52EC0F34FE1A}" dt="2024-05-25T07:48:44.765" v="923" actId="165"/>
          <ac:grpSpMkLst>
            <pc:docMk/>
            <pc:sldMk cId="1913073207" sldId="258"/>
            <ac:grpSpMk id="94" creationId="{AC12C468-5D3B-A647-7BA3-42C0DFBB93B3}"/>
          </ac:grpSpMkLst>
        </pc:grpChg>
        <pc:grpChg chg="add del mod">
          <ac:chgData name="Gilbert Medel" userId="ecfa20cffead1128" providerId="LiveId" clId="{C65EB2D3-2599-464E-8CF5-52EC0F34FE1A}" dt="2024-05-25T07:47:19.480" v="896" actId="165"/>
          <ac:grpSpMkLst>
            <pc:docMk/>
            <pc:sldMk cId="1913073207" sldId="258"/>
            <ac:grpSpMk id="102" creationId="{131B49B5-6ED4-A614-71C7-E3DAE65FC6B3}"/>
          </ac:grpSpMkLst>
        </pc:grpChg>
        <pc:grpChg chg="add mod topLvl">
          <ac:chgData name="Gilbert Medel" userId="ecfa20cffead1128" providerId="LiveId" clId="{C65EB2D3-2599-464E-8CF5-52EC0F34FE1A}" dt="2024-05-25T08:02:13.514" v="948" actId="164"/>
          <ac:grpSpMkLst>
            <pc:docMk/>
            <pc:sldMk cId="1913073207" sldId="258"/>
            <ac:grpSpMk id="103" creationId="{09EEC91B-852F-B099-0058-CEB5B6348173}"/>
          </ac:grpSpMkLst>
        </pc:grpChg>
        <pc:grpChg chg="add mod">
          <ac:chgData name="Gilbert Medel" userId="ecfa20cffead1128" providerId="LiveId" clId="{C65EB2D3-2599-464E-8CF5-52EC0F34FE1A}" dt="2024-05-25T07:50:53.119" v="940" actId="1076"/>
          <ac:grpSpMkLst>
            <pc:docMk/>
            <pc:sldMk cId="1913073207" sldId="258"/>
            <ac:grpSpMk id="104" creationId="{2A95C9B1-68D5-00ED-0D26-45C4FB7CBBF1}"/>
          </ac:grpSpMkLst>
        </pc:grpChg>
        <pc:grpChg chg="add del mod">
          <ac:chgData name="Gilbert Medel" userId="ecfa20cffead1128" providerId="LiveId" clId="{C65EB2D3-2599-464E-8CF5-52EC0F34FE1A}" dt="2024-05-25T08:01:49.304" v="944" actId="165"/>
          <ac:grpSpMkLst>
            <pc:docMk/>
            <pc:sldMk cId="1913073207" sldId="258"/>
            <ac:grpSpMk id="105" creationId="{85739DAA-19D0-6CC0-DDF9-90D117EE332A}"/>
          </ac:grpSpMkLst>
        </pc:grpChg>
        <pc:grpChg chg="add mod">
          <ac:chgData name="Gilbert Medel" userId="ecfa20cffead1128" providerId="LiveId" clId="{C65EB2D3-2599-464E-8CF5-52EC0F34FE1A}" dt="2024-05-25T08:02:13.514" v="948" actId="164"/>
          <ac:grpSpMkLst>
            <pc:docMk/>
            <pc:sldMk cId="1913073207" sldId="258"/>
            <ac:grpSpMk id="106" creationId="{14E488A2-8A07-6DC8-9304-37DA378DD601}"/>
          </ac:grpSpMkLst>
        </pc:grpChg>
        <pc:grpChg chg="add mod">
          <ac:chgData name="Gilbert Medel" userId="ecfa20cffead1128" providerId="LiveId" clId="{C65EB2D3-2599-464E-8CF5-52EC0F34FE1A}" dt="2024-05-25T08:28:57.644" v="1086" actId="14100"/>
          <ac:grpSpMkLst>
            <pc:docMk/>
            <pc:sldMk cId="1913073207" sldId="258"/>
            <ac:grpSpMk id="107" creationId="{F956CD6A-DF9F-A710-0A3E-76C64A0E8744}"/>
          </ac:grpSpMkLst>
        </pc:grpChg>
        <pc:cxnChg chg="add mod">
          <ac:chgData name="Gilbert Medel" userId="ecfa20cffead1128" providerId="LiveId" clId="{C65EB2D3-2599-464E-8CF5-52EC0F34FE1A}" dt="2024-05-25T06:47:03.443" v="195" actId="693"/>
          <ac:cxnSpMkLst>
            <pc:docMk/>
            <pc:sldMk cId="1913073207" sldId="258"/>
            <ac:cxnSpMk id="25" creationId="{40F8F2E3-D5A8-63E4-2FA1-4C4FA3817691}"/>
          </ac:cxnSpMkLst>
        </pc:cxnChg>
        <pc:cxnChg chg="del mod">
          <ac:chgData name="Gilbert Medel" userId="ecfa20cffead1128" providerId="LiveId" clId="{C65EB2D3-2599-464E-8CF5-52EC0F34FE1A}" dt="2024-05-25T06:55:53.369" v="350" actId="478"/>
          <ac:cxnSpMkLst>
            <pc:docMk/>
            <pc:sldMk cId="1913073207" sldId="258"/>
            <ac:cxnSpMk id="45" creationId="{A13E60F4-04B3-4BE5-A2CC-10BCE087E001}"/>
          </ac:cxnSpMkLst>
        </pc:cxnChg>
      </pc:sldChg>
      <pc:sldChg chg="add">
        <pc:chgData name="Gilbert Medel" userId="ecfa20cffead1128" providerId="LiveId" clId="{C65EB2D3-2599-464E-8CF5-52EC0F34FE1A}" dt="2024-05-25T06:29:46.277" v="96"/>
        <pc:sldMkLst>
          <pc:docMk/>
          <pc:sldMk cId="3478542401"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9FC181-5490-4994-A86D-09FB2004977B}" type="datetimeFigureOut">
              <a:rPr lang="en-US" smtClean="0"/>
              <a:t>6/19/2024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66DB06-219B-4716-A44F-3F82BA8BAF15}" type="slidenum">
              <a:rPr lang="en-US" smtClean="0"/>
              <a:t>‹#›</a:t>
            </a:fld>
            <a:endParaRPr lang="en-US"/>
          </a:p>
        </p:txBody>
      </p:sp>
    </p:spTree>
    <p:extLst>
      <p:ext uri="{BB962C8B-B14F-4D97-AF65-F5344CB8AC3E}">
        <p14:creationId xmlns:p14="http://schemas.microsoft.com/office/powerpoint/2010/main" val="2917461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66DB06-219B-4716-A44F-3F82BA8BAF15}" type="slidenum">
              <a:rPr lang="en-US" smtClean="0"/>
              <a:t>1</a:t>
            </a:fld>
            <a:endParaRPr lang="en-US"/>
          </a:p>
        </p:txBody>
      </p:sp>
    </p:spTree>
    <p:extLst>
      <p:ext uri="{BB962C8B-B14F-4D97-AF65-F5344CB8AC3E}">
        <p14:creationId xmlns:p14="http://schemas.microsoft.com/office/powerpoint/2010/main" val="3156156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Engineering_Grid">
    <p:bg>
      <p:bgPr>
        <a:solidFill>
          <a:schemeClr val="bg2">
            <a:alpha val="0"/>
          </a:schemeClr>
        </a:solidFill>
        <a:effectLst/>
      </p:bgPr>
    </p:bg>
    <p:spTree>
      <p:nvGrpSpPr>
        <p:cNvPr id="1" name=""/>
        <p:cNvGrpSpPr/>
        <p:nvPr/>
      </p:nvGrpSpPr>
      <p:grpSpPr>
        <a:xfrm>
          <a:off x="0" y="0"/>
          <a:ext cx="0" cy="0"/>
          <a:chOff x="0" y="0"/>
          <a:chExt cx="0" cy="0"/>
        </a:xfrm>
      </p:grpSpPr>
      <p:sp>
        <p:nvSpPr>
          <p:cNvPr id="3" name="Rectangle 2"/>
          <p:cNvSpPr/>
          <p:nvPr/>
        </p:nvSpPr>
        <p:spPr>
          <a:xfrm>
            <a:off x="179294"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a:t>
            </a:r>
          </a:p>
        </p:txBody>
      </p:sp>
      <p:sp>
        <p:nvSpPr>
          <p:cNvPr id="4" name="Rectangle 3"/>
          <p:cNvSpPr/>
          <p:nvPr/>
        </p:nvSpPr>
        <p:spPr>
          <a:xfrm>
            <a:off x="1255059"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2</a:t>
            </a:r>
          </a:p>
        </p:txBody>
      </p:sp>
      <p:sp>
        <p:nvSpPr>
          <p:cNvPr id="5" name="Rectangle 4"/>
          <p:cNvSpPr/>
          <p:nvPr/>
        </p:nvSpPr>
        <p:spPr>
          <a:xfrm>
            <a:off x="233082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3</a:t>
            </a:r>
          </a:p>
        </p:txBody>
      </p:sp>
      <p:sp>
        <p:nvSpPr>
          <p:cNvPr id="6" name="Rectangle 5"/>
          <p:cNvSpPr/>
          <p:nvPr/>
        </p:nvSpPr>
        <p:spPr>
          <a:xfrm>
            <a:off x="340658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4</a:t>
            </a:r>
          </a:p>
        </p:txBody>
      </p:sp>
      <p:sp>
        <p:nvSpPr>
          <p:cNvPr id="7" name="Rectangle 6"/>
          <p:cNvSpPr/>
          <p:nvPr/>
        </p:nvSpPr>
        <p:spPr>
          <a:xfrm>
            <a:off x="448235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5</a:t>
            </a:r>
          </a:p>
        </p:txBody>
      </p:sp>
      <p:sp>
        <p:nvSpPr>
          <p:cNvPr id="8" name="Rectangle 7"/>
          <p:cNvSpPr/>
          <p:nvPr/>
        </p:nvSpPr>
        <p:spPr>
          <a:xfrm>
            <a:off x="555811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6</a:t>
            </a:r>
          </a:p>
        </p:txBody>
      </p:sp>
      <p:sp>
        <p:nvSpPr>
          <p:cNvPr id="9" name="Rectangle 8"/>
          <p:cNvSpPr/>
          <p:nvPr/>
        </p:nvSpPr>
        <p:spPr>
          <a:xfrm>
            <a:off x="663388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7</a:t>
            </a:r>
          </a:p>
        </p:txBody>
      </p:sp>
      <p:sp>
        <p:nvSpPr>
          <p:cNvPr id="10" name="Rectangle 9"/>
          <p:cNvSpPr/>
          <p:nvPr/>
        </p:nvSpPr>
        <p:spPr>
          <a:xfrm>
            <a:off x="7709647"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8</a:t>
            </a:r>
          </a:p>
        </p:txBody>
      </p:sp>
      <p:sp>
        <p:nvSpPr>
          <p:cNvPr id="11" name="Rectangle 10"/>
          <p:cNvSpPr/>
          <p:nvPr/>
        </p:nvSpPr>
        <p:spPr>
          <a:xfrm>
            <a:off x="878541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9</a:t>
            </a:r>
          </a:p>
        </p:txBody>
      </p:sp>
      <p:sp>
        <p:nvSpPr>
          <p:cNvPr id="12" name="Rectangle 11"/>
          <p:cNvSpPr/>
          <p:nvPr/>
        </p:nvSpPr>
        <p:spPr>
          <a:xfrm>
            <a:off x="9861176"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10</a:t>
            </a:r>
          </a:p>
        </p:txBody>
      </p:sp>
      <p:sp>
        <p:nvSpPr>
          <p:cNvPr id="13" name="Rectangle 12"/>
          <p:cNvSpPr/>
          <p:nvPr/>
        </p:nvSpPr>
        <p:spPr>
          <a:xfrm>
            <a:off x="10936941"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11</a:t>
            </a:r>
          </a:p>
        </p:txBody>
      </p:sp>
      <p:sp>
        <p:nvSpPr>
          <p:cNvPr id="51" name="Slide Number Placeholder 5"/>
          <p:cNvSpPr txBox="1">
            <a:spLocks/>
          </p:cNvSpPr>
          <p:nvPr/>
        </p:nvSpPr>
        <p:spPr>
          <a:xfrm>
            <a:off x="10936941" y="6604864"/>
            <a:ext cx="298824" cy="97273"/>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a:t>Date: </a:t>
            </a:r>
          </a:p>
        </p:txBody>
      </p:sp>
      <p:sp>
        <p:nvSpPr>
          <p:cNvPr id="54" name="Slide Number Placeholder 5"/>
          <p:cNvSpPr txBox="1">
            <a:spLocks/>
          </p:cNvSpPr>
          <p:nvPr/>
        </p:nvSpPr>
        <p:spPr>
          <a:xfrm>
            <a:off x="10936942" y="6501972"/>
            <a:ext cx="1075765" cy="10289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a:t>Drawn By:  </a:t>
            </a:r>
          </a:p>
        </p:txBody>
      </p:sp>
      <p:sp>
        <p:nvSpPr>
          <p:cNvPr id="58" name="Text Placeholder 57"/>
          <p:cNvSpPr>
            <a:spLocks noGrp="1"/>
          </p:cNvSpPr>
          <p:nvPr>
            <p:ph type="body" sz="quarter" idx="10"/>
          </p:nvPr>
        </p:nvSpPr>
        <p:spPr>
          <a:xfrm>
            <a:off x="11176000" y="6604864"/>
            <a:ext cx="508000" cy="97273"/>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dirty="0"/>
            </a:lvl1pPr>
          </a:lstStyle>
          <a:p>
            <a:pPr marL="0" lvl="0" defTabSz="430220"/>
            <a:r>
              <a:rPr lang="en-US"/>
              <a:t>Edit Master text styles</a:t>
            </a:r>
          </a:p>
        </p:txBody>
      </p:sp>
      <p:sp>
        <p:nvSpPr>
          <p:cNvPr id="59" name="Text Placeholder 57"/>
          <p:cNvSpPr>
            <a:spLocks noGrp="1"/>
          </p:cNvSpPr>
          <p:nvPr>
            <p:ph type="body" sz="quarter" idx="11"/>
          </p:nvPr>
        </p:nvSpPr>
        <p:spPr>
          <a:xfrm>
            <a:off x="11310471" y="6501972"/>
            <a:ext cx="702235" cy="102892"/>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dirty="0"/>
            </a:lvl1pPr>
          </a:lstStyle>
          <a:p>
            <a:pPr marL="0" lvl="0" defTabSz="430220"/>
            <a:r>
              <a:rPr lang="en-US"/>
              <a:t>Edit Master text styles</a:t>
            </a:r>
          </a:p>
        </p:txBody>
      </p:sp>
      <p:sp>
        <p:nvSpPr>
          <p:cNvPr id="60" name="Text Placeholder 57"/>
          <p:cNvSpPr>
            <a:spLocks noGrp="1"/>
          </p:cNvSpPr>
          <p:nvPr>
            <p:ph type="body" sz="quarter" idx="12"/>
          </p:nvPr>
        </p:nvSpPr>
        <p:spPr>
          <a:xfrm>
            <a:off x="10936941" y="6338455"/>
            <a:ext cx="1075764" cy="163517"/>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a:lvl1pPr>
          </a:lstStyle>
          <a:p>
            <a:pPr marL="0" lvl="0" defTabSz="430220"/>
            <a:r>
              <a:rPr lang="en-US"/>
              <a:t>Edit Master text styles</a:t>
            </a:r>
          </a:p>
        </p:txBody>
      </p:sp>
      <p:sp>
        <p:nvSpPr>
          <p:cNvPr id="61" name="Slide Number Placeholder 5"/>
          <p:cNvSpPr>
            <a:spLocks noGrp="1"/>
          </p:cNvSpPr>
          <p:nvPr>
            <p:ph type="sldNum" sz="quarter" idx="13"/>
          </p:nvPr>
        </p:nvSpPr>
        <p:spPr>
          <a:xfrm>
            <a:off x="11684000" y="6604864"/>
            <a:ext cx="328705" cy="97272"/>
          </a:xfrm>
          <a:prstGeom prst="rect">
            <a:avLst/>
          </a:prstGeom>
          <a:ln w="3175"/>
          <a:effectLst/>
        </p:spPr>
        <p:style>
          <a:lnRef idx="3">
            <a:schemeClr val="lt1"/>
          </a:lnRef>
          <a:fillRef idx="1">
            <a:schemeClr val="accent1"/>
          </a:fillRef>
          <a:effectRef idx="1">
            <a:schemeClr val="accent1"/>
          </a:effectRef>
          <a:fontRef idx="none"/>
        </p:style>
        <p:txBody>
          <a:bodyPr vert="horz" lIns="182866" tIns="91433" rIns="182866" bIns="91433" anchor="t">
            <a:normAutofit/>
          </a:bodyPr>
          <a:lstStyle>
            <a:lvl1pPr>
              <a:defRPr lang="en-US" sz="294" smtClean="0">
                <a:solidFill>
                  <a:schemeClr val="tx1"/>
                </a:solidFill>
                <a:effectLst/>
              </a:defRPr>
            </a:lvl1pPr>
          </a:lstStyle>
          <a:p>
            <a:fld id="{DE792891-32A6-4E69-8868-BE0906FC1811}" type="slidenum">
              <a:rPr lang="en-US" smtClean="0"/>
              <a:t>‹#›</a:t>
            </a:fld>
            <a:endParaRPr lang="en-US"/>
          </a:p>
        </p:txBody>
      </p:sp>
      <p:sp>
        <p:nvSpPr>
          <p:cNvPr id="44" name="Rectangle 43"/>
          <p:cNvSpPr/>
          <p:nvPr/>
        </p:nvSpPr>
        <p:spPr>
          <a:xfrm>
            <a:off x="179294"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a:t>
            </a:r>
          </a:p>
        </p:txBody>
      </p:sp>
      <p:sp>
        <p:nvSpPr>
          <p:cNvPr id="45" name="Rectangle 44"/>
          <p:cNvSpPr/>
          <p:nvPr/>
        </p:nvSpPr>
        <p:spPr>
          <a:xfrm>
            <a:off x="1255059"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2</a:t>
            </a:r>
          </a:p>
        </p:txBody>
      </p:sp>
      <p:sp>
        <p:nvSpPr>
          <p:cNvPr id="46" name="Rectangle 45"/>
          <p:cNvSpPr/>
          <p:nvPr/>
        </p:nvSpPr>
        <p:spPr>
          <a:xfrm>
            <a:off x="233082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3</a:t>
            </a:r>
          </a:p>
        </p:txBody>
      </p:sp>
      <p:sp>
        <p:nvSpPr>
          <p:cNvPr id="47" name="Rectangle 46"/>
          <p:cNvSpPr/>
          <p:nvPr/>
        </p:nvSpPr>
        <p:spPr>
          <a:xfrm>
            <a:off x="340658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4</a:t>
            </a:r>
          </a:p>
        </p:txBody>
      </p:sp>
      <p:sp>
        <p:nvSpPr>
          <p:cNvPr id="48" name="Rectangle 47"/>
          <p:cNvSpPr/>
          <p:nvPr/>
        </p:nvSpPr>
        <p:spPr>
          <a:xfrm>
            <a:off x="448235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5</a:t>
            </a:r>
          </a:p>
        </p:txBody>
      </p:sp>
      <p:sp>
        <p:nvSpPr>
          <p:cNvPr id="49" name="Rectangle 48"/>
          <p:cNvSpPr/>
          <p:nvPr/>
        </p:nvSpPr>
        <p:spPr>
          <a:xfrm>
            <a:off x="555811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6</a:t>
            </a:r>
          </a:p>
        </p:txBody>
      </p:sp>
      <p:sp>
        <p:nvSpPr>
          <p:cNvPr id="50" name="Rectangle 49"/>
          <p:cNvSpPr/>
          <p:nvPr/>
        </p:nvSpPr>
        <p:spPr>
          <a:xfrm>
            <a:off x="663388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7</a:t>
            </a:r>
          </a:p>
        </p:txBody>
      </p:sp>
      <p:sp>
        <p:nvSpPr>
          <p:cNvPr id="52" name="Rectangle 51"/>
          <p:cNvSpPr/>
          <p:nvPr/>
        </p:nvSpPr>
        <p:spPr>
          <a:xfrm>
            <a:off x="7709647"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8</a:t>
            </a:r>
          </a:p>
        </p:txBody>
      </p:sp>
      <p:sp>
        <p:nvSpPr>
          <p:cNvPr id="53" name="Rectangle 52"/>
          <p:cNvSpPr/>
          <p:nvPr/>
        </p:nvSpPr>
        <p:spPr>
          <a:xfrm>
            <a:off x="878541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9</a:t>
            </a:r>
          </a:p>
        </p:txBody>
      </p:sp>
      <p:sp>
        <p:nvSpPr>
          <p:cNvPr id="55" name="Rectangle 54"/>
          <p:cNvSpPr/>
          <p:nvPr/>
        </p:nvSpPr>
        <p:spPr>
          <a:xfrm>
            <a:off x="9861176"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10</a:t>
            </a:r>
          </a:p>
        </p:txBody>
      </p:sp>
      <p:sp>
        <p:nvSpPr>
          <p:cNvPr id="56" name="Rectangle 55"/>
          <p:cNvSpPr/>
          <p:nvPr/>
        </p:nvSpPr>
        <p:spPr>
          <a:xfrm>
            <a:off x="10936941"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11</a:t>
            </a:r>
          </a:p>
        </p:txBody>
      </p:sp>
      <p:sp>
        <p:nvSpPr>
          <p:cNvPr id="57" name="Rectangle 56"/>
          <p:cNvSpPr/>
          <p:nvPr/>
        </p:nvSpPr>
        <p:spPr>
          <a:xfrm rot="16200000">
            <a:off x="11589939"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G</a:t>
            </a:r>
          </a:p>
        </p:txBody>
      </p:sp>
      <p:sp>
        <p:nvSpPr>
          <p:cNvPr id="62" name="Rectangle 61"/>
          <p:cNvSpPr/>
          <p:nvPr/>
        </p:nvSpPr>
        <p:spPr>
          <a:xfrm rot="16200000">
            <a:off x="11589940"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F</a:t>
            </a:r>
          </a:p>
        </p:txBody>
      </p:sp>
      <p:sp>
        <p:nvSpPr>
          <p:cNvPr id="63" name="Rectangle 62"/>
          <p:cNvSpPr/>
          <p:nvPr/>
        </p:nvSpPr>
        <p:spPr>
          <a:xfrm rot="16200000">
            <a:off x="11589939" y="4310699"/>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E</a:t>
            </a:r>
          </a:p>
        </p:txBody>
      </p:sp>
      <p:sp>
        <p:nvSpPr>
          <p:cNvPr id="64" name="Rectangle 63"/>
          <p:cNvSpPr/>
          <p:nvPr/>
        </p:nvSpPr>
        <p:spPr>
          <a:xfrm rot="16200000">
            <a:off x="11589939"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D</a:t>
            </a:r>
          </a:p>
        </p:txBody>
      </p:sp>
      <p:sp>
        <p:nvSpPr>
          <p:cNvPr id="65" name="Rectangle 64"/>
          <p:cNvSpPr/>
          <p:nvPr/>
        </p:nvSpPr>
        <p:spPr>
          <a:xfrm rot="16200000">
            <a:off x="11589939" y="2440335"/>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C</a:t>
            </a:r>
          </a:p>
        </p:txBody>
      </p:sp>
      <p:sp>
        <p:nvSpPr>
          <p:cNvPr id="66" name="Rectangle 65"/>
          <p:cNvSpPr/>
          <p:nvPr/>
        </p:nvSpPr>
        <p:spPr>
          <a:xfrm rot="16200000">
            <a:off x="11589939" y="1505153"/>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B</a:t>
            </a:r>
          </a:p>
        </p:txBody>
      </p:sp>
      <p:sp>
        <p:nvSpPr>
          <p:cNvPr id="67" name="Rectangle 66"/>
          <p:cNvSpPr/>
          <p:nvPr/>
        </p:nvSpPr>
        <p:spPr>
          <a:xfrm rot="16200000">
            <a:off x="11589939"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A</a:t>
            </a:r>
          </a:p>
        </p:txBody>
      </p:sp>
      <p:sp>
        <p:nvSpPr>
          <p:cNvPr id="68" name="Rectangle 67"/>
          <p:cNvSpPr/>
          <p:nvPr/>
        </p:nvSpPr>
        <p:spPr>
          <a:xfrm rot="16200000">
            <a:off x="-333122"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G</a:t>
            </a:r>
          </a:p>
        </p:txBody>
      </p:sp>
      <p:sp>
        <p:nvSpPr>
          <p:cNvPr id="69" name="Rectangle 68"/>
          <p:cNvSpPr/>
          <p:nvPr/>
        </p:nvSpPr>
        <p:spPr>
          <a:xfrm rot="16200000">
            <a:off x="-333121"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F</a:t>
            </a:r>
          </a:p>
        </p:txBody>
      </p:sp>
      <p:sp>
        <p:nvSpPr>
          <p:cNvPr id="70" name="Rectangle 69"/>
          <p:cNvSpPr/>
          <p:nvPr/>
        </p:nvSpPr>
        <p:spPr>
          <a:xfrm rot="16200000">
            <a:off x="-333122" y="431070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E</a:t>
            </a:r>
          </a:p>
        </p:txBody>
      </p:sp>
      <p:sp>
        <p:nvSpPr>
          <p:cNvPr id="71" name="Rectangle 70"/>
          <p:cNvSpPr/>
          <p:nvPr/>
        </p:nvSpPr>
        <p:spPr>
          <a:xfrm rot="16200000">
            <a:off x="-333122"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D</a:t>
            </a:r>
          </a:p>
        </p:txBody>
      </p:sp>
      <p:sp>
        <p:nvSpPr>
          <p:cNvPr id="72" name="Rectangle 71"/>
          <p:cNvSpPr/>
          <p:nvPr/>
        </p:nvSpPr>
        <p:spPr>
          <a:xfrm rot="16200000">
            <a:off x="-333121" y="2440336"/>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C</a:t>
            </a:r>
          </a:p>
        </p:txBody>
      </p:sp>
      <p:sp>
        <p:nvSpPr>
          <p:cNvPr id="73" name="Rectangle 72"/>
          <p:cNvSpPr/>
          <p:nvPr/>
        </p:nvSpPr>
        <p:spPr>
          <a:xfrm rot="16200000">
            <a:off x="-333121" y="1505154"/>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B</a:t>
            </a:r>
          </a:p>
        </p:txBody>
      </p:sp>
      <p:sp>
        <p:nvSpPr>
          <p:cNvPr id="74" name="Rectangle 73"/>
          <p:cNvSpPr/>
          <p:nvPr/>
        </p:nvSpPr>
        <p:spPr>
          <a:xfrm rot="16200000">
            <a:off x="-333121"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A</a:t>
            </a:r>
          </a:p>
        </p:txBody>
      </p:sp>
    </p:spTree>
    <p:extLst>
      <p:ext uri="{BB962C8B-B14F-4D97-AF65-F5344CB8AC3E}">
        <p14:creationId xmlns:p14="http://schemas.microsoft.com/office/powerpoint/2010/main" val="236710918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p>
            <a:r>
              <a:rPr kumimoji="0" lang="en-US"/>
              <a:t>Click to edit Master title style</a:t>
            </a:r>
          </a:p>
        </p:txBody>
      </p:sp>
      <p:sp>
        <p:nvSpPr>
          <p:cNvPr id="3" name="Content Placeholder 2"/>
          <p:cNvSpPr>
            <a:spLocks noGrp="1"/>
          </p:cNvSpPr>
          <p:nvPr>
            <p:ph idx="1"/>
          </p:nvPr>
        </p:nvSpPr>
        <p:spPr>
          <a:xfrm>
            <a:off x="670560" y="530352"/>
            <a:ext cx="10911840" cy="4187952"/>
          </a:xfrm>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DF5DC59-2B0F-4EDE-9489-3C8259300622}"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92891-32A6-4E69-8868-BE0906FC1811}" type="slidenum">
              <a:rPr lang="en-US" smtClean="0"/>
              <a:t>‹#›</a:t>
            </a:fld>
            <a:endParaRPr lang="en-US"/>
          </a:p>
        </p:txBody>
      </p:sp>
      <p:sp>
        <p:nvSpPr>
          <p:cNvPr id="8" name="Rectangle 7"/>
          <p:cNvSpPr/>
          <p:nvPr userDrawn="1"/>
        </p:nvSpPr>
        <p:spPr>
          <a:xfrm>
            <a:off x="179294"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1</a:t>
            </a:r>
          </a:p>
        </p:txBody>
      </p:sp>
      <p:sp>
        <p:nvSpPr>
          <p:cNvPr id="9" name="Rectangle 8"/>
          <p:cNvSpPr/>
          <p:nvPr userDrawn="1"/>
        </p:nvSpPr>
        <p:spPr>
          <a:xfrm>
            <a:off x="1255059"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2</a:t>
            </a:r>
          </a:p>
        </p:txBody>
      </p:sp>
      <p:sp>
        <p:nvSpPr>
          <p:cNvPr id="10" name="Rectangle 9"/>
          <p:cNvSpPr/>
          <p:nvPr userDrawn="1"/>
        </p:nvSpPr>
        <p:spPr>
          <a:xfrm>
            <a:off x="233082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3</a:t>
            </a:r>
          </a:p>
        </p:txBody>
      </p:sp>
      <p:sp>
        <p:nvSpPr>
          <p:cNvPr id="11" name="Rectangle 10"/>
          <p:cNvSpPr/>
          <p:nvPr userDrawn="1"/>
        </p:nvSpPr>
        <p:spPr>
          <a:xfrm>
            <a:off x="340658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4</a:t>
            </a:r>
          </a:p>
        </p:txBody>
      </p:sp>
      <p:sp>
        <p:nvSpPr>
          <p:cNvPr id="12" name="Rectangle 11"/>
          <p:cNvSpPr/>
          <p:nvPr userDrawn="1"/>
        </p:nvSpPr>
        <p:spPr>
          <a:xfrm>
            <a:off x="448235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5</a:t>
            </a:r>
          </a:p>
        </p:txBody>
      </p:sp>
      <p:sp>
        <p:nvSpPr>
          <p:cNvPr id="13" name="Rectangle 12"/>
          <p:cNvSpPr/>
          <p:nvPr userDrawn="1"/>
        </p:nvSpPr>
        <p:spPr>
          <a:xfrm>
            <a:off x="555811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6</a:t>
            </a:r>
          </a:p>
        </p:txBody>
      </p:sp>
      <p:sp>
        <p:nvSpPr>
          <p:cNvPr id="14" name="Rectangle 13"/>
          <p:cNvSpPr/>
          <p:nvPr userDrawn="1"/>
        </p:nvSpPr>
        <p:spPr>
          <a:xfrm>
            <a:off x="663388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7</a:t>
            </a:r>
          </a:p>
        </p:txBody>
      </p:sp>
      <p:sp>
        <p:nvSpPr>
          <p:cNvPr id="15" name="Rectangle 14"/>
          <p:cNvSpPr/>
          <p:nvPr userDrawn="1"/>
        </p:nvSpPr>
        <p:spPr>
          <a:xfrm>
            <a:off x="7709647"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8</a:t>
            </a:r>
          </a:p>
        </p:txBody>
      </p:sp>
      <p:sp>
        <p:nvSpPr>
          <p:cNvPr id="16" name="Rectangle 15"/>
          <p:cNvSpPr/>
          <p:nvPr userDrawn="1"/>
        </p:nvSpPr>
        <p:spPr>
          <a:xfrm>
            <a:off x="878541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9</a:t>
            </a:r>
          </a:p>
        </p:txBody>
      </p:sp>
      <p:sp>
        <p:nvSpPr>
          <p:cNvPr id="17" name="Rectangle 16"/>
          <p:cNvSpPr/>
          <p:nvPr userDrawn="1"/>
        </p:nvSpPr>
        <p:spPr>
          <a:xfrm>
            <a:off x="9861176"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10</a:t>
            </a:r>
          </a:p>
        </p:txBody>
      </p:sp>
      <p:sp>
        <p:nvSpPr>
          <p:cNvPr id="18" name="Rectangle 17"/>
          <p:cNvSpPr/>
          <p:nvPr userDrawn="1"/>
        </p:nvSpPr>
        <p:spPr>
          <a:xfrm>
            <a:off x="10936941"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11</a:t>
            </a:r>
          </a:p>
        </p:txBody>
      </p:sp>
      <p:sp>
        <p:nvSpPr>
          <p:cNvPr id="19" name="Slide Number Placeholder 5"/>
          <p:cNvSpPr txBox="1">
            <a:spLocks/>
          </p:cNvSpPr>
          <p:nvPr userDrawn="1"/>
        </p:nvSpPr>
        <p:spPr>
          <a:xfrm>
            <a:off x="10936941" y="6604864"/>
            <a:ext cx="298824" cy="97273"/>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b="1"/>
              <a:t>Date: </a:t>
            </a:r>
          </a:p>
        </p:txBody>
      </p:sp>
      <p:sp>
        <p:nvSpPr>
          <p:cNvPr id="20" name="Slide Number Placeholder 5"/>
          <p:cNvSpPr txBox="1">
            <a:spLocks/>
          </p:cNvSpPr>
          <p:nvPr userDrawn="1"/>
        </p:nvSpPr>
        <p:spPr>
          <a:xfrm>
            <a:off x="10936942" y="6501972"/>
            <a:ext cx="1075765" cy="10289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b="1"/>
              <a:t>Drawn By:  </a:t>
            </a:r>
          </a:p>
        </p:txBody>
      </p:sp>
      <p:sp>
        <p:nvSpPr>
          <p:cNvPr id="21" name="Text Placeholder 57"/>
          <p:cNvSpPr>
            <a:spLocks noGrp="1"/>
          </p:cNvSpPr>
          <p:nvPr>
            <p:ph type="body" sz="quarter" idx="13"/>
          </p:nvPr>
        </p:nvSpPr>
        <p:spPr>
          <a:xfrm>
            <a:off x="11176000" y="6604864"/>
            <a:ext cx="508000" cy="97273"/>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b="1" dirty="0"/>
            </a:lvl1pPr>
          </a:lstStyle>
          <a:p>
            <a:pPr marL="0" lvl="0" defTabSz="430220"/>
            <a:r>
              <a:rPr lang="en-US"/>
              <a:t>Edit Master text styles</a:t>
            </a:r>
          </a:p>
        </p:txBody>
      </p:sp>
      <p:sp>
        <p:nvSpPr>
          <p:cNvPr id="22" name="Text Placeholder 57"/>
          <p:cNvSpPr>
            <a:spLocks noGrp="1"/>
          </p:cNvSpPr>
          <p:nvPr>
            <p:ph type="body" sz="quarter" idx="14"/>
          </p:nvPr>
        </p:nvSpPr>
        <p:spPr>
          <a:xfrm>
            <a:off x="11310471" y="6501972"/>
            <a:ext cx="702235" cy="102892"/>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b="1" dirty="0"/>
            </a:lvl1pPr>
          </a:lstStyle>
          <a:p>
            <a:pPr marL="0" lvl="0" defTabSz="430220"/>
            <a:r>
              <a:rPr lang="en-US"/>
              <a:t>Edit Master text styles</a:t>
            </a:r>
          </a:p>
        </p:txBody>
      </p:sp>
      <p:sp>
        <p:nvSpPr>
          <p:cNvPr id="23" name="Text Placeholder 57"/>
          <p:cNvSpPr>
            <a:spLocks noGrp="1"/>
          </p:cNvSpPr>
          <p:nvPr>
            <p:ph type="body" sz="quarter" idx="15"/>
          </p:nvPr>
        </p:nvSpPr>
        <p:spPr>
          <a:xfrm>
            <a:off x="10936941" y="6338455"/>
            <a:ext cx="1075764" cy="163517"/>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b="1"/>
            </a:lvl1pPr>
          </a:lstStyle>
          <a:p>
            <a:pPr marL="0" lvl="0" defTabSz="430220"/>
            <a:r>
              <a:rPr lang="en-US"/>
              <a:t>Edit Master text styles</a:t>
            </a:r>
          </a:p>
        </p:txBody>
      </p:sp>
      <p:sp>
        <p:nvSpPr>
          <p:cNvPr id="24" name="Slide Number Placeholder 5"/>
          <p:cNvSpPr txBox="1">
            <a:spLocks/>
          </p:cNvSpPr>
          <p:nvPr userDrawn="1"/>
        </p:nvSpPr>
        <p:spPr>
          <a:xfrm>
            <a:off x="11684000" y="6604864"/>
            <a:ext cx="328705" cy="97272"/>
          </a:xfrm>
          <a:prstGeom prst="rect">
            <a:avLst/>
          </a:prstGeom>
          <a:ln w="3175" cap="flat" cmpd="sng" algn="ctr">
            <a:solidFill>
              <a:schemeClr val="lt1"/>
            </a:solidFill>
            <a:prstDash val="solid"/>
          </a:ln>
          <a:effectLst/>
        </p:spPr>
        <p:style>
          <a:lnRef idx="3">
            <a:schemeClr val="lt1"/>
          </a:lnRef>
          <a:fillRef idx="1">
            <a:schemeClr val="accent1"/>
          </a:fillRef>
          <a:effectRef idx="1">
            <a:schemeClr val="accent1"/>
          </a:effectRef>
          <a:fontRef idx="none"/>
        </p:style>
        <p:txBody>
          <a:bodyPr vert="horz" lIns="182866" tIns="91433" rIns="182866" bIns="91433" anchor="t">
            <a:normAutofit fontScale="25000" lnSpcReduction="20000"/>
          </a:bodyPr>
          <a:lstStyle>
            <a:defPPr>
              <a:defRPr lang="en-US"/>
            </a:defPPr>
            <a:lvl1pPr marL="0" algn="r" defTabSz="2925511" rtl="0" eaLnBrk="1" latinLnBrk="0" hangingPunct="1">
              <a:defRPr kumimoji="0" lang="en-US" sz="294" kern="1200" smtClean="0">
                <a:solidFill>
                  <a:schemeClr val="tx1"/>
                </a:solidFill>
                <a:effectLst/>
                <a:latin typeface="+mn-lt"/>
                <a:ea typeface="+mn-ea"/>
                <a:cs typeface="+mn-cs"/>
              </a:defRPr>
            </a:lvl1pPr>
            <a:lvl2pPr marL="1462756" algn="l" defTabSz="2925511" rtl="0" eaLnBrk="1" latinLnBrk="0" hangingPunct="1">
              <a:defRPr sz="5900" kern="1200">
                <a:solidFill>
                  <a:schemeClr val="tx1"/>
                </a:solidFill>
                <a:latin typeface="+mn-lt"/>
                <a:ea typeface="+mn-ea"/>
                <a:cs typeface="+mn-cs"/>
              </a:defRPr>
            </a:lvl2pPr>
            <a:lvl3pPr marL="2925511" algn="l" defTabSz="2925511" rtl="0" eaLnBrk="1" latinLnBrk="0" hangingPunct="1">
              <a:defRPr sz="5900" kern="1200">
                <a:solidFill>
                  <a:schemeClr val="tx1"/>
                </a:solidFill>
                <a:latin typeface="+mn-lt"/>
                <a:ea typeface="+mn-ea"/>
                <a:cs typeface="+mn-cs"/>
              </a:defRPr>
            </a:lvl3pPr>
            <a:lvl4pPr marL="4388270" algn="l" defTabSz="2925511" rtl="0" eaLnBrk="1" latinLnBrk="0" hangingPunct="1">
              <a:defRPr sz="5900" kern="1200">
                <a:solidFill>
                  <a:schemeClr val="tx1"/>
                </a:solidFill>
                <a:latin typeface="+mn-lt"/>
                <a:ea typeface="+mn-ea"/>
                <a:cs typeface="+mn-cs"/>
              </a:defRPr>
            </a:lvl4pPr>
            <a:lvl5pPr marL="5851026" algn="l" defTabSz="2925511" rtl="0" eaLnBrk="1" latinLnBrk="0" hangingPunct="1">
              <a:defRPr sz="5900" kern="1200">
                <a:solidFill>
                  <a:schemeClr val="tx1"/>
                </a:solidFill>
                <a:latin typeface="+mn-lt"/>
                <a:ea typeface="+mn-ea"/>
                <a:cs typeface="+mn-cs"/>
              </a:defRPr>
            </a:lvl5pPr>
            <a:lvl6pPr marL="7313780" algn="l" defTabSz="2925511" rtl="0" eaLnBrk="1" latinLnBrk="0" hangingPunct="1">
              <a:defRPr sz="5900" kern="1200">
                <a:solidFill>
                  <a:schemeClr val="tx1"/>
                </a:solidFill>
                <a:latin typeface="+mn-lt"/>
                <a:ea typeface="+mn-ea"/>
                <a:cs typeface="+mn-cs"/>
              </a:defRPr>
            </a:lvl6pPr>
            <a:lvl7pPr marL="8776536" algn="l" defTabSz="2925511" rtl="0" eaLnBrk="1" latinLnBrk="0" hangingPunct="1">
              <a:defRPr sz="5900" kern="1200">
                <a:solidFill>
                  <a:schemeClr val="tx1"/>
                </a:solidFill>
                <a:latin typeface="+mn-lt"/>
                <a:ea typeface="+mn-ea"/>
                <a:cs typeface="+mn-cs"/>
              </a:defRPr>
            </a:lvl7pPr>
            <a:lvl8pPr marL="10239293" algn="l" defTabSz="2925511" rtl="0" eaLnBrk="1" latinLnBrk="0" hangingPunct="1">
              <a:defRPr sz="5900" kern="1200">
                <a:solidFill>
                  <a:schemeClr val="tx1"/>
                </a:solidFill>
                <a:latin typeface="+mn-lt"/>
                <a:ea typeface="+mn-ea"/>
                <a:cs typeface="+mn-cs"/>
              </a:defRPr>
            </a:lvl8pPr>
            <a:lvl9pPr marL="11702049" algn="l" defTabSz="2925511" rtl="0" eaLnBrk="1" latinLnBrk="0" hangingPunct="1">
              <a:defRPr sz="5900" kern="1200">
                <a:solidFill>
                  <a:schemeClr val="tx1"/>
                </a:solidFill>
                <a:latin typeface="+mn-lt"/>
                <a:ea typeface="+mn-ea"/>
                <a:cs typeface="+mn-cs"/>
              </a:defRPr>
            </a:lvl9pPr>
          </a:lstStyle>
          <a:p>
            <a:fld id="{DE792891-32A6-4E69-8868-BE0906FC1811}" type="slidenum">
              <a:rPr lang="en-US" b="1" smtClean="0"/>
              <a:pPr/>
              <a:t>‹#›</a:t>
            </a:fld>
            <a:endParaRPr lang="en-US" b="1"/>
          </a:p>
        </p:txBody>
      </p:sp>
      <p:sp>
        <p:nvSpPr>
          <p:cNvPr id="25" name="Rectangle 24"/>
          <p:cNvSpPr/>
          <p:nvPr userDrawn="1"/>
        </p:nvSpPr>
        <p:spPr>
          <a:xfrm>
            <a:off x="179294"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1</a:t>
            </a:r>
          </a:p>
        </p:txBody>
      </p:sp>
      <p:sp>
        <p:nvSpPr>
          <p:cNvPr id="26" name="Rectangle 25"/>
          <p:cNvSpPr/>
          <p:nvPr userDrawn="1"/>
        </p:nvSpPr>
        <p:spPr>
          <a:xfrm>
            <a:off x="1255059"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2</a:t>
            </a:r>
          </a:p>
        </p:txBody>
      </p:sp>
      <p:sp>
        <p:nvSpPr>
          <p:cNvPr id="27" name="Rectangle 26"/>
          <p:cNvSpPr/>
          <p:nvPr userDrawn="1"/>
        </p:nvSpPr>
        <p:spPr>
          <a:xfrm>
            <a:off x="233082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3</a:t>
            </a:r>
          </a:p>
        </p:txBody>
      </p:sp>
      <p:sp>
        <p:nvSpPr>
          <p:cNvPr id="28" name="Rectangle 27"/>
          <p:cNvSpPr/>
          <p:nvPr userDrawn="1"/>
        </p:nvSpPr>
        <p:spPr>
          <a:xfrm>
            <a:off x="340658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4</a:t>
            </a:r>
          </a:p>
        </p:txBody>
      </p:sp>
      <p:sp>
        <p:nvSpPr>
          <p:cNvPr id="29" name="Rectangle 28"/>
          <p:cNvSpPr/>
          <p:nvPr userDrawn="1"/>
        </p:nvSpPr>
        <p:spPr>
          <a:xfrm>
            <a:off x="448235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5</a:t>
            </a:r>
          </a:p>
        </p:txBody>
      </p:sp>
      <p:sp>
        <p:nvSpPr>
          <p:cNvPr id="30" name="Rectangle 29"/>
          <p:cNvSpPr/>
          <p:nvPr userDrawn="1"/>
        </p:nvSpPr>
        <p:spPr>
          <a:xfrm>
            <a:off x="555811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6</a:t>
            </a:r>
          </a:p>
        </p:txBody>
      </p:sp>
      <p:sp>
        <p:nvSpPr>
          <p:cNvPr id="31" name="Rectangle 30"/>
          <p:cNvSpPr/>
          <p:nvPr userDrawn="1"/>
        </p:nvSpPr>
        <p:spPr>
          <a:xfrm>
            <a:off x="663388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7</a:t>
            </a:r>
          </a:p>
        </p:txBody>
      </p:sp>
      <p:sp>
        <p:nvSpPr>
          <p:cNvPr id="32" name="Rectangle 31"/>
          <p:cNvSpPr/>
          <p:nvPr userDrawn="1"/>
        </p:nvSpPr>
        <p:spPr>
          <a:xfrm>
            <a:off x="7709647"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8</a:t>
            </a:r>
          </a:p>
        </p:txBody>
      </p:sp>
      <p:sp>
        <p:nvSpPr>
          <p:cNvPr id="33" name="Rectangle 32"/>
          <p:cNvSpPr/>
          <p:nvPr userDrawn="1"/>
        </p:nvSpPr>
        <p:spPr>
          <a:xfrm>
            <a:off x="878541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9</a:t>
            </a:r>
          </a:p>
        </p:txBody>
      </p:sp>
      <p:sp>
        <p:nvSpPr>
          <p:cNvPr id="34" name="Rectangle 33"/>
          <p:cNvSpPr/>
          <p:nvPr userDrawn="1"/>
        </p:nvSpPr>
        <p:spPr>
          <a:xfrm>
            <a:off x="9861176"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10</a:t>
            </a:r>
          </a:p>
        </p:txBody>
      </p:sp>
      <p:sp>
        <p:nvSpPr>
          <p:cNvPr id="35" name="Rectangle 34"/>
          <p:cNvSpPr/>
          <p:nvPr userDrawn="1"/>
        </p:nvSpPr>
        <p:spPr>
          <a:xfrm>
            <a:off x="10936941"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11</a:t>
            </a:r>
          </a:p>
        </p:txBody>
      </p:sp>
      <p:sp>
        <p:nvSpPr>
          <p:cNvPr id="36" name="Rectangle 35"/>
          <p:cNvSpPr/>
          <p:nvPr userDrawn="1"/>
        </p:nvSpPr>
        <p:spPr>
          <a:xfrm rot="16200000">
            <a:off x="11589939"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G</a:t>
            </a:r>
          </a:p>
        </p:txBody>
      </p:sp>
      <p:sp>
        <p:nvSpPr>
          <p:cNvPr id="37" name="Rectangle 36"/>
          <p:cNvSpPr/>
          <p:nvPr userDrawn="1"/>
        </p:nvSpPr>
        <p:spPr>
          <a:xfrm rot="16200000">
            <a:off x="11589940"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F</a:t>
            </a:r>
          </a:p>
        </p:txBody>
      </p:sp>
      <p:sp>
        <p:nvSpPr>
          <p:cNvPr id="38" name="Rectangle 37"/>
          <p:cNvSpPr/>
          <p:nvPr userDrawn="1"/>
        </p:nvSpPr>
        <p:spPr>
          <a:xfrm rot="16200000">
            <a:off x="11589939" y="4310699"/>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E</a:t>
            </a:r>
          </a:p>
        </p:txBody>
      </p:sp>
      <p:sp>
        <p:nvSpPr>
          <p:cNvPr id="39" name="Rectangle 38"/>
          <p:cNvSpPr/>
          <p:nvPr userDrawn="1"/>
        </p:nvSpPr>
        <p:spPr>
          <a:xfrm rot="16200000">
            <a:off x="11589939"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D</a:t>
            </a:r>
          </a:p>
        </p:txBody>
      </p:sp>
      <p:sp>
        <p:nvSpPr>
          <p:cNvPr id="40" name="Rectangle 39"/>
          <p:cNvSpPr/>
          <p:nvPr userDrawn="1"/>
        </p:nvSpPr>
        <p:spPr>
          <a:xfrm rot="16200000">
            <a:off x="11589939" y="2440335"/>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C</a:t>
            </a:r>
          </a:p>
        </p:txBody>
      </p:sp>
      <p:sp>
        <p:nvSpPr>
          <p:cNvPr id="41" name="Rectangle 40"/>
          <p:cNvSpPr/>
          <p:nvPr userDrawn="1"/>
        </p:nvSpPr>
        <p:spPr>
          <a:xfrm rot="16200000">
            <a:off x="11589939" y="1505153"/>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B</a:t>
            </a:r>
          </a:p>
        </p:txBody>
      </p:sp>
      <p:sp>
        <p:nvSpPr>
          <p:cNvPr id="42" name="Rectangle 41"/>
          <p:cNvSpPr/>
          <p:nvPr userDrawn="1"/>
        </p:nvSpPr>
        <p:spPr>
          <a:xfrm rot="16200000">
            <a:off x="11589939"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A</a:t>
            </a:r>
          </a:p>
        </p:txBody>
      </p:sp>
      <p:sp>
        <p:nvSpPr>
          <p:cNvPr id="43" name="Rectangle 42"/>
          <p:cNvSpPr/>
          <p:nvPr userDrawn="1"/>
        </p:nvSpPr>
        <p:spPr>
          <a:xfrm rot="16200000">
            <a:off x="-333122"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G</a:t>
            </a:r>
          </a:p>
        </p:txBody>
      </p:sp>
      <p:sp>
        <p:nvSpPr>
          <p:cNvPr id="44" name="Rectangle 43"/>
          <p:cNvSpPr/>
          <p:nvPr userDrawn="1"/>
        </p:nvSpPr>
        <p:spPr>
          <a:xfrm rot="16200000">
            <a:off x="-333121"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F</a:t>
            </a:r>
          </a:p>
        </p:txBody>
      </p:sp>
      <p:sp>
        <p:nvSpPr>
          <p:cNvPr id="45" name="Rectangle 44"/>
          <p:cNvSpPr/>
          <p:nvPr userDrawn="1"/>
        </p:nvSpPr>
        <p:spPr>
          <a:xfrm rot="16200000">
            <a:off x="-333122" y="431070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E</a:t>
            </a:r>
          </a:p>
        </p:txBody>
      </p:sp>
      <p:sp>
        <p:nvSpPr>
          <p:cNvPr id="46" name="Rectangle 45"/>
          <p:cNvSpPr/>
          <p:nvPr userDrawn="1"/>
        </p:nvSpPr>
        <p:spPr>
          <a:xfrm rot="16200000">
            <a:off x="-333122"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D</a:t>
            </a:r>
          </a:p>
        </p:txBody>
      </p:sp>
      <p:sp>
        <p:nvSpPr>
          <p:cNvPr id="47" name="Rectangle 46"/>
          <p:cNvSpPr/>
          <p:nvPr userDrawn="1"/>
        </p:nvSpPr>
        <p:spPr>
          <a:xfrm rot="16200000">
            <a:off x="-333121" y="2440336"/>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C</a:t>
            </a:r>
          </a:p>
        </p:txBody>
      </p:sp>
      <p:sp>
        <p:nvSpPr>
          <p:cNvPr id="48" name="Rectangle 47"/>
          <p:cNvSpPr/>
          <p:nvPr userDrawn="1"/>
        </p:nvSpPr>
        <p:spPr>
          <a:xfrm rot="16200000">
            <a:off x="-333121" y="1505154"/>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B</a:t>
            </a:r>
          </a:p>
        </p:txBody>
      </p:sp>
      <p:sp>
        <p:nvSpPr>
          <p:cNvPr id="49" name="Rectangle 48"/>
          <p:cNvSpPr/>
          <p:nvPr userDrawn="1"/>
        </p:nvSpPr>
        <p:spPr>
          <a:xfrm rot="16200000">
            <a:off x="-333121"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A</a:t>
            </a:r>
          </a:p>
        </p:txBody>
      </p:sp>
    </p:spTree>
    <p:extLst>
      <p:ext uri="{BB962C8B-B14F-4D97-AF65-F5344CB8AC3E}">
        <p14:creationId xmlns:p14="http://schemas.microsoft.com/office/powerpoint/2010/main" val="3890738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7" name="Rounded Rectangle 6"/>
          <p:cNvSpPr/>
          <p:nvPr/>
        </p:nvSpPr>
        <p:spPr>
          <a:xfrm>
            <a:off x="406402" y="329185"/>
            <a:ext cx="11376074"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lIns="86055" tIns="43028" rIns="86055" bIns="43028" anchor="ctr"/>
          <a:lstStyle/>
          <a:p>
            <a:pPr algn="ctr" eaLnBrk="1" latinLnBrk="0" hangingPunct="1"/>
            <a:endParaRPr kumimoji="0" lang="en-US" sz="1735"/>
          </a:p>
        </p:txBody>
      </p:sp>
      <p:sp>
        <p:nvSpPr>
          <p:cNvPr id="2" name="Date Placeholder 1"/>
          <p:cNvSpPr>
            <a:spLocks noGrp="1"/>
          </p:cNvSpPr>
          <p:nvPr>
            <p:ph type="dt" sz="half" idx="10"/>
          </p:nvPr>
        </p:nvSpPr>
        <p:spPr/>
        <p:txBody>
          <a:bodyPr/>
          <a:lstStyle/>
          <a:p>
            <a:fld id="{FDF5DC59-2B0F-4EDE-9489-3C8259300622}" type="datetimeFigureOut">
              <a:rPr lang="en-US" smtClean="0"/>
              <a:t>6/19/2024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792891-32A6-4E69-8868-BE0906FC1811}" type="slidenum">
              <a:rPr lang="en-US" smtClean="0"/>
              <a:t>‹#›</a:t>
            </a:fld>
            <a:endParaRPr lang="en-US"/>
          </a:p>
        </p:txBody>
      </p:sp>
      <p:sp>
        <p:nvSpPr>
          <p:cNvPr id="6" name="Rectangle 5"/>
          <p:cNvSpPr/>
          <p:nvPr userDrawn="1"/>
        </p:nvSpPr>
        <p:spPr>
          <a:xfrm>
            <a:off x="179294"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a:t>
            </a:r>
          </a:p>
        </p:txBody>
      </p:sp>
      <p:sp>
        <p:nvSpPr>
          <p:cNvPr id="8" name="Rectangle 7"/>
          <p:cNvSpPr/>
          <p:nvPr userDrawn="1"/>
        </p:nvSpPr>
        <p:spPr>
          <a:xfrm>
            <a:off x="1255059"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2</a:t>
            </a:r>
          </a:p>
        </p:txBody>
      </p:sp>
      <p:sp>
        <p:nvSpPr>
          <p:cNvPr id="9" name="Rectangle 8"/>
          <p:cNvSpPr/>
          <p:nvPr userDrawn="1"/>
        </p:nvSpPr>
        <p:spPr>
          <a:xfrm>
            <a:off x="233082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3</a:t>
            </a:r>
          </a:p>
        </p:txBody>
      </p:sp>
      <p:sp>
        <p:nvSpPr>
          <p:cNvPr id="10" name="Rectangle 9"/>
          <p:cNvSpPr/>
          <p:nvPr userDrawn="1"/>
        </p:nvSpPr>
        <p:spPr>
          <a:xfrm>
            <a:off x="340658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4</a:t>
            </a:r>
          </a:p>
        </p:txBody>
      </p:sp>
      <p:sp>
        <p:nvSpPr>
          <p:cNvPr id="11" name="Rectangle 10"/>
          <p:cNvSpPr/>
          <p:nvPr userDrawn="1"/>
        </p:nvSpPr>
        <p:spPr>
          <a:xfrm>
            <a:off x="448235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5</a:t>
            </a:r>
          </a:p>
        </p:txBody>
      </p:sp>
      <p:sp>
        <p:nvSpPr>
          <p:cNvPr id="12" name="Rectangle 11"/>
          <p:cNvSpPr/>
          <p:nvPr userDrawn="1"/>
        </p:nvSpPr>
        <p:spPr>
          <a:xfrm>
            <a:off x="555811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6</a:t>
            </a:r>
          </a:p>
        </p:txBody>
      </p:sp>
      <p:sp>
        <p:nvSpPr>
          <p:cNvPr id="13" name="Rectangle 12"/>
          <p:cNvSpPr/>
          <p:nvPr userDrawn="1"/>
        </p:nvSpPr>
        <p:spPr>
          <a:xfrm>
            <a:off x="663388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7</a:t>
            </a:r>
          </a:p>
        </p:txBody>
      </p:sp>
      <p:sp>
        <p:nvSpPr>
          <p:cNvPr id="14" name="Rectangle 13"/>
          <p:cNvSpPr/>
          <p:nvPr userDrawn="1"/>
        </p:nvSpPr>
        <p:spPr>
          <a:xfrm>
            <a:off x="7709647"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8</a:t>
            </a:r>
          </a:p>
        </p:txBody>
      </p:sp>
      <p:sp>
        <p:nvSpPr>
          <p:cNvPr id="15" name="Rectangle 14"/>
          <p:cNvSpPr/>
          <p:nvPr userDrawn="1"/>
        </p:nvSpPr>
        <p:spPr>
          <a:xfrm>
            <a:off x="878541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9</a:t>
            </a:r>
          </a:p>
        </p:txBody>
      </p:sp>
      <p:sp>
        <p:nvSpPr>
          <p:cNvPr id="16" name="Rectangle 15"/>
          <p:cNvSpPr/>
          <p:nvPr userDrawn="1"/>
        </p:nvSpPr>
        <p:spPr>
          <a:xfrm>
            <a:off x="9861176"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10</a:t>
            </a:r>
          </a:p>
        </p:txBody>
      </p:sp>
      <p:sp>
        <p:nvSpPr>
          <p:cNvPr id="17" name="Rectangle 16"/>
          <p:cNvSpPr/>
          <p:nvPr userDrawn="1"/>
        </p:nvSpPr>
        <p:spPr>
          <a:xfrm>
            <a:off x="10936941"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11</a:t>
            </a:r>
          </a:p>
        </p:txBody>
      </p:sp>
      <p:sp>
        <p:nvSpPr>
          <p:cNvPr id="18" name="Slide Number Placeholder 5"/>
          <p:cNvSpPr txBox="1">
            <a:spLocks/>
          </p:cNvSpPr>
          <p:nvPr userDrawn="1"/>
        </p:nvSpPr>
        <p:spPr>
          <a:xfrm>
            <a:off x="10936941" y="6604864"/>
            <a:ext cx="298824" cy="97273"/>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a:t>Date: </a:t>
            </a:r>
          </a:p>
        </p:txBody>
      </p:sp>
      <p:sp>
        <p:nvSpPr>
          <p:cNvPr id="19" name="Slide Number Placeholder 5"/>
          <p:cNvSpPr txBox="1">
            <a:spLocks/>
          </p:cNvSpPr>
          <p:nvPr userDrawn="1"/>
        </p:nvSpPr>
        <p:spPr>
          <a:xfrm>
            <a:off x="10936942" y="6501972"/>
            <a:ext cx="1075765" cy="10289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a:t>Drawn By:  </a:t>
            </a:r>
          </a:p>
        </p:txBody>
      </p:sp>
      <p:sp>
        <p:nvSpPr>
          <p:cNvPr id="20" name="Text Placeholder 57"/>
          <p:cNvSpPr>
            <a:spLocks noGrp="1"/>
          </p:cNvSpPr>
          <p:nvPr>
            <p:ph type="body" sz="quarter" idx="13"/>
          </p:nvPr>
        </p:nvSpPr>
        <p:spPr>
          <a:xfrm>
            <a:off x="11176000" y="6604864"/>
            <a:ext cx="508000" cy="97273"/>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dirty="0"/>
            </a:lvl1pPr>
          </a:lstStyle>
          <a:p>
            <a:pPr marL="0" lvl="0" defTabSz="430220"/>
            <a:r>
              <a:rPr lang="en-US"/>
              <a:t>Edit Master text styles</a:t>
            </a:r>
          </a:p>
        </p:txBody>
      </p:sp>
      <p:sp>
        <p:nvSpPr>
          <p:cNvPr id="21" name="Text Placeholder 57"/>
          <p:cNvSpPr>
            <a:spLocks noGrp="1"/>
          </p:cNvSpPr>
          <p:nvPr>
            <p:ph type="body" sz="quarter" idx="14"/>
          </p:nvPr>
        </p:nvSpPr>
        <p:spPr>
          <a:xfrm>
            <a:off x="11310471" y="6501972"/>
            <a:ext cx="702235" cy="102892"/>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dirty="0"/>
            </a:lvl1pPr>
          </a:lstStyle>
          <a:p>
            <a:pPr marL="0" lvl="0" defTabSz="430220"/>
            <a:r>
              <a:rPr lang="en-US"/>
              <a:t>Edit Master text styles</a:t>
            </a:r>
          </a:p>
        </p:txBody>
      </p:sp>
      <p:sp>
        <p:nvSpPr>
          <p:cNvPr id="22" name="Text Placeholder 57"/>
          <p:cNvSpPr>
            <a:spLocks noGrp="1"/>
          </p:cNvSpPr>
          <p:nvPr>
            <p:ph type="body" sz="quarter" idx="15"/>
          </p:nvPr>
        </p:nvSpPr>
        <p:spPr>
          <a:xfrm>
            <a:off x="10936941" y="6338455"/>
            <a:ext cx="1075764" cy="163517"/>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a:lvl1pPr>
          </a:lstStyle>
          <a:p>
            <a:pPr marL="0" lvl="0" defTabSz="430220"/>
            <a:r>
              <a:rPr lang="en-US"/>
              <a:t>Edit Master text styles</a:t>
            </a:r>
          </a:p>
        </p:txBody>
      </p:sp>
      <p:sp>
        <p:nvSpPr>
          <p:cNvPr id="23" name="Slide Number Placeholder 5"/>
          <p:cNvSpPr txBox="1">
            <a:spLocks/>
          </p:cNvSpPr>
          <p:nvPr userDrawn="1"/>
        </p:nvSpPr>
        <p:spPr>
          <a:xfrm>
            <a:off x="11684000" y="6604864"/>
            <a:ext cx="328705" cy="97272"/>
          </a:xfrm>
          <a:prstGeom prst="rect">
            <a:avLst/>
          </a:prstGeom>
          <a:ln w="3175" cap="flat" cmpd="sng" algn="ctr">
            <a:solidFill>
              <a:schemeClr val="lt1"/>
            </a:solidFill>
            <a:prstDash val="solid"/>
          </a:ln>
          <a:effectLst/>
        </p:spPr>
        <p:style>
          <a:lnRef idx="3">
            <a:schemeClr val="lt1"/>
          </a:lnRef>
          <a:fillRef idx="1">
            <a:schemeClr val="accent1"/>
          </a:fillRef>
          <a:effectRef idx="1">
            <a:schemeClr val="accent1"/>
          </a:effectRef>
          <a:fontRef idx="none"/>
        </p:style>
        <p:txBody>
          <a:bodyPr vert="horz" lIns="182866" tIns="91433" rIns="182866" bIns="91433" anchor="t">
            <a:normAutofit fontScale="25000" lnSpcReduction="20000"/>
          </a:bodyPr>
          <a:lstStyle>
            <a:defPPr>
              <a:defRPr lang="en-US"/>
            </a:defPPr>
            <a:lvl1pPr marL="0" algn="r" defTabSz="2925511" rtl="0" eaLnBrk="1" latinLnBrk="0" hangingPunct="1">
              <a:defRPr kumimoji="0" lang="en-US" sz="294" kern="1200" smtClean="0">
                <a:solidFill>
                  <a:schemeClr val="tx1"/>
                </a:solidFill>
                <a:effectLst/>
                <a:latin typeface="+mn-lt"/>
                <a:ea typeface="+mn-ea"/>
                <a:cs typeface="+mn-cs"/>
              </a:defRPr>
            </a:lvl1pPr>
            <a:lvl2pPr marL="1462756" algn="l" defTabSz="2925511" rtl="0" eaLnBrk="1" latinLnBrk="0" hangingPunct="1">
              <a:defRPr sz="5900" kern="1200">
                <a:solidFill>
                  <a:schemeClr val="tx1"/>
                </a:solidFill>
                <a:latin typeface="+mn-lt"/>
                <a:ea typeface="+mn-ea"/>
                <a:cs typeface="+mn-cs"/>
              </a:defRPr>
            </a:lvl2pPr>
            <a:lvl3pPr marL="2925511" algn="l" defTabSz="2925511" rtl="0" eaLnBrk="1" latinLnBrk="0" hangingPunct="1">
              <a:defRPr sz="5900" kern="1200">
                <a:solidFill>
                  <a:schemeClr val="tx1"/>
                </a:solidFill>
                <a:latin typeface="+mn-lt"/>
                <a:ea typeface="+mn-ea"/>
                <a:cs typeface="+mn-cs"/>
              </a:defRPr>
            </a:lvl3pPr>
            <a:lvl4pPr marL="4388270" algn="l" defTabSz="2925511" rtl="0" eaLnBrk="1" latinLnBrk="0" hangingPunct="1">
              <a:defRPr sz="5900" kern="1200">
                <a:solidFill>
                  <a:schemeClr val="tx1"/>
                </a:solidFill>
                <a:latin typeface="+mn-lt"/>
                <a:ea typeface="+mn-ea"/>
                <a:cs typeface="+mn-cs"/>
              </a:defRPr>
            </a:lvl4pPr>
            <a:lvl5pPr marL="5851026" algn="l" defTabSz="2925511" rtl="0" eaLnBrk="1" latinLnBrk="0" hangingPunct="1">
              <a:defRPr sz="5900" kern="1200">
                <a:solidFill>
                  <a:schemeClr val="tx1"/>
                </a:solidFill>
                <a:latin typeface="+mn-lt"/>
                <a:ea typeface="+mn-ea"/>
                <a:cs typeface="+mn-cs"/>
              </a:defRPr>
            </a:lvl5pPr>
            <a:lvl6pPr marL="7313780" algn="l" defTabSz="2925511" rtl="0" eaLnBrk="1" latinLnBrk="0" hangingPunct="1">
              <a:defRPr sz="5900" kern="1200">
                <a:solidFill>
                  <a:schemeClr val="tx1"/>
                </a:solidFill>
                <a:latin typeface="+mn-lt"/>
                <a:ea typeface="+mn-ea"/>
                <a:cs typeface="+mn-cs"/>
              </a:defRPr>
            </a:lvl6pPr>
            <a:lvl7pPr marL="8776536" algn="l" defTabSz="2925511" rtl="0" eaLnBrk="1" latinLnBrk="0" hangingPunct="1">
              <a:defRPr sz="5900" kern="1200">
                <a:solidFill>
                  <a:schemeClr val="tx1"/>
                </a:solidFill>
                <a:latin typeface="+mn-lt"/>
                <a:ea typeface="+mn-ea"/>
                <a:cs typeface="+mn-cs"/>
              </a:defRPr>
            </a:lvl7pPr>
            <a:lvl8pPr marL="10239293" algn="l" defTabSz="2925511" rtl="0" eaLnBrk="1" latinLnBrk="0" hangingPunct="1">
              <a:defRPr sz="5900" kern="1200">
                <a:solidFill>
                  <a:schemeClr val="tx1"/>
                </a:solidFill>
                <a:latin typeface="+mn-lt"/>
                <a:ea typeface="+mn-ea"/>
                <a:cs typeface="+mn-cs"/>
              </a:defRPr>
            </a:lvl8pPr>
            <a:lvl9pPr marL="11702049" algn="l" defTabSz="2925511" rtl="0" eaLnBrk="1" latinLnBrk="0" hangingPunct="1">
              <a:defRPr sz="5900" kern="1200">
                <a:solidFill>
                  <a:schemeClr val="tx1"/>
                </a:solidFill>
                <a:latin typeface="+mn-lt"/>
                <a:ea typeface="+mn-ea"/>
                <a:cs typeface="+mn-cs"/>
              </a:defRPr>
            </a:lvl9pPr>
          </a:lstStyle>
          <a:p>
            <a:fld id="{DE792891-32A6-4E69-8868-BE0906FC1811}" type="slidenum">
              <a:rPr lang="en-US" smtClean="0"/>
              <a:pPr/>
              <a:t>‹#›</a:t>
            </a:fld>
            <a:endParaRPr lang="en-US"/>
          </a:p>
        </p:txBody>
      </p:sp>
      <p:sp>
        <p:nvSpPr>
          <p:cNvPr id="24" name="Rectangle 23"/>
          <p:cNvSpPr/>
          <p:nvPr userDrawn="1"/>
        </p:nvSpPr>
        <p:spPr>
          <a:xfrm>
            <a:off x="179294"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a:t>
            </a:r>
          </a:p>
        </p:txBody>
      </p:sp>
      <p:sp>
        <p:nvSpPr>
          <p:cNvPr id="25" name="Rectangle 24"/>
          <p:cNvSpPr/>
          <p:nvPr userDrawn="1"/>
        </p:nvSpPr>
        <p:spPr>
          <a:xfrm>
            <a:off x="1255059"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2</a:t>
            </a:r>
          </a:p>
        </p:txBody>
      </p:sp>
      <p:sp>
        <p:nvSpPr>
          <p:cNvPr id="26" name="Rectangle 25"/>
          <p:cNvSpPr/>
          <p:nvPr userDrawn="1"/>
        </p:nvSpPr>
        <p:spPr>
          <a:xfrm>
            <a:off x="233082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3</a:t>
            </a:r>
          </a:p>
        </p:txBody>
      </p:sp>
      <p:sp>
        <p:nvSpPr>
          <p:cNvPr id="27" name="Rectangle 26"/>
          <p:cNvSpPr/>
          <p:nvPr userDrawn="1"/>
        </p:nvSpPr>
        <p:spPr>
          <a:xfrm>
            <a:off x="340658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4</a:t>
            </a:r>
          </a:p>
        </p:txBody>
      </p:sp>
      <p:sp>
        <p:nvSpPr>
          <p:cNvPr id="28" name="Rectangle 27"/>
          <p:cNvSpPr/>
          <p:nvPr userDrawn="1"/>
        </p:nvSpPr>
        <p:spPr>
          <a:xfrm>
            <a:off x="448235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5</a:t>
            </a:r>
          </a:p>
        </p:txBody>
      </p:sp>
      <p:sp>
        <p:nvSpPr>
          <p:cNvPr id="29" name="Rectangle 28"/>
          <p:cNvSpPr/>
          <p:nvPr userDrawn="1"/>
        </p:nvSpPr>
        <p:spPr>
          <a:xfrm>
            <a:off x="555811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6</a:t>
            </a:r>
          </a:p>
        </p:txBody>
      </p:sp>
      <p:sp>
        <p:nvSpPr>
          <p:cNvPr id="30" name="Rectangle 29"/>
          <p:cNvSpPr/>
          <p:nvPr userDrawn="1"/>
        </p:nvSpPr>
        <p:spPr>
          <a:xfrm>
            <a:off x="663388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7</a:t>
            </a:r>
          </a:p>
        </p:txBody>
      </p:sp>
      <p:sp>
        <p:nvSpPr>
          <p:cNvPr id="31" name="Rectangle 30"/>
          <p:cNvSpPr/>
          <p:nvPr userDrawn="1"/>
        </p:nvSpPr>
        <p:spPr>
          <a:xfrm>
            <a:off x="7709647"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8</a:t>
            </a:r>
          </a:p>
        </p:txBody>
      </p:sp>
      <p:sp>
        <p:nvSpPr>
          <p:cNvPr id="32" name="Rectangle 31"/>
          <p:cNvSpPr/>
          <p:nvPr userDrawn="1"/>
        </p:nvSpPr>
        <p:spPr>
          <a:xfrm>
            <a:off x="878541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9</a:t>
            </a:r>
          </a:p>
        </p:txBody>
      </p:sp>
      <p:sp>
        <p:nvSpPr>
          <p:cNvPr id="33" name="Rectangle 32"/>
          <p:cNvSpPr/>
          <p:nvPr userDrawn="1"/>
        </p:nvSpPr>
        <p:spPr>
          <a:xfrm>
            <a:off x="9861176"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10</a:t>
            </a:r>
          </a:p>
        </p:txBody>
      </p:sp>
      <p:sp>
        <p:nvSpPr>
          <p:cNvPr id="34" name="Rectangle 33"/>
          <p:cNvSpPr/>
          <p:nvPr userDrawn="1"/>
        </p:nvSpPr>
        <p:spPr>
          <a:xfrm>
            <a:off x="10936941"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11</a:t>
            </a:r>
          </a:p>
        </p:txBody>
      </p:sp>
      <p:sp>
        <p:nvSpPr>
          <p:cNvPr id="35" name="Rectangle 34"/>
          <p:cNvSpPr/>
          <p:nvPr userDrawn="1"/>
        </p:nvSpPr>
        <p:spPr>
          <a:xfrm rot="16200000">
            <a:off x="11589939"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G</a:t>
            </a:r>
          </a:p>
        </p:txBody>
      </p:sp>
      <p:sp>
        <p:nvSpPr>
          <p:cNvPr id="36" name="Rectangle 35"/>
          <p:cNvSpPr/>
          <p:nvPr userDrawn="1"/>
        </p:nvSpPr>
        <p:spPr>
          <a:xfrm rot="16200000">
            <a:off x="11589940"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F</a:t>
            </a:r>
          </a:p>
        </p:txBody>
      </p:sp>
      <p:sp>
        <p:nvSpPr>
          <p:cNvPr id="37" name="Rectangle 36"/>
          <p:cNvSpPr/>
          <p:nvPr userDrawn="1"/>
        </p:nvSpPr>
        <p:spPr>
          <a:xfrm rot="16200000">
            <a:off x="11589939" y="4310699"/>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E</a:t>
            </a:r>
          </a:p>
        </p:txBody>
      </p:sp>
      <p:sp>
        <p:nvSpPr>
          <p:cNvPr id="38" name="Rectangle 37"/>
          <p:cNvSpPr/>
          <p:nvPr userDrawn="1"/>
        </p:nvSpPr>
        <p:spPr>
          <a:xfrm rot="16200000">
            <a:off x="11589939"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D</a:t>
            </a:r>
          </a:p>
        </p:txBody>
      </p:sp>
      <p:sp>
        <p:nvSpPr>
          <p:cNvPr id="39" name="Rectangle 38"/>
          <p:cNvSpPr/>
          <p:nvPr userDrawn="1"/>
        </p:nvSpPr>
        <p:spPr>
          <a:xfrm rot="16200000">
            <a:off x="11589939" y="2440335"/>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C</a:t>
            </a:r>
          </a:p>
        </p:txBody>
      </p:sp>
      <p:sp>
        <p:nvSpPr>
          <p:cNvPr id="40" name="Rectangle 39"/>
          <p:cNvSpPr/>
          <p:nvPr userDrawn="1"/>
        </p:nvSpPr>
        <p:spPr>
          <a:xfrm rot="16200000">
            <a:off x="11589939" y="1505153"/>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B</a:t>
            </a:r>
          </a:p>
        </p:txBody>
      </p:sp>
      <p:sp>
        <p:nvSpPr>
          <p:cNvPr id="41" name="Rectangle 40"/>
          <p:cNvSpPr/>
          <p:nvPr userDrawn="1"/>
        </p:nvSpPr>
        <p:spPr>
          <a:xfrm rot="16200000">
            <a:off x="11589939"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A</a:t>
            </a:r>
          </a:p>
        </p:txBody>
      </p:sp>
      <p:sp>
        <p:nvSpPr>
          <p:cNvPr id="42" name="Rectangle 41"/>
          <p:cNvSpPr/>
          <p:nvPr userDrawn="1"/>
        </p:nvSpPr>
        <p:spPr>
          <a:xfrm rot="16200000">
            <a:off x="-333122"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G</a:t>
            </a:r>
          </a:p>
        </p:txBody>
      </p:sp>
      <p:sp>
        <p:nvSpPr>
          <p:cNvPr id="43" name="Rectangle 42"/>
          <p:cNvSpPr/>
          <p:nvPr userDrawn="1"/>
        </p:nvSpPr>
        <p:spPr>
          <a:xfrm rot="16200000">
            <a:off x="-333121"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F</a:t>
            </a:r>
          </a:p>
        </p:txBody>
      </p:sp>
      <p:sp>
        <p:nvSpPr>
          <p:cNvPr id="44" name="Rectangle 43"/>
          <p:cNvSpPr/>
          <p:nvPr userDrawn="1"/>
        </p:nvSpPr>
        <p:spPr>
          <a:xfrm rot="16200000">
            <a:off x="-333122" y="431070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E</a:t>
            </a:r>
          </a:p>
        </p:txBody>
      </p:sp>
      <p:sp>
        <p:nvSpPr>
          <p:cNvPr id="45" name="Rectangle 44"/>
          <p:cNvSpPr/>
          <p:nvPr userDrawn="1"/>
        </p:nvSpPr>
        <p:spPr>
          <a:xfrm rot="16200000">
            <a:off x="-333122"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D</a:t>
            </a:r>
          </a:p>
        </p:txBody>
      </p:sp>
      <p:sp>
        <p:nvSpPr>
          <p:cNvPr id="46" name="Rectangle 45"/>
          <p:cNvSpPr/>
          <p:nvPr userDrawn="1"/>
        </p:nvSpPr>
        <p:spPr>
          <a:xfrm rot="16200000">
            <a:off x="-333121" y="2440336"/>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C</a:t>
            </a:r>
          </a:p>
        </p:txBody>
      </p:sp>
      <p:sp>
        <p:nvSpPr>
          <p:cNvPr id="47" name="Rectangle 46"/>
          <p:cNvSpPr/>
          <p:nvPr userDrawn="1"/>
        </p:nvSpPr>
        <p:spPr>
          <a:xfrm rot="16200000">
            <a:off x="-333121" y="1505154"/>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B</a:t>
            </a:r>
          </a:p>
        </p:txBody>
      </p:sp>
      <p:sp>
        <p:nvSpPr>
          <p:cNvPr id="48" name="Rectangle 47"/>
          <p:cNvSpPr/>
          <p:nvPr userDrawn="1"/>
        </p:nvSpPr>
        <p:spPr>
          <a:xfrm rot="16200000">
            <a:off x="-333121"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A</a:t>
            </a:r>
          </a:p>
        </p:txBody>
      </p:sp>
    </p:spTree>
    <p:extLst>
      <p:ext uri="{BB962C8B-B14F-4D97-AF65-F5344CB8AC3E}">
        <p14:creationId xmlns:p14="http://schemas.microsoft.com/office/powerpoint/2010/main" val="3961593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5"/>
            <a:ext cx="2641600" cy="52578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711200" y="533404"/>
            <a:ext cx="7924800" cy="5257801"/>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DF5DC59-2B0F-4EDE-9489-3C8259300622}"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92891-32A6-4E69-8868-BE0906FC1811}" type="slidenum">
              <a:rPr lang="en-US" smtClean="0"/>
              <a:t>‹#›</a:t>
            </a:fld>
            <a:endParaRPr lang="en-US"/>
          </a:p>
        </p:txBody>
      </p:sp>
      <p:sp>
        <p:nvSpPr>
          <p:cNvPr id="8" name="Rectangle 7"/>
          <p:cNvSpPr/>
          <p:nvPr userDrawn="1"/>
        </p:nvSpPr>
        <p:spPr>
          <a:xfrm>
            <a:off x="179294"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a:t>
            </a:r>
          </a:p>
        </p:txBody>
      </p:sp>
      <p:sp>
        <p:nvSpPr>
          <p:cNvPr id="9" name="Rectangle 8"/>
          <p:cNvSpPr/>
          <p:nvPr userDrawn="1"/>
        </p:nvSpPr>
        <p:spPr>
          <a:xfrm>
            <a:off x="1255059"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2</a:t>
            </a:r>
          </a:p>
        </p:txBody>
      </p:sp>
      <p:sp>
        <p:nvSpPr>
          <p:cNvPr id="10" name="Rectangle 9"/>
          <p:cNvSpPr/>
          <p:nvPr userDrawn="1"/>
        </p:nvSpPr>
        <p:spPr>
          <a:xfrm>
            <a:off x="233082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3</a:t>
            </a:r>
          </a:p>
        </p:txBody>
      </p:sp>
      <p:sp>
        <p:nvSpPr>
          <p:cNvPr id="11" name="Rectangle 10"/>
          <p:cNvSpPr/>
          <p:nvPr userDrawn="1"/>
        </p:nvSpPr>
        <p:spPr>
          <a:xfrm>
            <a:off x="340658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4</a:t>
            </a:r>
          </a:p>
        </p:txBody>
      </p:sp>
      <p:sp>
        <p:nvSpPr>
          <p:cNvPr id="12" name="Rectangle 11"/>
          <p:cNvSpPr/>
          <p:nvPr userDrawn="1"/>
        </p:nvSpPr>
        <p:spPr>
          <a:xfrm>
            <a:off x="448235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5</a:t>
            </a:r>
          </a:p>
        </p:txBody>
      </p:sp>
      <p:sp>
        <p:nvSpPr>
          <p:cNvPr id="13" name="Rectangle 12"/>
          <p:cNvSpPr/>
          <p:nvPr userDrawn="1"/>
        </p:nvSpPr>
        <p:spPr>
          <a:xfrm>
            <a:off x="555811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6</a:t>
            </a:r>
          </a:p>
        </p:txBody>
      </p:sp>
      <p:sp>
        <p:nvSpPr>
          <p:cNvPr id="14" name="Rectangle 13"/>
          <p:cNvSpPr/>
          <p:nvPr userDrawn="1"/>
        </p:nvSpPr>
        <p:spPr>
          <a:xfrm>
            <a:off x="663388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7</a:t>
            </a:r>
          </a:p>
        </p:txBody>
      </p:sp>
      <p:sp>
        <p:nvSpPr>
          <p:cNvPr id="15" name="Rectangle 14"/>
          <p:cNvSpPr/>
          <p:nvPr userDrawn="1"/>
        </p:nvSpPr>
        <p:spPr>
          <a:xfrm>
            <a:off x="7709647"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8</a:t>
            </a:r>
          </a:p>
        </p:txBody>
      </p:sp>
      <p:sp>
        <p:nvSpPr>
          <p:cNvPr id="16" name="Rectangle 15"/>
          <p:cNvSpPr/>
          <p:nvPr userDrawn="1"/>
        </p:nvSpPr>
        <p:spPr>
          <a:xfrm>
            <a:off x="878541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9</a:t>
            </a:r>
          </a:p>
        </p:txBody>
      </p:sp>
      <p:sp>
        <p:nvSpPr>
          <p:cNvPr id="17" name="Rectangle 16"/>
          <p:cNvSpPr/>
          <p:nvPr userDrawn="1"/>
        </p:nvSpPr>
        <p:spPr>
          <a:xfrm>
            <a:off x="9861176"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10</a:t>
            </a:r>
          </a:p>
        </p:txBody>
      </p:sp>
      <p:sp>
        <p:nvSpPr>
          <p:cNvPr id="18" name="Rectangle 17"/>
          <p:cNvSpPr/>
          <p:nvPr userDrawn="1"/>
        </p:nvSpPr>
        <p:spPr>
          <a:xfrm>
            <a:off x="10936941"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11</a:t>
            </a:r>
          </a:p>
        </p:txBody>
      </p:sp>
      <p:sp>
        <p:nvSpPr>
          <p:cNvPr id="19" name="Slide Number Placeholder 5"/>
          <p:cNvSpPr txBox="1">
            <a:spLocks/>
          </p:cNvSpPr>
          <p:nvPr userDrawn="1"/>
        </p:nvSpPr>
        <p:spPr>
          <a:xfrm>
            <a:off x="10936941" y="6604864"/>
            <a:ext cx="298824" cy="97273"/>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a:t>Date: </a:t>
            </a:r>
          </a:p>
        </p:txBody>
      </p:sp>
      <p:sp>
        <p:nvSpPr>
          <p:cNvPr id="20" name="Slide Number Placeholder 5"/>
          <p:cNvSpPr txBox="1">
            <a:spLocks/>
          </p:cNvSpPr>
          <p:nvPr userDrawn="1"/>
        </p:nvSpPr>
        <p:spPr>
          <a:xfrm>
            <a:off x="10936942" y="6501972"/>
            <a:ext cx="1075765" cy="10289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a:t>Drawn By:  </a:t>
            </a:r>
          </a:p>
        </p:txBody>
      </p:sp>
      <p:sp>
        <p:nvSpPr>
          <p:cNvPr id="21" name="Text Placeholder 57"/>
          <p:cNvSpPr>
            <a:spLocks noGrp="1"/>
          </p:cNvSpPr>
          <p:nvPr>
            <p:ph type="body" sz="quarter" idx="13"/>
          </p:nvPr>
        </p:nvSpPr>
        <p:spPr>
          <a:xfrm>
            <a:off x="11176000" y="6604864"/>
            <a:ext cx="508000" cy="97273"/>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dirty="0"/>
            </a:lvl1pPr>
          </a:lstStyle>
          <a:p>
            <a:pPr marL="0" lvl="0" defTabSz="430220"/>
            <a:r>
              <a:rPr lang="en-US"/>
              <a:t>Edit Master text styles</a:t>
            </a:r>
          </a:p>
        </p:txBody>
      </p:sp>
      <p:sp>
        <p:nvSpPr>
          <p:cNvPr id="22" name="Text Placeholder 57"/>
          <p:cNvSpPr>
            <a:spLocks noGrp="1"/>
          </p:cNvSpPr>
          <p:nvPr>
            <p:ph type="body" sz="quarter" idx="14"/>
          </p:nvPr>
        </p:nvSpPr>
        <p:spPr>
          <a:xfrm>
            <a:off x="11310471" y="6501972"/>
            <a:ext cx="702235" cy="102892"/>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dirty="0"/>
            </a:lvl1pPr>
          </a:lstStyle>
          <a:p>
            <a:pPr marL="0" lvl="0" defTabSz="430220"/>
            <a:r>
              <a:rPr lang="en-US"/>
              <a:t>Edit Master text styles</a:t>
            </a:r>
          </a:p>
        </p:txBody>
      </p:sp>
      <p:sp>
        <p:nvSpPr>
          <p:cNvPr id="23" name="Text Placeholder 57"/>
          <p:cNvSpPr>
            <a:spLocks noGrp="1"/>
          </p:cNvSpPr>
          <p:nvPr>
            <p:ph type="body" sz="quarter" idx="15"/>
          </p:nvPr>
        </p:nvSpPr>
        <p:spPr>
          <a:xfrm>
            <a:off x="10936941" y="6338455"/>
            <a:ext cx="1075764" cy="163517"/>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a:lvl1pPr>
          </a:lstStyle>
          <a:p>
            <a:pPr marL="0" lvl="0" defTabSz="430220"/>
            <a:r>
              <a:rPr lang="en-US"/>
              <a:t>Edit Master text styles</a:t>
            </a:r>
          </a:p>
        </p:txBody>
      </p:sp>
      <p:sp>
        <p:nvSpPr>
          <p:cNvPr id="24" name="Slide Number Placeholder 5"/>
          <p:cNvSpPr txBox="1">
            <a:spLocks/>
          </p:cNvSpPr>
          <p:nvPr userDrawn="1"/>
        </p:nvSpPr>
        <p:spPr>
          <a:xfrm>
            <a:off x="11684000" y="6604864"/>
            <a:ext cx="328705" cy="97272"/>
          </a:xfrm>
          <a:prstGeom prst="rect">
            <a:avLst/>
          </a:prstGeom>
          <a:ln w="3175" cap="flat" cmpd="sng" algn="ctr">
            <a:solidFill>
              <a:schemeClr val="lt1"/>
            </a:solidFill>
            <a:prstDash val="solid"/>
          </a:ln>
          <a:effectLst/>
        </p:spPr>
        <p:style>
          <a:lnRef idx="3">
            <a:schemeClr val="lt1"/>
          </a:lnRef>
          <a:fillRef idx="1">
            <a:schemeClr val="accent1"/>
          </a:fillRef>
          <a:effectRef idx="1">
            <a:schemeClr val="accent1"/>
          </a:effectRef>
          <a:fontRef idx="none"/>
        </p:style>
        <p:txBody>
          <a:bodyPr vert="horz" lIns="182866" tIns="91433" rIns="182866" bIns="91433" anchor="t">
            <a:normAutofit fontScale="25000" lnSpcReduction="20000"/>
          </a:bodyPr>
          <a:lstStyle>
            <a:defPPr>
              <a:defRPr lang="en-US"/>
            </a:defPPr>
            <a:lvl1pPr marL="0" algn="r" defTabSz="2925511" rtl="0" eaLnBrk="1" latinLnBrk="0" hangingPunct="1">
              <a:defRPr kumimoji="0" lang="en-US" sz="294" kern="1200" smtClean="0">
                <a:solidFill>
                  <a:schemeClr val="tx1"/>
                </a:solidFill>
                <a:effectLst/>
                <a:latin typeface="+mn-lt"/>
                <a:ea typeface="+mn-ea"/>
                <a:cs typeface="+mn-cs"/>
              </a:defRPr>
            </a:lvl1pPr>
            <a:lvl2pPr marL="1462756" algn="l" defTabSz="2925511" rtl="0" eaLnBrk="1" latinLnBrk="0" hangingPunct="1">
              <a:defRPr sz="5900" kern="1200">
                <a:solidFill>
                  <a:schemeClr val="tx1"/>
                </a:solidFill>
                <a:latin typeface="+mn-lt"/>
                <a:ea typeface="+mn-ea"/>
                <a:cs typeface="+mn-cs"/>
              </a:defRPr>
            </a:lvl2pPr>
            <a:lvl3pPr marL="2925511" algn="l" defTabSz="2925511" rtl="0" eaLnBrk="1" latinLnBrk="0" hangingPunct="1">
              <a:defRPr sz="5900" kern="1200">
                <a:solidFill>
                  <a:schemeClr val="tx1"/>
                </a:solidFill>
                <a:latin typeface="+mn-lt"/>
                <a:ea typeface="+mn-ea"/>
                <a:cs typeface="+mn-cs"/>
              </a:defRPr>
            </a:lvl3pPr>
            <a:lvl4pPr marL="4388270" algn="l" defTabSz="2925511" rtl="0" eaLnBrk="1" latinLnBrk="0" hangingPunct="1">
              <a:defRPr sz="5900" kern="1200">
                <a:solidFill>
                  <a:schemeClr val="tx1"/>
                </a:solidFill>
                <a:latin typeface="+mn-lt"/>
                <a:ea typeface="+mn-ea"/>
                <a:cs typeface="+mn-cs"/>
              </a:defRPr>
            </a:lvl4pPr>
            <a:lvl5pPr marL="5851026" algn="l" defTabSz="2925511" rtl="0" eaLnBrk="1" latinLnBrk="0" hangingPunct="1">
              <a:defRPr sz="5900" kern="1200">
                <a:solidFill>
                  <a:schemeClr val="tx1"/>
                </a:solidFill>
                <a:latin typeface="+mn-lt"/>
                <a:ea typeface="+mn-ea"/>
                <a:cs typeface="+mn-cs"/>
              </a:defRPr>
            </a:lvl5pPr>
            <a:lvl6pPr marL="7313780" algn="l" defTabSz="2925511" rtl="0" eaLnBrk="1" latinLnBrk="0" hangingPunct="1">
              <a:defRPr sz="5900" kern="1200">
                <a:solidFill>
                  <a:schemeClr val="tx1"/>
                </a:solidFill>
                <a:latin typeface="+mn-lt"/>
                <a:ea typeface="+mn-ea"/>
                <a:cs typeface="+mn-cs"/>
              </a:defRPr>
            </a:lvl6pPr>
            <a:lvl7pPr marL="8776536" algn="l" defTabSz="2925511" rtl="0" eaLnBrk="1" latinLnBrk="0" hangingPunct="1">
              <a:defRPr sz="5900" kern="1200">
                <a:solidFill>
                  <a:schemeClr val="tx1"/>
                </a:solidFill>
                <a:latin typeface="+mn-lt"/>
                <a:ea typeface="+mn-ea"/>
                <a:cs typeface="+mn-cs"/>
              </a:defRPr>
            </a:lvl7pPr>
            <a:lvl8pPr marL="10239293" algn="l" defTabSz="2925511" rtl="0" eaLnBrk="1" latinLnBrk="0" hangingPunct="1">
              <a:defRPr sz="5900" kern="1200">
                <a:solidFill>
                  <a:schemeClr val="tx1"/>
                </a:solidFill>
                <a:latin typeface="+mn-lt"/>
                <a:ea typeface="+mn-ea"/>
                <a:cs typeface="+mn-cs"/>
              </a:defRPr>
            </a:lvl8pPr>
            <a:lvl9pPr marL="11702049" algn="l" defTabSz="2925511" rtl="0" eaLnBrk="1" latinLnBrk="0" hangingPunct="1">
              <a:defRPr sz="5900" kern="1200">
                <a:solidFill>
                  <a:schemeClr val="tx1"/>
                </a:solidFill>
                <a:latin typeface="+mn-lt"/>
                <a:ea typeface="+mn-ea"/>
                <a:cs typeface="+mn-cs"/>
              </a:defRPr>
            </a:lvl9pPr>
          </a:lstStyle>
          <a:p>
            <a:fld id="{DE792891-32A6-4E69-8868-BE0906FC1811}" type="slidenum">
              <a:rPr lang="en-US" smtClean="0"/>
              <a:pPr/>
              <a:t>‹#›</a:t>
            </a:fld>
            <a:endParaRPr lang="en-US"/>
          </a:p>
        </p:txBody>
      </p:sp>
      <p:sp>
        <p:nvSpPr>
          <p:cNvPr id="25" name="Rectangle 24"/>
          <p:cNvSpPr/>
          <p:nvPr userDrawn="1"/>
        </p:nvSpPr>
        <p:spPr>
          <a:xfrm>
            <a:off x="179294"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a:t>
            </a:r>
          </a:p>
        </p:txBody>
      </p:sp>
      <p:sp>
        <p:nvSpPr>
          <p:cNvPr id="26" name="Rectangle 25"/>
          <p:cNvSpPr/>
          <p:nvPr userDrawn="1"/>
        </p:nvSpPr>
        <p:spPr>
          <a:xfrm>
            <a:off x="1255059"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2</a:t>
            </a:r>
          </a:p>
        </p:txBody>
      </p:sp>
      <p:sp>
        <p:nvSpPr>
          <p:cNvPr id="27" name="Rectangle 26"/>
          <p:cNvSpPr/>
          <p:nvPr userDrawn="1"/>
        </p:nvSpPr>
        <p:spPr>
          <a:xfrm>
            <a:off x="233082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3</a:t>
            </a:r>
          </a:p>
        </p:txBody>
      </p:sp>
      <p:sp>
        <p:nvSpPr>
          <p:cNvPr id="28" name="Rectangle 27"/>
          <p:cNvSpPr/>
          <p:nvPr userDrawn="1"/>
        </p:nvSpPr>
        <p:spPr>
          <a:xfrm>
            <a:off x="340658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4</a:t>
            </a:r>
          </a:p>
        </p:txBody>
      </p:sp>
      <p:sp>
        <p:nvSpPr>
          <p:cNvPr id="29" name="Rectangle 28"/>
          <p:cNvSpPr/>
          <p:nvPr userDrawn="1"/>
        </p:nvSpPr>
        <p:spPr>
          <a:xfrm>
            <a:off x="448235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5</a:t>
            </a:r>
          </a:p>
        </p:txBody>
      </p:sp>
      <p:sp>
        <p:nvSpPr>
          <p:cNvPr id="30" name="Rectangle 29"/>
          <p:cNvSpPr/>
          <p:nvPr userDrawn="1"/>
        </p:nvSpPr>
        <p:spPr>
          <a:xfrm>
            <a:off x="555811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6</a:t>
            </a:r>
          </a:p>
        </p:txBody>
      </p:sp>
      <p:sp>
        <p:nvSpPr>
          <p:cNvPr id="31" name="Rectangle 30"/>
          <p:cNvSpPr/>
          <p:nvPr userDrawn="1"/>
        </p:nvSpPr>
        <p:spPr>
          <a:xfrm>
            <a:off x="663388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7</a:t>
            </a:r>
          </a:p>
        </p:txBody>
      </p:sp>
      <p:sp>
        <p:nvSpPr>
          <p:cNvPr id="32" name="Rectangle 31"/>
          <p:cNvSpPr/>
          <p:nvPr userDrawn="1"/>
        </p:nvSpPr>
        <p:spPr>
          <a:xfrm>
            <a:off x="7709647"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8</a:t>
            </a:r>
          </a:p>
        </p:txBody>
      </p:sp>
      <p:sp>
        <p:nvSpPr>
          <p:cNvPr id="33" name="Rectangle 32"/>
          <p:cNvSpPr/>
          <p:nvPr userDrawn="1"/>
        </p:nvSpPr>
        <p:spPr>
          <a:xfrm>
            <a:off x="878541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9</a:t>
            </a:r>
          </a:p>
        </p:txBody>
      </p:sp>
      <p:sp>
        <p:nvSpPr>
          <p:cNvPr id="34" name="Rectangle 33"/>
          <p:cNvSpPr/>
          <p:nvPr userDrawn="1"/>
        </p:nvSpPr>
        <p:spPr>
          <a:xfrm>
            <a:off x="9861176"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10</a:t>
            </a:r>
          </a:p>
        </p:txBody>
      </p:sp>
      <p:sp>
        <p:nvSpPr>
          <p:cNvPr id="35" name="Rectangle 34"/>
          <p:cNvSpPr/>
          <p:nvPr userDrawn="1"/>
        </p:nvSpPr>
        <p:spPr>
          <a:xfrm>
            <a:off x="10936941"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11</a:t>
            </a:r>
          </a:p>
        </p:txBody>
      </p:sp>
      <p:sp>
        <p:nvSpPr>
          <p:cNvPr id="36" name="Rectangle 35"/>
          <p:cNvSpPr/>
          <p:nvPr userDrawn="1"/>
        </p:nvSpPr>
        <p:spPr>
          <a:xfrm rot="16200000">
            <a:off x="11589939"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G</a:t>
            </a:r>
          </a:p>
        </p:txBody>
      </p:sp>
      <p:sp>
        <p:nvSpPr>
          <p:cNvPr id="37" name="Rectangle 36"/>
          <p:cNvSpPr/>
          <p:nvPr userDrawn="1"/>
        </p:nvSpPr>
        <p:spPr>
          <a:xfrm rot="16200000">
            <a:off x="11589940"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F</a:t>
            </a:r>
          </a:p>
        </p:txBody>
      </p:sp>
      <p:sp>
        <p:nvSpPr>
          <p:cNvPr id="38" name="Rectangle 37"/>
          <p:cNvSpPr/>
          <p:nvPr userDrawn="1"/>
        </p:nvSpPr>
        <p:spPr>
          <a:xfrm rot="16200000">
            <a:off x="11589939" y="4310699"/>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E</a:t>
            </a:r>
          </a:p>
        </p:txBody>
      </p:sp>
      <p:sp>
        <p:nvSpPr>
          <p:cNvPr id="39" name="Rectangle 38"/>
          <p:cNvSpPr/>
          <p:nvPr userDrawn="1"/>
        </p:nvSpPr>
        <p:spPr>
          <a:xfrm rot="16200000">
            <a:off x="11589939"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D</a:t>
            </a:r>
          </a:p>
        </p:txBody>
      </p:sp>
      <p:sp>
        <p:nvSpPr>
          <p:cNvPr id="40" name="Rectangle 39"/>
          <p:cNvSpPr/>
          <p:nvPr userDrawn="1"/>
        </p:nvSpPr>
        <p:spPr>
          <a:xfrm rot="16200000">
            <a:off x="11589939" y="2440335"/>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C</a:t>
            </a:r>
          </a:p>
        </p:txBody>
      </p:sp>
      <p:sp>
        <p:nvSpPr>
          <p:cNvPr id="41" name="Rectangle 40"/>
          <p:cNvSpPr/>
          <p:nvPr userDrawn="1"/>
        </p:nvSpPr>
        <p:spPr>
          <a:xfrm rot="16200000">
            <a:off x="11589939" y="1505153"/>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B</a:t>
            </a:r>
          </a:p>
        </p:txBody>
      </p:sp>
      <p:sp>
        <p:nvSpPr>
          <p:cNvPr id="42" name="Rectangle 41"/>
          <p:cNvSpPr/>
          <p:nvPr userDrawn="1"/>
        </p:nvSpPr>
        <p:spPr>
          <a:xfrm rot="16200000">
            <a:off x="11589939"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A</a:t>
            </a:r>
          </a:p>
        </p:txBody>
      </p:sp>
      <p:sp>
        <p:nvSpPr>
          <p:cNvPr id="43" name="Rectangle 42"/>
          <p:cNvSpPr/>
          <p:nvPr userDrawn="1"/>
        </p:nvSpPr>
        <p:spPr>
          <a:xfrm rot="16200000">
            <a:off x="-333122"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G</a:t>
            </a:r>
          </a:p>
        </p:txBody>
      </p:sp>
      <p:sp>
        <p:nvSpPr>
          <p:cNvPr id="44" name="Rectangle 43"/>
          <p:cNvSpPr/>
          <p:nvPr userDrawn="1"/>
        </p:nvSpPr>
        <p:spPr>
          <a:xfrm rot="16200000">
            <a:off x="-333121"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F</a:t>
            </a:r>
          </a:p>
        </p:txBody>
      </p:sp>
      <p:sp>
        <p:nvSpPr>
          <p:cNvPr id="45" name="Rectangle 44"/>
          <p:cNvSpPr/>
          <p:nvPr userDrawn="1"/>
        </p:nvSpPr>
        <p:spPr>
          <a:xfrm rot="16200000">
            <a:off x="-333122" y="431070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E</a:t>
            </a:r>
          </a:p>
        </p:txBody>
      </p:sp>
      <p:sp>
        <p:nvSpPr>
          <p:cNvPr id="46" name="Rectangle 45"/>
          <p:cNvSpPr/>
          <p:nvPr userDrawn="1"/>
        </p:nvSpPr>
        <p:spPr>
          <a:xfrm rot="16200000">
            <a:off x="-333122"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D</a:t>
            </a:r>
          </a:p>
        </p:txBody>
      </p:sp>
      <p:sp>
        <p:nvSpPr>
          <p:cNvPr id="47" name="Rectangle 46"/>
          <p:cNvSpPr/>
          <p:nvPr userDrawn="1"/>
        </p:nvSpPr>
        <p:spPr>
          <a:xfrm rot="16200000">
            <a:off x="-333121" y="2440336"/>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C</a:t>
            </a:r>
          </a:p>
        </p:txBody>
      </p:sp>
      <p:sp>
        <p:nvSpPr>
          <p:cNvPr id="48" name="Rectangle 47"/>
          <p:cNvSpPr/>
          <p:nvPr userDrawn="1"/>
        </p:nvSpPr>
        <p:spPr>
          <a:xfrm rot="16200000">
            <a:off x="-333121" y="1505154"/>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B</a:t>
            </a:r>
          </a:p>
        </p:txBody>
      </p:sp>
      <p:sp>
        <p:nvSpPr>
          <p:cNvPr id="49" name="Rectangle 48"/>
          <p:cNvSpPr/>
          <p:nvPr userDrawn="1"/>
        </p:nvSpPr>
        <p:spPr>
          <a:xfrm rot="16200000">
            <a:off x="-333121"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A</a:t>
            </a:r>
          </a:p>
        </p:txBody>
      </p:sp>
    </p:spTree>
    <p:extLst>
      <p:ext uri="{BB962C8B-B14F-4D97-AF65-F5344CB8AC3E}">
        <p14:creationId xmlns:p14="http://schemas.microsoft.com/office/powerpoint/2010/main" val="2731282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F5DC59-2B0F-4EDE-9489-3C8259300622}"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92891-32A6-4E69-8868-BE0906FC1811}" type="slidenum">
              <a:rPr lang="en-US" smtClean="0"/>
              <a:t>‹#›</a:t>
            </a:fld>
            <a:endParaRPr lang="en-US"/>
          </a:p>
        </p:txBody>
      </p:sp>
      <p:sp>
        <p:nvSpPr>
          <p:cNvPr id="7" name="Rectangle 6"/>
          <p:cNvSpPr/>
          <p:nvPr userDrawn="1"/>
        </p:nvSpPr>
        <p:spPr>
          <a:xfrm>
            <a:off x="179294"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a:t>
            </a:r>
          </a:p>
        </p:txBody>
      </p:sp>
      <p:sp>
        <p:nvSpPr>
          <p:cNvPr id="8" name="Rectangle 7"/>
          <p:cNvSpPr/>
          <p:nvPr userDrawn="1"/>
        </p:nvSpPr>
        <p:spPr>
          <a:xfrm>
            <a:off x="1255059"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2</a:t>
            </a:r>
          </a:p>
        </p:txBody>
      </p:sp>
      <p:sp>
        <p:nvSpPr>
          <p:cNvPr id="9" name="Rectangle 8"/>
          <p:cNvSpPr/>
          <p:nvPr userDrawn="1"/>
        </p:nvSpPr>
        <p:spPr>
          <a:xfrm>
            <a:off x="233082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3</a:t>
            </a:r>
          </a:p>
        </p:txBody>
      </p:sp>
      <p:sp>
        <p:nvSpPr>
          <p:cNvPr id="10" name="Rectangle 9"/>
          <p:cNvSpPr/>
          <p:nvPr userDrawn="1"/>
        </p:nvSpPr>
        <p:spPr>
          <a:xfrm>
            <a:off x="340658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4</a:t>
            </a:r>
          </a:p>
        </p:txBody>
      </p:sp>
      <p:sp>
        <p:nvSpPr>
          <p:cNvPr id="11" name="Rectangle 10"/>
          <p:cNvSpPr/>
          <p:nvPr userDrawn="1"/>
        </p:nvSpPr>
        <p:spPr>
          <a:xfrm>
            <a:off x="448235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5</a:t>
            </a:r>
          </a:p>
        </p:txBody>
      </p:sp>
      <p:sp>
        <p:nvSpPr>
          <p:cNvPr id="12" name="Rectangle 11"/>
          <p:cNvSpPr/>
          <p:nvPr userDrawn="1"/>
        </p:nvSpPr>
        <p:spPr>
          <a:xfrm>
            <a:off x="555811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6</a:t>
            </a:r>
          </a:p>
        </p:txBody>
      </p:sp>
      <p:sp>
        <p:nvSpPr>
          <p:cNvPr id="13" name="Rectangle 12"/>
          <p:cNvSpPr/>
          <p:nvPr userDrawn="1"/>
        </p:nvSpPr>
        <p:spPr>
          <a:xfrm>
            <a:off x="663388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7</a:t>
            </a:r>
          </a:p>
        </p:txBody>
      </p:sp>
      <p:sp>
        <p:nvSpPr>
          <p:cNvPr id="14" name="Rectangle 13"/>
          <p:cNvSpPr/>
          <p:nvPr userDrawn="1"/>
        </p:nvSpPr>
        <p:spPr>
          <a:xfrm>
            <a:off x="7709647"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8</a:t>
            </a:r>
          </a:p>
        </p:txBody>
      </p:sp>
      <p:sp>
        <p:nvSpPr>
          <p:cNvPr id="15" name="Rectangle 14"/>
          <p:cNvSpPr/>
          <p:nvPr userDrawn="1"/>
        </p:nvSpPr>
        <p:spPr>
          <a:xfrm>
            <a:off x="878541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9</a:t>
            </a:r>
          </a:p>
        </p:txBody>
      </p:sp>
      <p:sp>
        <p:nvSpPr>
          <p:cNvPr id="16" name="Rectangle 15"/>
          <p:cNvSpPr/>
          <p:nvPr userDrawn="1"/>
        </p:nvSpPr>
        <p:spPr>
          <a:xfrm>
            <a:off x="9861176"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10</a:t>
            </a:r>
          </a:p>
        </p:txBody>
      </p:sp>
      <p:sp>
        <p:nvSpPr>
          <p:cNvPr id="17" name="Rectangle 16"/>
          <p:cNvSpPr/>
          <p:nvPr userDrawn="1"/>
        </p:nvSpPr>
        <p:spPr>
          <a:xfrm>
            <a:off x="10936941"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11</a:t>
            </a:r>
          </a:p>
        </p:txBody>
      </p:sp>
      <p:sp>
        <p:nvSpPr>
          <p:cNvPr id="18" name="Slide Number Placeholder 5"/>
          <p:cNvSpPr txBox="1">
            <a:spLocks/>
          </p:cNvSpPr>
          <p:nvPr userDrawn="1"/>
        </p:nvSpPr>
        <p:spPr>
          <a:xfrm>
            <a:off x="10936941" y="6604864"/>
            <a:ext cx="298824" cy="97273"/>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a:t>Date: </a:t>
            </a:r>
          </a:p>
        </p:txBody>
      </p:sp>
      <p:sp>
        <p:nvSpPr>
          <p:cNvPr id="19" name="Slide Number Placeholder 5"/>
          <p:cNvSpPr txBox="1">
            <a:spLocks/>
          </p:cNvSpPr>
          <p:nvPr userDrawn="1"/>
        </p:nvSpPr>
        <p:spPr>
          <a:xfrm>
            <a:off x="10936942" y="6501972"/>
            <a:ext cx="1075765" cy="10289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a:t>Drawn By:  </a:t>
            </a:r>
          </a:p>
        </p:txBody>
      </p:sp>
      <p:sp>
        <p:nvSpPr>
          <p:cNvPr id="20" name="Text Placeholder 57"/>
          <p:cNvSpPr>
            <a:spLocks noGrp="1"/>
          </p:cNvSpPr>
          <p:nvPr>
            <p:ph type="body" sz="quarter" idx="13"/>
          </p:nvPr>
        </p:nvSpPr>
        <p:spPr>
          <a:xfrm>
            <a:off x="11176000" y="6604864"/>
            <a:ext cx="508000" cy="97273"/>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dirty="0"/>
            </a:lvl1pPr>
          </a:lstStyle>
          <a:p>
            <a:pPr marL="0" lvl="0" defTabSz="430220"/>
            <a:r>
              <a:rPr lang="en-US"/>
              <a:t>Edit Master text styles</a:t>
            </a:r>
          </a:p>
        </p:txBody>
      </p:sp>
      <p:sp>
        <p:nvSpPr>
          <p:cNvPr id="21" name="Text Placeholder 57"/>
          <p:cNvSpPr>
            <a:spLocks noGrp="1"/>
          </p:cNvSpPr>
          <p:nvPr>
            <p:ph type="body" sz="quarter" idx="14"/>
          </p:nvPr>
        </p:nvSpPr>
        <p:spPr>
          <a:xfrm>
            <a:off x="11310471" y="6501972"/>
            <a:ext cx="702235" cy="102892"/>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dirty="0"/>
            </a:lvl1pPr>
          </a:lstStyle>
          <a:p>
            <a:pPr marL="0" lvl="0" defTabSz="430220"/>
            <a:r>
              <a:rPr lang="en-US"/>
              <a:t>Edit Master text styles</a:t>
            </a:r>
          </a:p>
        </p:txBody>
      </p:sp>
      <p:sp>
        <p:nvSpPr>
          <p:cNvPr id="22" name="Text Placeholder 57"/>
          <p:cNvSpPr>
            <a:spLocks noGrp="1"/>
          </p:cNvSpPr>
          <p:nvPr>
            <p:ph type="body" sz="quarter" idx="15"/>
          </p:nvPr>
        </p:nvSpPr>
        <p:spPr>
          <a:xfrm>
            <a:off x="10936941" y="6338455"/>
            <a:ext cx="1075764" cy="163517"/>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a:lvl1pPr>
          </a:lstStyle>
          <a:p>
            <a:pPr marL="0" lvl="0" defTabSz="430220"/>
            <a:r>
              <a:rPr lang="en-US"/>
              <a:t>Edit Master text styles</a:t>
            </a:r>
          </a:p>
        </p:txBody>
      </p:sp>
      <p:sp>
        <p:nvSpPr>
          <p:cNvPr id="23" name="Slide Number Placeholder 5"/>
          <p:cNvSpPr txBox="1">
            <a:spLocks/>
          </p:cNvSpPr>
          <p:nvPr userDrawn="1"/>
        </p:nvSpPr>
        <p:spPr>
          <a:xfrm>
            <a:off x="11684000" y="6604864"/>
            <a:ext cx="328705" cy="97272"/>
          </a:xfrm>
          <a:prstGeom prst="rect">
            <a:avLst/>
          </a:prstGeom>
          <a:ln w="3175" cap="flat" cmpd="sng" algn="ctr">
            <a:solidFill>
              <a:schemeClr val="lt1"/>
            </a:solidFill>
            <a:prstDash val="solid"/>
          </a:ln>
          <a:effectLst/>
        </p:spPr>
        <p:style>
          <a:lnRef idx="3">
            <a:schemeClr val="lt1"/>
          </a:lnRef>
          <a:fillRef idx="1">
            <a:schemeClr val="accent1"/>
          </a:fillRef>
          <a:effectRef idx="1">
            <a:schemeClr val="accent1"/>
          </a:effectRef>
          <a:fontRef idx="none"/>
        </p:style>
        <p:txBody>
          <a:bodyPr vert="horz" lIns="182866" tIns="91433" rIns="182866" bIns="91433" anchor="t">
            <a:normAutofit fontScale="25000" lnSpcReduction="20000"/>
          </a:bodyPr>
          <a:lstStyle>
            <a:defPPr>
              <a:defRPr lang="en-US"/>
            </a:defPPr>
            <a:lvl1pPr marL="0" algn="r" defTabSz="2925511" rtl="0" eaLnBrk="1" latinLnBrk="0" hangingPunct="1">
              <a:defRPr kumimoji="0" lang="en-US" sz="294" kern="1200" smtClean="0">
                <a:solidFill>
                  <a:schemeClr val="tx1"/>
                </a:solidFill>
                <a:effectLst/>
                <a:latin typeface="+mn-lt"/>
                <a:ea typeface="+mn-ea"/>
                <a:cs typeface="+mn-cs"/>
              </a:defRPr>
            </a:lvl1pPr>
            <a:lvl2pPr marL="1462756" algn="l" defTabSz="2925511" rtl="0" eaLnBrk="1" latinLnBrk="0" hangingPunct="1">
              <a:defRPr sz="5900" kern="1200">
                <a:solidFill>
                  <a:schemeClr val="tx1"/>
                </a:solidFill>
                <a:latin typeface="+mn-lt"/>
                <a:ea typeface="+mn-ea"/>
                <a:cs typeface="+mn-cs"/>
              </a:defRPr>
            </a:lvl2pPr>
            <a:lvl3pPr marL="2925511" algn="l" defTabSz="2925511" rtl="0" eaLnBrk="1" latinLnBrk="0" hangingPunct="1">
              <a:defRPr sz="5900" kern="1200">
                <a:solidFill>
                  <a:schemeClr val="tx1"/>
                </a:solidFill>
                <a:latin typeface="+mn-lt"/>
                <a:ea typeface="+mn-ea"/>
                <a:cs typeface="+mn-cs"/>
              </a:defRPr>
            </a:lvl3pPr>
            <a:lvl4pPr marL="4388270" algn="l" defTabSz="2925511" rtl="0" eaLnBrk="1" latinLnBrk="0" hangingPunct="1">
              <a:defRPr sz="5900" kern="1200">
                <a:solidFill>
                  <a:schemeClr val="tx1"/>
                </a:solidFill>
                <a:latin typeface="+mn-lt"/>
                <a:ea typeface="+mn-ea"/>
                <a:cs typeface="+mn-cs"/>
              </a:defRPr>
            </a:lvl4pPr>
            <a:lvl5pPr marL="5851026" algn="l" defTabSz="2925511" rtl="0" eaLnBrk="1" latinLnBrk="0" hangingPunct="1">
              <a:defRPr sz="5900" kern="1200">
                <a:solidFill>
                  <a:schemeClr val="tx1"/>
                </a:solidFill>
                <a:latin typeface="+mn-lt"/>
                <a:ea typeface="+mn-ea"/>
                <a:cs typeface="+mn-cs"/>
              </a:defRPr>
            </a:lvl5pPr>
            <a:lvl6pPr marL="7313780" algn="l" defTabSz="2925511" rtl="0" eaLnBrk="1" latinLnBrk="0" hangingPunct="1">
              <a:defRPr sz="5900" kern="1200">
                <a:solidFill>
                  <a:schemeClr val="tx1"/>
                </a:solidFill>
                <a:latin typeface="+mn-lt"/>
                <a:ea typeface="+mn-ea"/>
                <a:cs typeface="+mn-cs"/>
              </a:defRPr>
            </a:lvl6pPr>
            <a:lvl7pPr marL="8776536" algn="l" defTabSz="2925511" rtl="0" eaLnBrk="1" latinLnBrk="0" hangingPunct="1">
              <a:defRPr sz="5900" kern="1200">
                <a:solidFill>
                  <a:schemeClr val="tx1"/>
                </a:solidFill>
                <a:latin typeface="+mn-lt"/>
                <a:ea typeface="+mn-ea"/>
                <a:cs typeface="+mn-cs"/>
              </a:defRPr>
            </a:lvl7pPr>
            <a:lvl8pPr marL="10239293" algn="l" defTabSz="2925511" rtl="0" eaLnBrk="1" latinLnBrk="0" hangingPunct="1">
              <a:defRPr sz="5900" kern="1200">
                <a:solidFill>
                  <a:schemeClr val="tx1"/>
                </a:solidFill>
                <a:latin typeface="+mn-lt"/>
                <a:ea typeface="+mn-ea"/>
                <a:cs typeface="+mn-cs"/>
              </a:defRPr>
            </a:lvl8pPr>
            <a:lvl9pPr marL="11702049" algn="l" defTabSz="2925511" rtl="0" eaLnBrk="1" latinLnBrk="0" hangingPunct="1">
              <a:defRPr sz="5900" kern="1200">
                <a:solidFill>
                  <a:schemeClr val="tx1"/>
                </a:solidFill>
                <a:latin typeface="+mn-lt"/>
                <a:ea typeface="+mn-ea"/>
                <a:cs typeface="+mn-cs"/>
              </a:defRPr>
            </a:lvl9pPr>
          </a:lstStyle>
          <a:p>
            <a:fld id="{DE792891-32A6-4E69-8868-BE0906FC1811}" type="slidenum">
              <a:rPr lang="en-US" smtClean="0"/>
              <a:pPr/>
              <a:t>‹#›</a:t>
            </a:fld>
            <a:endParaRPr lang="en-US"/>
          </a:p>
        </p:txBody>
      </p:sp>
      <p:sp>
        <p:nvSpPr>
          <p:cNvPr id="24" name="Rectangle 23"/>
          <p:cNvSpPr/>
          <p:nvPr userDrawn="1"/>
        </p:nvSpPr>
        <p:spPr>
          <a:xfrm>
            <a:off x="179294"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a:t>
            </a:r>
          </a:p>
        </p:txBody>
      </p:sp>
      <p:sp>
        <p:nvSpPr>
          <p:cNvPr id="25" name="Rectangle 24"/>
          <p:cNvSpPr/>
          <p:nvPr userDrawn="1"/>
        </p:nvSpPr>
        <p:spPr>
          <a:xfrm>
            <a:off x="1255059"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2</a:t>
            </a:r>
          </a:p>
        </p:txBody>
      </p:sp>
      <p:sp>
        <p:nvSpPr>
          <p:cNvPr id="26" name="Rectangle 25"/>
          <p:cNvSpPr/>
          <p:nvPr userDrawn="1"/>
        </p:nvSpPr>
        <p:spPr>
          <a:xfrm>
            <a:off x="233082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3</a:t>
            </a:r>
          </a:p>
        </p:txBody>
      </p:sp>
      <p:sp>
        <p:nvSpPr>
          <p:cNvPr id="27" name="Rectangle 26"/>
          <p:cNvSpPr/>
          <p:nvPr userDrawn="1"/>
        </p:nvSpPr>
        <p:spPr>
          <a:xfrm>
            <a:off x="340658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4</a:t>
            </a:r>
          </a:p>
        </p:txBody>
      </p:sp>
      <p:sp>
        <p:nvSpPr>
          <p:cNvPr id="28" name="Rectangle 27"/>
          <p:cNvSpPr/>
          <p:nvPr userDrawn="1"/>
        </p:nvSpPr>
        <p:spPr>
          <a:xfrm>
            <a:off x="448235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5</a:t>
            </a:r>
          </a:p>
        </p:txBody>
      </p:sp>
      <p:sp>
        <p:nvSpPr>
          <p:cNvPr id="29" name="Rectangle 28"/>
          <p:cNvSpPr/>
          <p:nvPr userDrawn="1"/>
        </p:nvSpPr>
        <p:spPr>
          <a:xfrm>
            <a:off x="555811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6</a:t>
            </a:r>
          </a:p>
        </p:txBody>
      </p:sp>
      <p:sp>
        <p:nvSpPr>
          <p:cNvPr id="30" name="Rectangle 29"/>
          <p:cNvSpPr/>
          <p:nvPr userDrawn="1"/>
        </p:nvSpPr>
        <p:spPr>
          <a:xfrm>
            <a:off x="663388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7</a:t>
            </a:r>
          </a:p>
        </p:txBody>
      </p:sp>
      <p:sp>
        <p:nvSpPr>
          <p:cNvPr id="31" name="Rectangle 30"/>
          <p:cNvSpPr/>
          <p:nvPr userDrawn="1"/>
        </p:nvSpPr>
        <p:spPr>
          <a:xfrm>
            <a:off x="7709647"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8</a:t>
            </a:r>
          </a:p>
        </p:txBody>
      </p:sp>
      <p:sp>
        <p:nvSpPr>
          <p:cNvPr id="32" name="Rectangle 31"/>
          <p:cNvSpPr/>
          <p:nvPr userDrawn="1"/>
        </p:nvSpPr>
        <p:spPr>
          <a:xfrm>
            <a:off x="878541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9</a:t>
            </a:r>
          </a:p>
        </p:txBody>
      </p:sp>
      <p:sp>
        <p:nvSpPr>
          <p:cNvPr id="33" name="Rectangle 32"/>
          <p:cNvSpPr/>
          <p:nvPr userDrawn="1"/>
        </p:nvSpPr>
        <p:spPr>
          <a:xfrm>
            <a:off x="9861176"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10</a:t>
            </a:r>
          </a:p>
        </p:txBody>
      </p:sp>
      <p:sp>
        <p:nvSpPr>
          <p:cNvPr id="34" name="Rectangle 33"/>
          <p:cNvSpPr/>
          <p:nvPr userDrawn="1"/>
        </p:nvSpPr>
        <p:spPr>
          <a:xfrm>
            <a:off x="10936941"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11</a:t>
            </a:r>
          </a:p>
        </p:txBody>
      </p:sp>
      <p:sp>
        <p:nvSpPr>
          <p:cNvPr id="35" name="Rectangle 34"/>
          <p:cNvSpPr/>
          <p:nvPr userDrawn="1"/>
        </p:nvSpPr>
        <p:spPr>
          <a:xfrm rot="16200000">
            <a:off x="11589939"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G</a:t>
            </a:r>
          </a:p>
        </p:txBody>
      </p:sp>
      <p:sp>
        <p:nvSpPr>
          <p:cNvPr id="36" name="Rectangle 35"/>
          <p:cNvSpPr/>
          <p:nvPr userDrawn="1"/>
        </p:nvSpPr>
        <p:spPr>
          <a:xfrm rot="16200000">
            <a:off x="11589940"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F</a:t>
            </a:r>
          </a:p>
        </p:txBody>
      </p:sp>
      <p:sp>
        <p:nvSpPr>
          <p:cNvPr id="37" name="Rectangle 36"/>
          <p:cNvSpPr/>
          <p:nvPr userDrawn="1"/>
        </p:nvSpPr>
        <p:spPr>
          <a:xfrm rot="16200000">
            <a:off x="11589939" y="4310699"/>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E</a:t>
            </a:r>
          </a:p>
        </p:txBody>
      </p:sp>
      <p:sp>
        <p:nvSpPr>
          <p:cNvPr id="38" name="Rectangle 37"/>
          <p:cNvSpPr/>
          <p:nvPr userDrawn="1"/>
        </p:nvSpPr>
        <p:spPr>
          <a:xfrm rot="16200000">
            <a:off x="11589939"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D</a:t>
            </a:r>
          </a:p>
        </p:txBody>
      </p:sp>
      <p:sp>
        <p:nvSpPr>
          <p:cNvPr id="39" name="Rectangle 38"/>
          <p:cNvSpPr/>
          <p:nvPr userDrawn="1"/>
        </p:nvSpPr>
        <p:spPr>
          <a:xfrm rot="16200000">
            <a:off x="11589939" y="2440335"/>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C</a:t>
            </a:r>
          </a:p>
        </p:txBody>
      </p:sp>
      <p:sp>
        <p:nvSpPr>
          <p:cNvPr id="40" name="Rectangle 39"/>
          <p:cNvSpPr/>
          <p:nvPr userDrawn="1"/>
        </p:nvSpPr>
        <p:spPr>
          <a:xfrm rot="16200000">
            <a:off x="11589939" y="1505153"/>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B</a:t>
            </a:r>
          </a:p>
        </p:txBody>
      </p:sp>
      <p:sp>
        <p:nvSpPr>
          <p:cNvPr id="41" name="Rectangle 40"/>
          <p:cNvSpPr/>
          <p:nvPr userDrawn="1"/>
        </p:nvSpPr>
        <p:spPr>
          <a:xfrm rot="16200000">
            <a:off x="11589939"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A</a:t>
            </a:r>
          </a:p>
        </p:txBody>
      </p:sp>
      <p:sp>
        <p:nvSpPr>
          <p:cNvPr id="42" name="Rectangle 41"/>
          <p:cNvSpPr/>
          <p:nvPr userDrawn="1"/>
        </p:nvSpPr>
        <p:spPr>
          <a:xfrm rot="16200000">
            <a:off x="-333122"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G</a:t>
            </a:r>
          </a:p>
        </p:txBody>
      </p:sp>
      <p:sp>
        <p:nvSpPr>
          <p:cNvPr id="43" name="Rectangle 42"/>
          <p:cNvSpPr/>
          <p:nvPr userDrawn="1"/>
        </p:nvSpPr>
        <p:spPr>
          <a:xfrm rot="16200000">
            <a:off x="-333121"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F</a:t>
            </a:r>
          </a:p>
        </p:txBody>
      </p:sp>
      <p:sp>
        <p:nvSpPr>
          <p:cNvPr id="44" name="Rectangle 43"/>
          <p:cNvSpPr/>
          <p:nvPr userDrawn="1"/>
        </p:nvSpPr>
        <p:spPr>
          <a:xfrm rot="16200000">
            <a:off x="-333122" y="431070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E</a:t>
            </a:r>
          </a:p>
        </p:txBody>
      </p:sp>
      <p:sp>
        <p:nvSpPr>
          <p:cNvPr id="45" name="Rectangle 44"/>
          <p:cNvSpPr/>
          <p:nvPr userDrawn="1"/>
        </p:nvSpPr>
        <p:spPr>
          <a:xfrm rot="16200000">
            <a:off x="-333122"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D</a:t>
            </a:r>
          </a:p>
        </p:txBody>
      </p:sp>
      <p:sp>
        <p:nvSpPr>
          <p:cNvPr id="46" name="Rectangle 45"/>
          <p:cNvSpPr/>
          <p:nvPr userDrawn="1"/>
        </p:nvSpPr>
        <p:spPr>
          <a:xfrm rot="16200000">
            <a:off x="-333121" y="2440336"/>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C</a:t>
            </a:r>
          </a:p>
        </p:txBody>
      </p:sp>
      <p:sp>
        <p:nvSpPr>
          <p:cNvPr id="47" name="Rectangle 46"/>
          <p:cNvSpPr/>
          <p:nvPr userDrawn="1"/>
        </p:nvSpPr>
        <p:spPr>
          <a:xfrm rot="16200000">
            <a:off x="-333121" y="1505154"/>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B</a:t>
            </a:r>
          </a:p>
        </p:txBody>
      </p:sp>
      <p:sp>
        <p:nvSpPr>
          <p:cNvPr id="48" name="Rectangle 47"/>
          <p:cNvSpPr/>
          <p:nvPr userDrawn="1"/>
        </p:nvSpPr>
        <p:spPr>
          <a:xfrm rot="16200000">
            <a:off x="-333121"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A</a:t>
            </a:r>
          </a:p>
        </p:txBody>
      </p:sp>
    </p:spTree>
    <p:extLst>
      <p:ext uri="{BB962C8B-B14F-4D97-AF65-F5344CB8AC3E}">
        <p14:creationId xmlns:p14="http://schemas.microsoft.com/office/powerpoint/2010/main" val="2879921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Rounded Rectangle 8"/>
          <p:cNvSpPr/>
          <p:nvPr/>
        </p:nvSpPr>
        <p:spPr>
          <a:xfrm>
            <a:off x="558129" y="434162"/>
            <a:ext cx="11075745" cy="5486400"/>
          </a:xfrm>
          <a:prstGeom prst="roundRect">
            <a:avLst>
              <a:gd name="adj" fmla="val 2127"/>
            </a:avLst>
          </a:prstGeom>
          <a:solidFill>
            <a:schemeClr val="bg2"/>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6055" tIns="43028" rIns="86055" bIns="43028" anchor="ctr"/>
          <a:lstStyle/>
          <a:p>
            <a:pPr algn="ctr" eaLnBrk="1" latinLnBrk="0" hangingPunct="1"/>
            <a:endParaRPr kumimoji="0" lang="en-US" sz="1735"/>
          </a:p>
        </p:txBody>
      </p:sp>
      <p:sp>
        <p:nvSpPr>
          <p:cNvPr id="13" name="Title Placeholder 12"/>
          <p:cNvSpPr>
            <a:spLocks noGrp="1"/>
          </p:cNvSpPr>
          <p:nvPr>
            <p:ph type="title"/>
          </p:nvPr>
        </p:nvSpPr>
        <p:spPr>
          <a:xfrm>
            <a:off x="670560" y="4985590"/>
            <a:ext cx="10911840" cy="1051560"/>
          </a:xfrm>
          <a:prstGeom prst="rect">
            <a:avLst/>
          </a:prstGeom>
        </p:spPr>
        <p:txBody>
          <a:bodyPr vert="horz" lIns="292587" tIns="146294" rIns="292587" bIns="146294" anchor="b">
            <a:normAutofit/>
          </a:bodyPr>
          <a:lstStyle/>
          <a:p>
            <a:r>
              <a:rPr kumimoji="0" lang="en-US"/>
              <a:t>Click to edit Master title style</a:t>
            </a:r>
          </a:p>
        </p:txBody>
      </p:sp>
      <p:sp>
        <p:nvSpPr>
          <p:cNvPr id="4" name="Text Placeholder 3"/>
          <p:cNvSpPr>
            <a:spLocks noGrp="1"/>
          </p:cNvSpPr>
          <p:nvPr>
            <p:ph type="body" idx="1"/>
          </p:nvPr>
        </p:nvSpPr>
        <p:spPr>
          <a:xfrm>
            <a:off x="670560" y="530352"/>
            <a:ext cx="10911840" cy="4187952"/>
          </a:xfrm>
          <a:prstGeom prst="rect">
            <a:avLst/>
          </a:prstGeom>
        </p:spPr>
        <p:txBody>
          <a:bodyPr vert="horz" lIns="585173" tIns="292587" rIns="292587" bIns="146294">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25" name="Date Placeholder 24"/>
          <p:cNvSpPr>
            <a:spLocks noGrp="1"/>
          </p:cNvSpPr>
          <p:nvPr>
            <p:ph type="dt" sz="half" idx="2"/>
          </p:nvPr>
        </p:nvSpPr>
        <p:spPr>
          <a:xfrm>
            <a:off x="5035104" y="6111876"/>
            <a:ext cx="3048000" cy="365125"/>
          </a:xfrm>
          <a:prstGeom prst="rect">
            <a:avLst/>
          </a:prstGeom>
        </p:spPr>
        <p:txBody>
          <a:bodyPr vert="horz" lIns="292587" tIns="146294" rIns="292587" bIns="146294" anchor="b"/>
          <a:lstStyle>
            <a:lvl1pPr algn="r" eaLnBrk="1" latinLnBrk="0" hangingPunct="1">
              <a:defRPr kumimoji="0" sz="971">
                <a:solidFill>
                  <a:schemeClr val="bg2">
                    <a:shade val="50000"/>
                  </a:schemeClr>
                </a:solidFill>
              </a:defRPr>
            </a:lvl1pPr>
            <a:extLst/>
          </a:lstStyle>
          <a:p>
            <a:fld id="{FDF5DC59-2B0F-4EDE-9489-3C8259300622}" type="datetimeFigureOut">
              <a:rPr lang="en-US" smtClean="0"/>
              <a:t>6/19/2024</a:t>
            </a:fld>
            <a:endParaRPr lang="en-US"/>
          </a:p>
        </p:txBody>
      </p:sp>
      <p:sp>
        <p:nvSpPr>
          <p:cNvPr id="18" name="Footer Placeholder 17"/>
          <p:cNvSpPr>
            <a:spLocks noGrp="1"/>
          </p:cNvSpPr>
          <p:nvPr>
            <p:ph type="ftr" sz="quarter" idx="3"/>
          </p:nvPr>
        </p:nvSpPr>
        <p:spPr>
          <a:xfrm>
            <a:off x="8083104" y="6111876"/>
            <a:ext cx="3048000" cy="365125"/>
          </a:xfrm>
          <a:prstGeom prst="rect">
            <a:avLst/>
          </a:prstGeom>
        </p:spPr>
        <p:txBody>
          <a:bodyPr vert="horz" lIns="292587" tIns="146294" rIns="292587" bIns="146294" anchor="b"/>
          <a:lstStyle>
            <a:lvl1pPr algn="l" eaLnBrk="1" latinLnBrk="0" hangingPunct="1">
              <a:defRPr kumimoji="0" sz="971">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lIns="292587" tIns="146294" rIns="292587" bIns="146294" anchor="b"/>
          <a:lstStyle>
            <a:lvl1pPr algn="r" eaLnBrk="1" latinLnBrk="0" hangingPunct="1">
              <a:defRPr kumimoji="0" sz="971">
                <a:solidFill>
                  <a:schemeClr val="bg2">
                    <a:shade val="50000"/>
                  </a:schemeClr>
                </a:solidFill>
              </a:defRPr>
            </a:lvl1pPr>
            <a:extLst/>
          </a:lstStyle>
          <a:p>
            <a:fld id="{DE792891-32A6-4E69-8868-BE0906FC1811}" type="slidenum">
              <a:rPr lang="en-US" smtClean="0"/>
              <a:t>‹#›</a:t>
            </a:fld>
            <a:endParaRPr lang="en-US" dirty="0"/>
          </a:p>
        </p:txBody>
      </p:sp>
      <p:sp>
        <p:nvSpPr>
          <p:cNvPr id="8" name="Rectangle 7"/>
          <p:cNvSpPr/>
          <p:nvPr userDrawn="1"/>
        </p:nvSpPr>
        <p:spPr>
          <a:xfrm>
            <a:off x="179294"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a:t>
            </a:r>
          </a:p>
        </p:txBody>
      </p:sp>
      <p:sp>
        <p:nvSpPr>
          <p:cNvPr id="10" name="Rectangle 9"/>
          <p:cNvSpPr/>
          <p:nvPr userDrawn="1"/>
        </p:nvSpPr>
        <p:spPr>
          <a:xfrm>
            <a:off x="1255059"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2</a:t>
            </a:r>
          </a:p>
        </p:txBody>
      </p:sp>
      <p:sp>
        <p:nvSpPr>
          <p:cNvPr id="11" name="Rectangle 10"/>
          <p:cNvSpPr/>
          <p:nvPr userDrawn="1"/>
        </p:nvSpPr>
        <p:spPr>
          <a:xfrm>
            <a:off x="233082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3</a:t>
            </a:r>
          </a:p>
        </p:txBody>
      </p:sp>
      <p:sp>
        <p:nvSpPr>
          <p:cNvPr id="12" name="Rectangle 11"/>
          <p:cNvSpPr/>
          <p:nvPr userDrawn="1"/>
        </p:nvSpPr>
        <p:spPr>
          <a:xfrm>
            <a:off x="340658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4</a:t>
            </a:r>
          </a:p>
        </p:txBody>
      </p:sp>
      <p:sp>
        <p:nvSpPr>
          <p:cNvPr id="14" name="Rectangle 13"/>
          <p:cNvSpPr/>
          <p:nvPr userDrawn="1"/>
        </p:nvSpPr>
        <p:spPr>
          <a:xfrm>
            <a:off x="448235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5</a:t>
            </a:r>
          </a:p>
        </p:txBody>
      </p:sp>
      <p:sp>
        <p:nvSpPr>
          <p:cNvPr id="15" name="Rectangle 14"/>
          <p:cNvSpPr/>
          <p:nvPr userDrawn="1"/>
        </p:nvSpPr>
        <p:spPr>
          <a:xfrm>
            <a:off x="555811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6</a:t>
            </a:r>
          </a:p>
        </p:txBody>
      </p:sp>
      <p:sp>
        <p:nvSpPr>
          <p:cNvPr id="16" name="Rectangle 15"/>
          <p:cNvSpPr/>
          <p:nvPr userDrawn="1"/>
        </p:nvSpPr>
        <p:spPr>
          <a:xfrm>
            <a:off x="663388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7</a:t>
            </a:r>
          </a:p>
        </p:txBody>
      </p:sp>
      <p:sp>
        <p:nvSpPr>
          <p:cNvPr id="17" name="Rectangle 16"/>
          <p:cNvSpPr/>
          <p:nvPr userDrawn="1"/>
        </p:nvSpPr>
        <p:spPr>
          <a:xfrm>
            <a:off x="7709647"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8</a:t>
            </a:r>
          </a:p>
        </p:txBody>
      </p:sp>
      <p:sp>
        <p:nvSpPr>
          <p:cNvPr id="19" name="Rectangle 18"/>
          <p:cNvSpPr/>
          <p:nvPr userDrawn="1"/>
        </p:nvSpPr>
        <p:spPr>
          <a:xfrm>
            <a:off x="878541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9</a:t>
            </a:r>
          </a:p>
        </p:txBody>
      </p:sp>
      <p:sp>
        <p:nvSpPr>
          <p:cNvPr id="20" name="Rectangle 19"/>
          <p:cNvSpPr/>
          <p:nvPr userDrawn="1"/>
        </p:nvSpPr>
        <p:spPr>
          <a:xfrm>
            <a:off x="9861176"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10</a:t>
            </a:r>
          </a:p>
        </p:txBody>
      </p:sp>
      <p:sp>
        <p:nvSpPr>
          <p:cNvPr id="21" name="Rectangle 20"/>
          <p:cNvSpPr/>
          <p:nvPr userDrawn="1"/>
        </p:nvSpPr>
        <p:spPr>
          <a:xfrm>
            <a:off x="10936941"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11</a:t>
            </a:r>
          </a:p>
        </p:txBody>
      </p:sp>
      <p:sp>
        <p:nvSpPr>
          <p:cNvPr id="22" name="Slide Number Placeholder 5"/>
          <p:cNvSpPr txBox="1">
            <a:spLocks/>
          </p:cNvSpPr>
          <p:nvPr userDrawn="1"/>
        </p:nvSpPr>
        <p:spPr>
          <a:xfrm>
            <a:off x="10936941" y="6604864"/>
            <a:ext cx="239056" cy="97273"/>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dirty="0"/>
              <a:t>Date: </a:t>
            </a:r>
          </a:p>
        </p:txBody>
      </p:sp>
      <p:sp>
        <p:nvSpPr>
          <p:cNvPr id="23" name="Slide Number Placeholder 5"/>
          <p:cNvSpPr txBox="1">
            <a:spLocks/>
          </p:cNvSpPr>
          <p:nvPr userDrawn="1"/>
        </p:nvSpPr>
        <p:spPr>
          <a:xfrm>
            <a:off x="10936942" y="6501972"/>
            <a:ext cx="1075765" cy="10289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dirty="0"/>
              <a:t>Drawn By:  </a:t>
            </a:r>
          </a:p>
        </p:txBody>
      </p:sp>
      <p:sp>
        <p:nvSpPr>
          <p:cNvPr id="24" name="Text Placeholder 57"/>
          <p:cNvSpPr txBox="1">
            <a:spLocks/>
          </p:cNvSpPr>
          <p:nvPr userDrawn="1"/>
        </p:nvSpPr>
        <p:spPr>
          <a:xfrm>
            <a:off x="11175999" y="6604864"/>
            <a:ext cx="836705" cy="97273"/>
          </a:xfrm>
          <a:prstGeom prst="rect">
            <a:avLst/>
          </a:prstGeom>
          <a:ln w="3175" cap="flat" cmpd="sng" algn="ctr">
            <a:solidFill>
              <a:schemeClr val="lt1"/>
            </a:solidFill>
            <a:prstDash val="solid"/>
          </a:ln>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lgn="l" rtl="0" eaLnBrk="1" latinLnBrk="0" hangingPunct="1">
              <a:spcBef>
                <a:spcPts val="235"/>
              </a:spcBef>
              <a:buClr>
                <a:schemeClr val="accent1"/>
              </a:buClr>
              <a:buSzPct val="80000"/>
              <a:buFont typeface="Wingdings 2"/>
              <a:buNone/>
              <a:defRPr kumimoji="0" lang="en-US" sz="294" kern="1200" dirty="0">
                <a:solidFill>
                  <a:schemeClr val="tx1"/>
                </a:solidFill>
                <a:effectLst/>
                <a:latin typeface="+mn-lt"/>
                <a:ea typeface="+mn-ea"/>
                <a:cs typeface="+mn-cs"/>
              </a:defRPr>
            </a:lvl1pPr>
            <a:lvl2pPr marL="516289" indent="-189306" algn="l" rtl="0" eaLnBrk="1" latinLnBrk="0" hangingPunct="1">
              <a:spcBef>
                <a:spcPts val="235"/>
              </a:spcBef>
              <a:buClr>
                <a:schemeClr val="accent1"/>
              </a:buClr>
              <a:buSzPct val="100000"/>
              <a:buFont typeface="Verdana"/>
              <a:buChar char="◦"/>
              <a:defRPr kumimoji="0" sz="2235" kern="1200">
                <a:solidFill>
                  <a:schemeClr val="tx1"/>
                </a:solidFill>
                <a:latin typeface="+mn-lt"/>
                <a:ea typeface="+mn-ea"/>
                <a:cs typeface="+mn-cs"/>
              </a:defRPr>
            </a:lvl2pPr>
            <a:lvl3pPr marL="740014" indent="-172096" algn="l" rtl="0" eaLnBrk="1" latinLnBrk="0" hangingPunct="1">
              <a:spcBef>
                <a:spcPts val="235"/>
              </a:spcBef>
              <a:buClr>
                <a:schemeClr val="accent2">
                  <a:tint val="85000"/>
                  <a:satMod val="285000"/>
                </a:schemeClr>
              </a:buClr>
              <a:buSzPct val="100000"/>
              <a:buFont typeface="Wingdings 2"/>
              <a:buChar char=""/>
              <a:defRPr kumimoji="0" sz="2059" kern="1200">
                <a:solidFill>
                  <a:schemeClr val="tx1"/>
                </a:solidFill>
                <a:latin typeface="+mn-lt"/>
                <a:ea typeface="+mn-ea"/>
                <a:cs typeface="+mn-cs"/>
              </a:defRPr>
            </a:lvl3pPr>
            <a:lvl4pPr marL="963739" indent="-172096" algn="l" rtl="0" eaLnBrk="1" latinLnBrk="0" hangingPunct="1">
              <a:spcBef>
                <a:spcPts val="217"/>
              </a:spcBef>
              <a:buClr>
                <a:schemeClr val="accent2">
                  <a:tint val="85000"/>
                  <a:satMod val="285000"/>
                </a:schemeClr>
              </a:buClr>
              <a:buSzPct val="112000"/>
              <a:buFont typeface="Verdana"/>
              <a:buChar char="◦"/>
              <a:defRPr kumimoji="0" sz="1764" kern="1200">
                <a:solidFill>
                  <a:schemeClr val="tx1"/>
                </a:solidFill>
                <a:latin typeface="+mn-lt"/>
                <a:ea typeface="+mn-ea"/>
                <a:cs typeface="+mn-cs"/>
              </a:defRPr>
            </a:lvl4pPr>
            <a:lvl5pPr marL="1204674" indent="-172096" algn="l" rtl="0" eaLnBrk="1" latinLnBrk="0" hangingPunct="1">
              <a:spcBef>
                <a:spcPts val="235"/>
              </a:spcBef>
              <a:buClr>
                <a:schemeClr val="accent3">
                  <a:tint val="85000"/>
                  <a:satMod val="275000"/>
                </a:schemeClr>
              </a:buClr>
              <a:buSzPct val="100000"/>
              <a:buFont typeface="Wingdings 2"/>
              <a:buChar char=""/>
              <a:defRPr kumimoji="0" sz="1735" kern="1200">
                <a:solidFill>
                  <a:schemeClr val="tx1"/>
                </a:solidFill>
                <a:latin typeface="+mn-lt"/>
                <a:ea typeface="+mn-ea"/>
                <a:cs typeface="+mn-cs"/>
              </a:defRPr>
            </a:lvl5pPr>
            <a:lvl6pPr marL="1402584" indent="-172096" algn="l" rtl="0" eaLnBrk="1" latinLnBrk="0" hangingPunct="1">
              <a:spcBef>
                <a:spcPts val="235"/>
              </a:spcBef>
              <a:buClr>
                <a:schemeClr val="accent3">
                  <a:tint val="85000"/>
                  <a:satMod val="275000"/>
                </a:schemeClr>
              </a:buClr>
              <a:buSzPct val="100000"/>
              <a:buFont typeface="Verdana"/>
              <a:buChar char="◦"/>
              <a:defRPr kumimoji="0" sz="1618" kern="1200" baseline="0">
                <a:solidFill>
                  <a:schemeClr val="tx1"/>
                </a:solidFill>
                <a:latin typeface="+mn-lt"/>
                <a:ea typeface="+mn-ea"/>
                <a:cs typeface="+mn-cs"/>
              </a:defRPr>
            </a:lvl6pPr>
            <a:lvl7pPr marL="1600494" indent="-172096" algn="l" rtl="0" eaLnBrk="1" latinLnBrk="0" hangingPunct="1">
              <a:spcBef>
                <a:spcPts val="240"/>
              </a:spcBef>
              <a:buClr>
                <a:schemeClr val="accent3">
                  <a:tint val="85000"/>
                  <a:satMod val="275000"/>
                </a:schemeClr>
              </a:buClr>
              <a:buSzPct val="100000"/>
              <a:buFont typeface="Wingdings 2"/>
              <a:buChar char=""/>
              <a:defRPr kumimoji="0" sz="1441" kern="1200">
                <a:solidFill>
                  <a:schemeClr val="tx1"/>
                </a:solidFill>
                <a:latin typeface="+mn-lt"/>
                <a:ea typeface="+mn-ea"/>
                <a:cs typeface="+mn-cs"/>
              </a:defRPr>
            </a:lvl7pPr>
            <a:lvl8pPr marL="1807010" indent="-172096" algn="l" rtl="0" eaLnBrk="1" latinLnBrk="0" hangingPunct="1">
              <a:spcBef>
                <a:spcPts val="242"/>
              </a:spcBef>
              <a:buClr>
                <a:schemeClr val="accent3">
                  <a:tint val="85000"/>
                  <a:satMod val="275000"/>
                </a:schemeClr>
              </a:buClr>
              <a:buSzPct val="100000"/>
              <a:buFont typeface="Verdana"/>
              <a:buChar char="◦"/>
              <a:defRPr kumimoji="0" sz="1441" kern="1200" baseline="0">
                <a:solidFill>
                  <a:schemeClr val="tx1"/>
                </a:solidFill>
                <a:latin typeface="+mn-lt"/>
                <a:ea typeface="+mn-ea"/>
                <a:cs typeface="+mn-cs"/>
              </a:defRPr>
            </a:lvl8pPr>
            <a:lvl9pPr marL="2022131" indent="-172096" algn="l" rtl="0" eaLnBrk="1" latinLnBrk="0" hangingPunct="1">
              <a:spcBef>
                <a:spcPts val="240"/>
              </a:spcBef>
              <a:buClr>
                <a:schemeClr val="accent3">
                  <a:tint val="85000"/>
                  <a:satMod val="275000"/>
                </a:schemeClr>
              </a:buClr>
              <a:buSzPct val="100000"/>
              <a:buFont typeface="Wingdings 2"/>
              <a:buChar char=""/>
              <a:defRPr kumimoji="0" sz="1441" kern="1200">
                <a:solidFill>
                  <a:schemeClr val="tx1"/>
                </a:solidFill>
                <a:latin typeface="+mn-lt"/>
                <a:ea typeface="+mn-ea"/>
                <a:cs typeface="+mn-cs"/>
              </a:defRPr>
            </a:lvl9pPr>
            <a:extLst/>
          </a:lstStyle>
          <a:p>
            <a:pPr defTabSz="430220"/>
            <a:r>
              <a:rPr lang="en-US"/>
              <a:t>Edit Master text styles</a:t>
            </a:r>
          </a:p>
        </p:txBody>
      </p:sp>
      <p:sp>
        <p:nvSpPr>
          <p:cNvPr id="26" name="Text Placeholder 57"/>
          <p:cNvSpPr txBox="1">
            <a:spLocks/>
          </p:cNvSpPr>
          <p:nvPr userDrawn="1"/>
        </p:nvSpPr>
        <p:spPr>
          <a:xfrm>
            <a:off x="11310471" y="6501972"/>
            <a:ext cx="702235" cy="102892"/>
          </a:xfrm>
          <a:prstGeom prst="rect">
            <a:avLst/>
          </a:prstGeom>
          <a:ln w="3175" cap="flat" cmpd="sng" algn="ctr">
            <a:solidFill>
              <a:schemeClr val="lt1"/>
            </a:solidFill>
            <a:prstDash val="solid"/>
          </a:ln>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lgn="l" rtl="0" eaLnBrk="1" latinLnBrk="0" hangingPunct="1">
              <a:spcBef>
                <a:spcPts val="235"/>
              </a:spcBef>
              <a:buClr>
                <a:schemeClr val="accent1"/>
              </a:buClr>
              <a:buSzPct val="80000"/>
              <a:buFont typeface="Wingdings 2"/>
              <a:buNone/>
              <a:defRPr kumimoji="0" lang="en-US" sz="294" kern="1200" dirty="0">
                <a:solidFill>
                  <a:schemeClr val="tx1"/>
                </a:solidFill>
                <a:effectLst/>
                <a:latin typeface="+mn-lt"/>
                <a:ea typeface="+mn-ea"/>
                <a:cs typeface="+mn-cs"/>
              </a:defRPr>
            </a:lvl1pPr>
            <a:lvl2pPr marL="516289" indent="-189306" algn="l" rtl="0" eaLnBrk="1" latinLnBrk="0" hangingPunct="1">
              <a:spcBef>
                <a:spcPts val="235"/>
              </a:spcBef>
              <a:buClr>
                <a:schemeClr val="accent1"/>
              </a:buClr>
              <a:buSzPct val="100000"/>
              <a:buFont typeface="Verdana"/>
              <a:buChar char="◦"/>
              <a:defRPr kumimoji="0" sz="2235" kern="1200">
                <a:solidFill>
                  <a:schemeClr val="tx1"/>
                </a:solidFill>
                <a:latin typeface="+mn-lt"/>
                <a:ea typeface="+mn-ea"/>
                <a:cs typeface="+mn-cs"/>
              </a:defRPr>
            </a:lvl2pPr>
            <a:lvl3pPr marL="740014" indent="-172096" algn="l" rtl="0" eaLnBrk="1" latinLnBrk="0" hangingPunct="1">
              <a:spcBef>
                <a:spcPts val="235"/>
              </a:spcBef>
              <a:buClr>
                <a:schemeClr val="accent2">
                  <a:tint val="85000"/>
                  <a:satMod val="285000"/>
                </a:schemeClr>
              </a:buClr>
              <a:buSzPct val="100000"/>
              <a:buFont typeface="Wingdings 2"/>
              <a:buChar char=""/>
              <a:defRPr kumimoji="0" sz="2059" kern="1200">
                <a:solidFill>
                  <a:schemeClr val="tx1"/>
                </a:solidFill>
                <a:latin typeface="+mn-lt"/>
                <a:ea typeface="+mn-ea"/>
                <a:cs typeface="+mn-cs"/>
              </a:defRPr>
            </a:lvl3pPr>
            <a:lvl4pPr marL="963739" indent="-172096" algn="l" rtl="0" eaLnBrk="1" latinLnBrk="0" hangingPunct="1">
              <a:spcBef>
                <a:spcPts val="217"/>
              </a:spcBef>
              <a:buClr>
                <a:schemeClr val="accent2">
                  <a:tint val="85000"/>
                  <a:satMod val="285000"/>
                </a:schemeClr>
              </a:buClr>
              <a:buSzPct val="112000"/>
              <a:buFont typeface="Verdana"/>
              <a:buChar char="◦"/>
              <a:defRPr kumimoji="0" sz="1764" kern="1200">
                <a:solidFill>
                  <a:schemeClr val="tx1"/>
                </a:solidFill>
                <a:latin typeface="+mn-lt"/>
                <a:ea typeface="+mn-ea"/>
                <a:cs typeface="+mn-cs"/>
              </a:defRPr>
            </a:lvl4pPr>
            <a:lvl5pPr marL="1204674" indent="-172096" algn="l" rtl="0" eaLnBrk="1" latinLnBrk="0" hangingPunct="1">
              <a:spcBef>
                <a:spcPts val="235"/>
              </a:spcBef>
              <a:buClr>
                <a:schemeClr val="accent3">
                  <a:tint val="85000"/>
                  <a:satMod val="275000"/>
                </a:schemeClr>
              </a:buClr>
              <a:buSzPct val="100000"/>
              <a:buFont typeface="Wingdings 2"/>
              <a:buChar char=""/>
              <a:defRPr kumimoji="0" sz="1735" kern="1200">
                <a:solidFill>
                  <a:schemeClr val="tx1"/>
                </a:solidFill>
                <a:latin typeface="+mn-lt"/>
                <a:ea typeface="+mn-ea"/>
                <a:cs typeface="+mn-cs"/>
              </a:defRPr>
            </a:lvl5pPr>
            <a:lvl6pPr marL="1402584" indent="-172096" algn="l" rtl="0" eaLnBrk="1" latinLnBrk="0" hangingPunct="1">
              <a:spcBef>
                <a:spcPts val="235"/>
              </a:spcBef>
              <a:buClr>
                <a:schemeClr val="accent3">
                  <a:tint val="85000"/>
                  <a:satMod val="275000"/>
                </a:schemeClr>
              </a:buClr>
              <a:buSzPct val="100000"/>
              <a:buFont typeface="Verdana"/>
              <a:buChar char="◦"/>
              <a:defRPr kumimoji="0" sz="1618" kern="1200" baseline="0">
                <a:solidFill>
                  <a:schemeClr val="tx1"/>
                </a:solidFill>
                <a:latin typeface="+mn-lt"/>
                <a:ea typeface="+mn-ea"/>
                <a:cs typeface="+mn-cs"/>
              </a:defRPr>
            </a:lvl6pPr>
            <a:lvl7pPr marL="1600494" indent="-172096" algn="l" rtl="0" eaLnBrk="1" latinLnBrk="0" hangingPunct="1">
              <a:spcBef>
                <a:spcPts val="240"/>
              </a:spcBef>
              <a:buClr>
                <a:schemeClr val="accent3">
                  <a:tint val="85000"/>
                  <a:satMod val="275000"/>
                </a:schemeClr>
              </a:buClr>
              <a:buSzPct val="100000"/>
              <a:buFont typeface="Wingdings 2"/>
              <a:buChar char=""/>
              <a:defRPr kumimoji="0" sz="1441" kern="1200">
                <a:solidFill>
                  <a:schemeClr val="tx1"/>
                </a:solidFill>
                <a:latin typeface="+mn-lt"/>
                <a:ea typeface="+mn-ea"/>
                <a:cs typeface="+mn-cs"/>
              </a:defRPr>
            </a:lvl7pPr>
            <a:lvl8pPr marL="1807010" indent="-172096" algn="l" rtl="0" eaLnBrk="1" latinLnBrk="0" hangingPunct="1">
              <a:spcBef>
                <a:spcPts val="242"/>
              </a:spcBef>
              <a:buClr>
                <a:schemeClr val="accent3">
                  <a:tint val="85000"/>
                  <a:satMod val="275000"/>
                </a:schemeClr>
              </a:buClr>
              <a:buSzPct val="100000"/>
              <a:buFont typeface="Verdana"/>
              <a:buChar char="◦"/>
              <a:defRPr kumimoji="0" sz="1441" kern="1200" baseline="0">
                <a:solidFill>
                  <a:schemeClr val="tx1"/>
                </a:solidFill>
                <a:latin typeface="+mn-lt"/>
                <a:ea typeface="+mn-ea"/>
                <a:cs typeface="+mn-cs"/>
              </a:defRPr>
            </a:lvl8pPr>
            <a:lvl9pPr marL="2022131" indent="-172096" algn="l" rtl="0" eaLnBrk="1" latinLnBrk="0" hangingPunct="1">
              <a:spcBef>
                <a:spcPts val="240"/>
              </a:spcBef>
              <a:buClr>
                <a:schemeClr val="accent3">
                  <a:tint val="85000"/>
                  <a:satMod val="275000"/>
                </a:schemeClr>
              </a:buClr>
              <a:buSzPct val="100000"/>
              <a:buFont typeface="Wingdings 2"/>
              <a:buChar char=""/>
              <a:defRPr kumimoji="0" sz="1441" kern="1200">
                <a:solidFill>
                  <a:schemeClr val="tx1"/>
                </a:solidFill>
                <a:latin typeface="+mn-lt"/>
                <a:ea typeface="+mn-ea"/>
                <a:cs typeface="+mn-cs"/>
              </a:defRPr>
            </a:lvl9pPr>
            <a:extLst/>
          </a:lstStyle>
          <a:p>
            <a:pPr defTabSz="430220"/>
            <a:r>
              <a:rPr lang="en-US" dirty="0"/>
              <a:t>Edit Master text styles</a:t>
            </a:r>
          </a:p>
        </p:txBody>
      </p:sp>
      <p:sp>
        <p:nvSpPr>
          <p:cNvPr id="27" name="Text Placeholder 57"/>
          <p:cNvSpPr txBox="1">
            <a:spLocks/>
          </p:cNvSpPr>
          <p:nvPr userDrawn="1"/>
        </p:nvSpPr>
        <p:spPr>
          <a:xfrm>
            <a:off x="10936941" y="6338455"/>
            <a:ext cx="1075764" cy="163517"/>
          </a:xfrm>
          <a:prstGeom prst="rect">
            <a:avLst/>
          </a:prstGeom>
          <a:ln w="3175" cap="flat" cmpd="sng" algn="ctr">
            <a:solidFill>
              <a:schemeClr val="lt1"/>
            </a:solidFill>
            <a:prstDash val="solid"/>
          </a:ln>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lgn="l" rtl="0" eaLnBrk="1" latinLnBrk="0" hangingPunct="1">
              <a:spcBef>
                <a:spcPts val="235"/>
              </a:spcBef>
              <a:buClr>
                <a:schemeClr val="accent1"/>
              </a:buClr>
              <a:buSzPct val="80000"/>
              <a:buFont typeface="Wingdings 2"/>
              <a:buNone/>
              <a:defRPr kumimoji="0" lang="en-US" sz="294" kern="1200">
                <a:solidFill>
                  <a:schemeClr val="tx1"/>
                </a:solidFill>
                <a:effectLst/>
                <a:latin typeface="+mn-lt"/>
                <a:ea typeface="+mn-ea"/>
                <a:cs typeface="+mn-cs"/>
              </a:defRPr>
            </a:lvl1pPr>
            <a:lvl2pPr marL="516289" indent="-189306" algn="l" rtl="0" eaLnBrk="1" latinLnBrk="0" hangingPunct="1">
              <a:spcBef>
                <a:spcPts val="235"/>
              </a:spcBef>
              <a:buClr>
                <a:schemeClr val="accent1"/>
              </a:buClr>
              <a:buSzPct val="100000"/>
              <a:buFont typeface="Verdana"/>
              <a:buChar char="◦"/>
              <a:defRPr kumimoji="0" sz="2235" kern="1200">
                <a:solidFill>
                  <a:schemeClr val="tx1"/>
                </a:solidFill>
                <a:latin typeface="+mn-lt"/>
                <a:ea typeface="+mn-ea"/>
                <a:cs typeface="+mn-cs"/>
              </a:defRPr>
            </a:lvl2pPr>
            <a:lvl3pPr marL="740014" indent="-172096" algn="l" rtl="0" eaLnBrk="1" latinLnBrk="0" hangingPunct="1">
              <a:spcBef>
                <a:spcPts val="235"/>
              </a:spcBef>
              <a:buClr>
                <a:schemeClr val="accent2">
                  <a:tint val="85000"/>
                  <a:satMod val="285000"/>
                </a:schemeClr>
              </a:buClr>
              <a:buSzPct val="100000"/>
              <a:buFont typeface="Wingdings 2"/>
              <a:buChar char=""/>
              <a:defRPr kumimoji="0" sz="2059" kern="1200">
                <a:solidFill>
                  <a:schemeClr val="tx1"/>
                </a:solidFill>
                <a:latin typeface="+mn-lt"/>
                <a:ea typeface="+mn-ea"/>
                <a:cs typeface="+mn-cs"/>
              </a:defRPr>
            </a:lvl3pPr>
            <a:lvl4pPr marL="963739" indent="-172096" algn="l" rtl="0" eaLnBrk="1" latinLnBrk="0" hangingPunct="1">
              <a:spcBef>
                <a:spcPts val="217"/>
              </a:spcBef>
              <a:buClr>
                <a:schemeClr val="accent2">
                  <a:tint val="85000"/>
                  <a:satMod val="285000"/>
                </a:schemeClr>
              </a:buClr>
              <a:buSzPct val="112000"/>
              <a:buFont typeface="Verdana"/>
              <a:buChar char="◦"/>
              <a:defRPr kumimoji="0" sz="1764" kern="1200">
                <a:solidFill>
                  <a:schemeClr val="tx1"/>
                </a:solidFill>
                <a:latin typeface="+mn-lt"/>
                <a:ea typeface="+mn-ea"/>
                <a:cs typeface="+mn-cs"/>
              </a:defRPr>
            </a:lvl4pPr>
            <a:lvl5pPr marL="1204674" indent="-172096" algn="l" rtl="0" eaLnBrk="1" latinLnBrk="0" hangingPunct="1">
              <a:spcBef>
                <a:spcPts val="235"/>
              </a:spcBef>
              <a:buClr>
                <a:schemeClr val="accent3">
                  <a:tint val="85000"/>
                  <a:satMod val="275000"/>
                </a:schemeClr>
              </a:buClr>
              <a:buSzPct val="100000"/>
              <a:buFont typeface="Wingdings 2"/>
              <a:buChar char=""/>
              <a:defRPr kumimoji="0" sz="1735" kern="1200">
                <a:solidFill>
                  <a:schemeClr val="tx1"/>
                </a:solidFill>
                <a:latin typeface="+mn-lt"/>
                <a:ea typeface="+mn-ea"/>
                <a:cs typeface="+mn-cs"/>
              </a:defRPr>
            </a:lvl5pPr>
            <a:lvl6pPr marL="1402584" indent="-172096" algn="l" rtl="0" eaLnBrk="1" latinLnBrk="0" hangingPunct="1">
              <a:spcBef>
                <a:spcPts val="235"/>
              </a:spcBef>
              <a:buClr>
                <a:schemeClr val="accent3">
                  <a:tint val="85000"/>
                  <a:satMod val="275000"/>
                </a:schemeClr>
              </a:buClr>
              <a:buSzPct val="100000"/>
              <a:buFont typeface="Verdana"/>
              <a:buChar char="◦"/>
              <a:defRPr kumimoji="0" sz="1618" kern="1200" baseline="0">
                <a:solidFill>
                  <a:schemeClr val="tx1"/>
                </a:solidFill>
                <a:latin typeface="+mn-lt"/>
                <a:ea typeface="+mn-ea"/>
                <a:cs typeface="+mn-cs"/>
              </a:defRPr>
            </a:lvl6pPr>
            <a:lvl7pPr marL="1600494" indent="-172096" algn="l" rtl="0" eaLnBrk="1" latinLnBrk="0" hangingPunct="1">
              <a:spcBef>
                <a:spcPts val="240"/>
              </a:spcBef>
              <a:buClr>
                <a:schemeClr val="accent3">
                  <a:tint val="85000"/>
                  <a:satMod val="275000"/>
                </a:schemeClr>
              </a:buClr>
              <a:buSzPct val="100000"/>
              <a:buFont typeface="Wingdings 2"/>
              <a:buChar char=""/>
              <a:defRPr kumimoji="0" sz="1441" kern="1200">
                <a:solidFill>
                  <a:schemeClr val="tx1"/>
                </a:solidFill>
                <a:latin typeface="+mn-lt"/>
                <a:ea typeface="+mn-ea"/>
                <a:cs typeface="+mn-cs"/>
              </a:defRPr>
            </a:lvl7pPr>
            <a:lvl8pPr marL="1807010" indent="-172096" algn="l" rtl="0" eaLnBrk="1" latinLnBrk="0" hangingPunct="1">
              <a:spcBef>
                <a:spcPts val="242"/>
              </a:spcBef>
              <a:buClr>
                <a:schemeClr val="accent3">
                  <a:tint val="85000"/>
                  <a:satMod val="275000"/>
                </a:schemeClr>
              </a:buClr>
              <a:buSzPct val="100000"/>
              <a:buFont typeface="Verdana"/>
              <a:buChar char="◦"/>
              <a:defRPr kumimoji="0" sz="1441" kern="1200" baseline="0">
                <a:solidFill>
                  <a:schemeClr val="tx1"/>
                </a:solidFill>
                <a:latin typeface="+mn-lt"/>
                <a:ea typeface="+mn-ea"/>
                <a:cs typeface="+mn-cs"/>
              </a:defRPr>
            </a:lvl8pPr>
            <a:lvl9pPr marL="2022131" indent="-172096" algn="l" rtl="0" eaLnBrk="1" latinLnBrk="0" hangingPunct="1">
              <a:spcBef>
                <a:spcPts val="240"/>
              </a:spcBef>
              <a:buClr>
                <a:schemeClr val="accent3">
                  <a:tint val="85000"/>
                  <a:satMod val="275000"/>
                </a:schemeClr>
              </a:buClr>
              <a:buSzPct val="100000"/>
              <a:buFont typeface="Wingdings 2"/>
              <a:buChar char=""/>
              <a:defRPr kumimoji="0" sz="1441" kern="1200">
                <a:solidFill>
                  <a:schemeClr val="tx1"/>
                </a:solidFill>
                <a:latin typeface="+mn-lt"/>
                <a:ea typeface="+mn-ea"/>
                <a:cs typeface="+mn-cs"/>
              </a:defRPr>
            </a:lvl9pPr>
            <a:extLst/>
          </a:lstStyle>
          <a:p>
            <a:pPr defTabSz="430220"/>
            <a:r>
              <a:rPr lang="en-US"/>
              <a:t>Edit Master text styles</a:t>
            </a:r>
          </a:p>
        </p:txBody>
      </p:sp>
      <p:sp>
        <p:nvSpPr>
          <p:cNvPr id="29" name="Rectangle 28"/>
          <p:cNvSpPr/>
          <p:nvPr userDrawn="1"/>
        </p:nvSpPr>
        <p:spPr>
          <a:xfrm>
            <a:off x="179294"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a:t>
            </a:r>
          </a:p>
        </p:txBody>
      </p:sp>
      <p:sp>
        <p:nvSpPr>
          <p:cNvPr id="30" name="Rectangle 29"/>
          <p:cNvSpPr/>
          <p:nvPr userDrawn="1"/>
        </p:nvSpPr>
        <p:spPr>
          <a:xfrm>
            <a:off x="1255059"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2</a:t>
            </a:r>
          </a:p>
        </p:txBody>
      </p:sp>
      <p:sp>
        <p:nvSpPr>
          <p:cNvPr id="31" name="Rectangle 30"/>
          <p:cNvSpPr/>
          <p:nvPr userDrawn="1"/>
        </p:nvSpPr>
        <p:spPr>
          <a:xfrm>
            <a:off x="233082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3</a:t>
            </a:r>
          </a:p>
        </p:txBody>
      </p:sp>
      <p:sp>
        <p:nvSpPr>
          <p:cNvPr id="32" name="Rectangle 31"/>
          <p:cNvSpPr/>
          <p:nvPr userDrawn="1"/>
        </p:nvSpPr>
        <p:spPr>
          <a:xfrm>
            <a:off x="340658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4</a:t>
            </a:r>
          </a:p>
        </p:txBody>
      </p:sp>
      <p:sp>
        <p:nvSpPr>
          <p:cNvPr id="33" name="Rectangle 32"/>
          <p:cNvSpPr/>
          <p:nvPr userDrawn="1"/>
        </p:nvSpPr>
        <p:spPr>
          <a:xfrm>
            <a:off x="448235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5</a:t>
            </a:r>
          </a:p>
        </p:txBody>
      </p:sp>
      <p:sp>
        <p:nvSpPr>
          <p:cNvPr id="34" name="Rectangle 33"/>
          <p:cNvSpPr/>
          <p:nvPr userDrawn="1"/>
        </p:nvSpPr>
        <p:spPr>
          <a:xfrm>
            <a:off x="555811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6</a:t>
            </a:r>
          </a:p>
        </p:txBody>
      </p:sp>
      <p:sp>
        <p:nvSpPr>
          <p:cNvPr id="35" name="Rectangle 34"/>
          <p:cNvSpPr/>
          <p:nvPr userDrawn="1"/>
        </p:nvSpPr>
        <p:spPr>
          <a:xfrm>
            <a:off x="663388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7</a:t>
            </a:r>
          </a:p>
        </p:txBody>
      </p:sp>
      <p:sp>
        <p:nvSpPr>
          <p:cNvPr id="36" name="Rectangle 35"/>
          <p:cNvSpPr/>
          <p:nvPr userDrawn="1"/>
        </p:nvSpPr>
        <p:spPr>
          <a:xfrm>
            <a:off x="7709647"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8</a:t>
            </a:r>
          </a:p>
        </p:txBody>
      </p:sp>
      <p:sp>
        <p:nvSpPr>
          <p:cNvPr id="37" name="Rectangle 36"/>
          <p:cNvSpPr/>
          <p:nvPr userDrawn="1"/>
        </p:nvSpPr>
        <p:spPr>
          <a:xfrm>
            <a:off x="878541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9</a:t>
            </a:r>
          </a:p>
        </p:txBody>
      </p:sp>
      <p:sp>
        <p:nvSpPr>
          <p:cNvPr id="38" name="Rectangle 37"/>
          <p:cNvSpPr/>
          <p:nvPr userDrawn="1"/>
        </p:nvSpPr>
        <p:spPr>
          <a:xfrm>
            <a:off x="9861176"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10</a:t>
            </a:r>
          </a:p>
        </p:txBody>
      </p:sp>
      <p:sp>
        <p:nvSpPr>
          <p:cNvPr id="39" name="Rectangle 38"/>
          <p:cNvSpPr/>
          <p:nvPr userDrawn="1"/>
        </p:nvSpPr>
        <p:spPr>
          <a:xfrm>
            <a:off x="10936941"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11</a:t>
            </a:r>
          </a:p>
        </p:txBody>
      </p:sp>
      <p:sp>
        <p:nvSpPr>
          <p:cNvPr id="40" name="Rectangle 39"/>
          <p:cNvSpPr/>
          <p:nvPr userDrawn="1"/>
        </p:nvSpPr>
        <p:spPr>
          <a:xfrm rot="16200000">
            <a:off x="11589939"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G</a:t>
            </a:r>
          </a:p>
        </p:txBody>
      </p:sp>
      <p:sp>
        <p:nvSpPr>
          <p:cNvPr id="41" name="Rectangle 40"/>
          <p:cNvSpPr/>
          <p:nvPr userDrawn="1"/>
        </p:nvSpPr>
        <p:spPr>
          <a:xfrm rot="16200000">
            <a:off x="11589940"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F</a:t>
            </a:r>
          </a:p>
        </p:txBody>
      </p:sp>
      <p:sp>
        <p:nvSpPr>
          <p:cNvPr id="42" name="Rectangle 41"/>
          <p:cNvSpPr/>
          <p:nvPr userDrawn="1"/>
        </p:nvSpPr>
        <p:spPr>
          <a:xfrm rot="16200000">
            <a:off x="11589939" y="4310699"/>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E</a:t>
            </a:r>
          </a:p>
        </p:txBody>
      </p:sp>
      <p:sp>
        <p:nvSpPr>
          <p:cNvPr id="43" name="Rectangle 42"/>
          <p:cNvSpPr/>
          <p:nvPr userDrawn="1"/>
        </p:nvSpPr>
        <p:spPr>
          <a:xfrm rot="16200000">
            <a:off x="11589939"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D</a:t>
            </a:r>
          </a:p>
        </p:txBody>
      </p:sp>
      <p:sp>
        <p:nvSpPr>
          <p:cNvPr id="44" name="Rectangle 43"/>
          <p:cNvSpPr/>
          <p:nvPr userDrawn="1"/>
        </p:nvSpPr>
        <p:spPr>
          <a:xfrm rot="16200000">
            <a:off x="11589939" y="2440335"/>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C</a:t>
            </a:r>
          </a:p>
        </p:txBody>
      </p:sp>
      <p:sp>
        <p:nvSpPr>
          <p:cNvPr id="45" name="Rectangle 44"/>
          <p:cNvSpPr/>
          <p:nvPr userDrawn="1"/>
        </p:nvSpPr>
        <p:spPr>
          <a:xfrm rot="16200000">
            <a:off x="11589939" y="1505153"/>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B</a:t>
            </a:r>
          </a:p>
        </p:txBody>
      </p:sp>
      <p:sp>
        <p:nvSpPr>
          <p:cNvPr id="46" name="Rectangle 45"/>
          <p:cNvSpPr/>
          <p:nvPr userDrawn="1"/>
        </p:nvSpPr>
        <p:spPr>
          <a:xfrm rot="16200000">
            <a:off x="11589939"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A</a:t>
            </a:r>
          </a:p>
        </p:txBody>
      </p:sp>
      <p:sp>
        <p:nvSpPr>
          <p:cNvPr id="47" name="Rectangle 46"/>
          <p:cNvSpPr/>
          <p:nvPr userDrawn="1"/>
        </p:nvSpPr>
        <p:spPr>
          <a:xfrm rot="16200000">
            <a:off x="-333122"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G</a:t>
            </a:r>
          </a:p>
        </p:txBody>
      </p:sp>
      <p:sp>
        <p:nvSpPr>
          <p:cNvPr id="48" name="Rectangle 47"/>
          <p:cNvSpPr/>
          <p:nvPr userDrawn="1"/>
        </p:nvSpPr>
        <p:spPr>
          <a:xfrm rot="16200000">
            <a:off x="-333121"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F</a:t>
            </a:r>
          </a:p>
        </p:txBody>
      </p:sp>
      <p:sp>
        <p:nvSpPr>
          <p:cNvPr id="49" name="Rectangle 48"/>
          <p:cNvSpPr/>
          <p:nvPr userDrawn="1"/>
        </p:nvSpPr>
        <p:spPr>
          <a:xfrm rot="16200000">
            <a:off x="-333122" y="431070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E</a:t>
            </a:r>
          </a:p>
        </p:txBody>
      </p:sp>
      <p:sp>
        <p:nvSpPr>
          <p:cNvPr id="50" name="Rectangle 49"/>
          <p:cNvSpPr/>
          <p:nvPr userDrawn="1"/>
        </p:nvSpPr>
        <p:spPr>
          <a:xfrm rot="16200000">
            <a:off x="-333122"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D</a:t>
            </a:r>
          </a:p>
        </p:txBody>
      </p:sp>
      <p:sp>
        <p:nvSpPr>
          <p:cNvPr id="51" name="Rectangle 50"/>
          <p:cNvSpPr/>
          <p:nvPr userDrawn="1"/>
        </p:nvSpPr>
        <p:spPr>
          <a:xfrm rot="16200000">
            <a:off x="-333121" y="2440336"/>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C</a:t>
            </a:r>
          </a:p>
        </p:txBody>
      </p:sp>
      <p:sp>
        <p:nvSpPr>
          <p:cNvPr id="52" name="Rectangle 51"/>
          <p:cNvSpPr/>
          <p:nvPr userDrawn="1"/>
        </p:nvSpPr>
        <p:spPr>
          <a:xfrm rot="16200000">
            <a:off x="-333121" y="1505154"/>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B</a:t>
            </a:r>
          </a:p>
        </p:txBody>
      </p:sp>
      <p:sp>
        <p:nvSpPr>
          <p:cNvPr id="53" name="Rectangle 52"/>
          <p:cNvSpPr/>
          <p:nvPr userDrawn="1"/>
        </p:nvSpPr>
        <p:spPr>
          <a:xfrm rot="16200000">
            <a:off x="-333121"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A</a:t>
            </a:r>
          </a:p>
        </p:txBody>
      </p:sp>
    </p:spTree>
    <p:extLst>
      <p:ext uri="{BB962C8B-B14F-4D97-AF65-F5344CB8AC3E}">
        <p14:creationId xmlns:p14="http://schemas.microsoft.com/office/powerpoint/2010/main" val="3125480358"/>
      </p:ext>
    </p:extLst>
  </p:cSld>
  <p:clrMap bg1="lt1" tx1="dk1" bg2="lt2" tx2="dk2" accent1="accent1" accent2="accent2" accent3="accent3" accent4="accent4" accent5="accent5" accent6="accent6" hlink="hlink" folHlink="folHlink"/>
  <p:sldLayoutIdLst>
    <p:sldLayoutId id="2147483664" r:id="rId1"/>
    <p:sldLayoutId id="2147483661" r:id="rId2"/>
    <p:sldLayoutId id="2147483662" r:id="rId3"/>
    <p:sldLayoutId id="2147483663" r:id="rId4"/>
    <p:sldLayoutId id="2147483665" r:id="rId5"/>
  </p:sldLayoutIdLst>
  <p:txStyles>
    <p:titleStyle>
      <a:lvl1pPr algn="l" rtl="0" eaLnBrk="1" latinLnBrk="0" hangingPunct="1">
        <a:spcBef>
          <a:spcPct val="0"/>
        </a:spcBef>
        <a:buNone/>
        <a:defRPr kumimoji="0" sz="3411" b="1" kern="1200">
          <a:solidFill>
            <a:schemeClr val="tx1"/>
          </a:solidFill>
          <a:effectLst>
            <a:outerShdw blurRad="53975" dist="22860" dir="5400000" algn="tl" rotWithShape="0">
              <a:srgbClr val="000000">
                <a:alpha val="55000"/>
              </a:srgbClr>
            </a:outerShdw>
          </a:effectLst>
          <a:latin typeface="+mj-lt"/>
          <a:ea typeface="+mj-ea"/>
          <a:cs typeface="+mj-cs"/>
        </a:defRPr>
      </a:lvl1pPr>
      <a:extLst/>
    </p:titleStyle>
    <p:bodyStyle>
      <a:lvl1pPr marL="249540" indent="-249540" algn="l" rtl="0" eaLnBrk="1" latinLnBrk="0" hangingPunct="1">
        <a:spcBef>
          <a:spcPts val="235"/>
        </a:spcBef>
        <a:buClr>
          <a:schemeClr val="accent1"/>
        </a:buClr>
        <a:buSzPct val="80000"/>
        <a:buFont typeface="Wingdings 2"/>
        <a:buChar char=""/>
        <a:defRPr kumimoji="0" sz="2647" kern="1200">
          <a:solidFill>
            <a:schemeClr val="tx1"/>
          </a:solidFill>
          <a:effectLst/>
          <a:latin typeface="+mn-lt"/>
          <a:ea typeface="+mn-ea"/>
          <a:cs typeface="+mn-cs"/>
        </a:defRPr>
      </a:lvl1pPr>
      <a:lvl2pPr marL="516289" indent="-189306" algn="l" rtl="0" eaLnBrk="1" latinLnBrk="0" hangingPunct="1">
        <a:spcBef>
          <a:spcPts val="235"/>
        </a:spcBef>
        <a:buClr>
          <a:schemeClr val="accent1"/>
        </a:buClr>
        <a:buSzPct val="100000"/>
        <a:buFont typeface="Verdana"/>
        <a:buChar char="◦"/>
        <a:defRPr kumimoji="0" sz="2235" kern="1200">
          <a:solidFill>
            <a:schemeClr val="tx1"/>
          </a:solidFill>
          <a:latin typeface="+mn-lt"/>
          <a:ea typeface="+mn-ea"/>
          <a:cs typeface="+mn-cs"/>
        </a:defRPr>
      </a:lvl2pPr>
      <a:lvl3pPr marL="740014" indent="-172096" algn="l" rtl="0" eaLnBrk="1" latinLnBrk="0" hangingPunct="1">
        <a:spcBef>
          <a:spcPts val="235"/>
        </a:spcBef>
        <a:buClr>
          <a:schemeClr val="accent2">
            <a:tint val="85000"/>
            <a:satMod val="285000"/>
          </a:schemeClr>
        </a:buClr>
        <a:buSzPct val="100000"/>
        <a:buFont typeface="Wingdings 2"/>
        <a:buChar char=""/>
        <a:defRPr kumimoji="0" sz="2059" kern="1200">
          <a:solidFill>
            <a:schemeClr val="tx1"/>
          </a:solidFill>
          <a:latin typeface="+mn-lt"/>
          <a:ea typeface="+mn-ea"/>
          <a:cs typeface="+mn-cs"/>
        </a:defRPr>
      </a:lvl3pPr>
      <a:lvl4pPr marL="963739" indent="-172096" algn="l" rtl="0" eaLnBrk="1" latinLnBrk="0" hangingPunct="1">
        <a:spcBef>
          <a:spcPts val="217"/>
        </a:spcBef>
        <a:buClr>
          <a:schemeClr val="accent2">
            <a:tint val="85000"/>
            <a:satMod val="285000"/>
          </a:schemeClr>
        </a:buClr>
        <a:buSzPct val="112000"/>
        <a:buFont typeface="Verdana"/>
        <a:buChar char="◦"/>
        <a:defRPr kumimoji="0" sz="1764" kern="1200">
          <a:solidFill>
            <a:schemeClr val="tx1"/>
          </a:solidFill>
          <a:latin typeface="+mn-lt"/>
          <a:ea typeface="+mn-ea"/>
          <a:cs typeface="+mn-cs"/>
        </a:defRPr>
      </a:lvl4pPr>
      <a:lvl5pPr marL="1204674" indent="-172096" algn="l" rtl="0" eaLnBrk="1" latinLnBrk="0" hangingPunct="1">
        <a:spcBef>
          <a:spcPts val="235"/>
        </a:spcBef>
        <a:buClr>
          <a:schemeClr val="accent3">
            <a:tint val="85000"/>
            <a:satMod val="275000"/>
          </a:schemeClr>
        </a:buClr>
        <a:buSzPct val="100000"/>
        <a:buFont typeface="Wingdings 2"/>
        <a:buChar char=""/>
        <a:defRPr kumimoji="0" sz="1735" kern="1200">
          <a:solidFill>
            <a:schemeClr val="tx1"/>
          </a:solidFill>
          <a:latin typeface="+mn-lt"/>
          <a:ea typeface="+mn-ea"/>
          <a:cs typeface="+mn-cs"/>
        </a:defRPr>
      </a:lvl5pPr>
      <a:lvl6pPr marL="1402584" indent="-172096" algn="l" rtl="0" eaLnBrk="1" latinLnBrk="0" hangingPunct="1">
        <a:spcBef>
          <a:spcPts val="235"/>
        </a:spcBef>
        <a:buClr>
          <a:schemeClr val="accent3">
            <a:tint val="85000"/>
            <a:satMod val="275000"/>
          </a:schemeClr>
        </a:buClr>
        <a:buSzPct val="100000"/>
        <a:buFont typeface="Verdana"/>
        <a:buChar char="◦"/>
        <a:defRPr kumimoji="0" sz="1618" kern="1200" baseline="0">
          <a:solidFill>
            <a:schemeClr val="tx1"/>
          </a:solidFill>
          <a:latin typeface="+mn-lt"/>
          <a:ea typeface="+mn-ea"/>
          <a:cs typeface="+mn-cs"/>
        </a:defRPr>
      </a:lvl6pPr>
      <a:lvl7pPr marL="1600494" indent="-172096" algn="l" rtl="0" eaLnBrk="1" latinLnBrk="0" hangingPunct="1">
        <a:spcBef>
          <a:spcPts val="240"/>
        </a:spcBef>
        <a:buClr>
          <a:schemeClr val="accent3">
            <a:tint val="85000"/>
            <a:satMod val="275000"/>
          </a:schemeClr>
        </a:buClr>
        <a:buSzPct val="100000"/>
        <a:buFont typeface="Wingdings 2"/>
        <a:buChar char=""/>
        <a:defRPr kumimoji="0" sz="1441" kern="1200">
          <a:solidFill>
            <a:schemeClr val="tx1"/>
          </a:solidFill>
          <a:latin typeface="+mn-lt"/>
          <a:ea typeface="+mn-ea"/>
          <a:cs typeface="+mn-cs"/>
        </a:defRPr>
      </a:lvl7pPr>
      <a:lvl8pPr marL="1807010" indent="-172096" algn="l" rtl="0" eaLnBrk="1" latinLnBrk="0" hangingPunct="1">
        <a:spcBef>
          <a:spcPts val="242"/>
        </a:spcBef>
        <a:buClr>
          <a:schemeClr val="accent3">
            <a:tint val="85000"/>
            <a:satMod val="275000"/>
          </a:schemeClr>
        </a:buClr>
        <a:buSzPct val="100000"/>
        <a:buFont typeface="Verdana"/>
        <a:buChar char="◦"/>
        <a:defRPr kumimoji="0" sz="1441" kern="1200" baseline="0">
          <a:solidFill>
            <a:schemeClr val="tx1"/>
          </a:solidFill>
          <a:latin typeface="+mn-lt"/>
          <a:ea typeface="+mn-ea"/>
          <a:cs typeface="+mn-cs"/>
        </a:defRPr>
      </a:lvl8pPr>
      <a:lvl9pPr marL="2022131" indent="-172096" algn="l" rtl="0" eaLnBrk="1" latinLnBrk="0" hangingPunct="1">
        <a:spcBef>
          <a:spcPts val="240"/>
        </a:spcBef>
        <a:buClr>
          <a:schemeClr val="accent3">
            <a:tint val="85000"/>
            <a:satMod val="275000"/>
          </a:schemeClr>
        </a:buClr>
        <a:buSzPct val="100000"/>
        <a:buFont typeface="Wingdings 2"/>
        <a:buChar char=""/>
        <a:defRPr kumimoji="0" sz="1441"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30241" algn="l" rtl="0" eaLnBrk="1" latinLnBrk="0" hangingPunct="1">
        <a:defRPr kumimoji="0" kern="1200">
          <a:solidFill>
            <a:schemeClr val="tx1"/>
          </a:solidFill>
          <a:latin typeface="+mn-lt"/>
          <a:ea typeface="+mn-ea"/>
          <a:cs typeface="+mn-cs"/>
        </a:defRPr>
      </a:lvl2pPr>
      <a:lvl3pPr marL="860481" algn="l" rtl="0" eaLnBrk="1" latinLnBrk="0" hangingPunct="1">
        <a:defRPr kumimoji="0" kern="1200">
          <a:solidFill>
            <a:schemeClr val="tx1"/>
          </a:solidFill>
          <a:latin typeface="+mn-lt"/>
          <a:ea typeface="+mn-ea"/>
          <a:cs typeface="+mn-cs"/>
        </a:defRPr>
      </a:lvl3pPr>
      <a:lvl4pPr marL="1290722" algn="l" rtl="0" eaLnBrk="1" latinLnBrk="0" hangingPunct="1">
        <a:defRPr kumimoji="0" kern="1200">
          <a:solidFill>
            <a:schemeClr val="tx1"/>
          </a:solidFill>
          <a:latin typeface="+mn-lt"/>
          <a:ea typeface="+mn-ea"/>
          <a:cs typeface="+mn-cs"/>
        </a:defRPr>
      </a:lvl4pPr>
      <a:lvl5pPr marL="1720962" algn="l" rtl="0" eaLnBrk="1" latinLnBrk="0" hangingPunct="1">
        <a:defRPr kumimoji="0" kern="1200">
          <a:solidFill>
            <a:schemeClr val="tx1"/>
          </a:solidFill>
          <a:latin typeface="+mn-lt"/>
          <a:ea typeface="+mn-ea"/>
          <a:cs typeface="+mn-cs"/>
        </a:defRPr>
      </a:lvl5pPr>
      <a:lvl6pPr marL="2151202" algn="l" rtl="0" eaLnBrk="1" latinLnBrk="0" hangingPunct="1">
        <a:defRPr kumimoji="0" kern="1200">
          <a:solidFill>
            <a:schemeClr val="tx1"/>
          </a:solidFill>
          <a:latin typeface="+mn-lt"/>
          <a:ea typeface="+mn-ea"/>
          <a:cs typeface="+mn-cs"/>
        </a:defRPr>
      </a:lvl6pPr>
      <a:lvl7pPr marL="2581443" algn="l" rtl="0" eaLnBrk="1" latinLnBrk="0" hangingPunct="1">
        <a:defRPr kumimoji="0" kern="1200">
          <a:solidFill>
            <a:schemeClr val="tx1"/>
          </a:solidFill>
          <a:latin typeface="+mn-lt"/>
          <a:ea typeface="+mn-ea"/>
          <a:cs typeface="+mn-cs"/>
        </a:defRPr>
      </a:lvl7pPr>
      <a:lvl8pPr marL="3011684" algn="l" rtl="0" eaLnBrk="1" latinLnBrk="0" hangingPunct="1">
        <a:defRPr kumimoji="0" kern="1200">
          <a:solidFill>
            <a:schemeClr val="tx1"/>
          </a:solidFill>
          <a:latin typeface="+mn-lt"/>
          <a:ea typeface="+mn-ea"/>
          <a:cs typeface="+mn-cs"/>
        </a:defRPr>
      </a:lvl8pPr>
      <a:lvl9pPr marL="3441924"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Sumobot MicroPython</a:t>
            </a:r>
            <a:endParaRPr lang="en-US" dirty="0"/>
          </a:p>
        </p:txBody>
      </p:sp>
      <p:sp>
        <p:nvSpPr>
          <p:cNvPr id="3" name="Subtitle 2"/>
          <p:cNvSpPr>
            <a:spLocks noGrp="1"/>
          </p:cNvSpPr>
          <p:nvPr>
            <p:ph type="subTitle" idx="1"/>
          </p:nvPr>
        </p:nvSpPr>
        <p:spPr/>
        <p:txBody>
          <a:bodyPr/>
          <a:lstStyle/>
          <a:p>
            <a:r>
              <a:rPr lang="en-US"/>
              <a:t>05/24/2024</a:t>
            </a:r>
          </a:p>
          <a:p>
            <a:r>
              <a:rPr lang="en-US"/>
              <a:t>Gilbert Medel</a:t>
            </a:r>
          </a:p>
        </p:txBody>
      </p:sp>
    </p:spTree>
    <p:extLst>
      <p:ext uri="{BB962C8B-B14F-4D97-AF65-F5344CB8AC3E}">
        <p14:creationId xmlns:p14="http://schemas.microsoft.com/office/powerpoint/2010/main" val="2336358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E0922B78-B3F6-4206-A8D1-BA0D4891E040}"/>
              </a:ext>
            </a:extLst>
          </p:cNvPr>
          <p:cNvSpPr/>
          <p:nvPr/>
        </p:nvSpPr>
        <p:spPr>
          <a:xfrm>
            <a:off x="285409" y="886219"/>
            <a:ext cx="1778341" cy="19423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5F221F09-0513-41CE-A870-79373AFC45DF}"/>
              </a:ext>
            </a:extLst>
          </p:cNvPr>
          <p:cNvSpPr>
            <a:spLocks noGrp="1"/>
          </p:cNvSpPr>
          <p:nvPr>
            <p:ph type="body" sz="quarter" idx="10"/>
          </p:nvPr>
        </p:nvSpPr>
        <p:spPr/>
        <p:txBody>
          <a:bodyPr>
            <a:normAutofit fontScale="25000" lnSpcReduction="20000"/>
          </a:bodyPr>
          <a:lstStyle/>
          <a:p>
            <a:endParaRPr lang="en-US"/>
          </a:p>
        </p:txBody>
      </p:sp>
      <p:sp>
        <p:nvSpPr>
          <p:cNvPr id="8" name="Text Placeholder 7">
            <a:extLst>
              <a:ext uri="{FF2B5EF4-FFF2-40B4-BE49-F238E27FC236}">
                <a16:creationId xmlns:a16="http://schemas.microsoft.com/office/drawing/2014/main" id="{52BB36C8-2B59-4096-90E8-4A70BC27EC39}"/>
              </a:ext>
            </a:extLst>
          </p:cNvPr>
          <p:cNvSpPr>
            <a:spLocks noGrp="1"/>
          </p:cNvSpPr>
          <p:nvPr>
            <p:ph type="body" sz="quarter" idx="11"/>
          </p:nvPr>
        </p:nvSpPr>
        <p:spPr/>
        <p:txBody>
          <a:bodyPr>
            <a:normAutofit fontScale="25000" lnSpcReduction="20000"/>
          </a:bodyPr>
          <a:lstStyle/>
          <a:p>
            <a:endParaRPr lang="en-US"/>
          </a:p>
        </p:txBody>
      </p:sp>
      <p:sp>
        <p:nvSpPr>
          <p:cNvPr id="9" name="Text Placeholder 8">
            <a:extLst>
              <a:ext uri="{FF2B5EF4-FFF2-40B4-BE49-F238E27FC236}">
                <a16:creationId xmlns:a16="http://schemas.microsoft.com/office/drawing/2014/main" id="{D56DC799-977C-435D-B34D-6304F1A5853A}"/>
              </a:ext>
            </a:extLst>
          </p:cNvPr>
          <p:cNvSpPr>
            <a:spLocks noGrp="1"/>
          </p:cNvSpPr>
          <p:nvPr>
            <p:ph type="body" sz="quarter" idx="12"/>
          </p:nvPr>
        </p:nvSpPr>
        <p:spPr/>
        <p:txBody>
          <a:bodyPr>
            <a:normAutofit fontScale="25000" lnSpcReduction="20000"/>
          </a:bodyPr>
          <a:lstStyle/>
          <a:p>
            <a:endParaRPr lang="en-US"/>
          </a:p>
        </p:txBody>
      </p:sp>
      <p:graphicFrame>
        <p:nvGraphicFramePr>
          <p:cNvPr id="10" name="Table 9">
            <a:extLst>
              <a:ext uri="{FF2B5EF4-FFF2-40B4-BE49-F238E27FC236}">
                <a16:creationId xmlns:a16="http://schemas.microsoft.com/office/drawing/2014/main" id="{5E88FD42-9582-4804-8866-B44BD27A4D9C}"/>
              </a:ext>
            </a:extLst>
          </p:cNvPr>
          <p:cNvGraphicFramePr>
            <a:graphicFrameLocks noGrp="1"/>
          </p:cNvGraphicFramePr>
          <p:nvPr/>
        </p:nvGraphicFramePr>
        <p:xfrm>
          <a:off x="10522338" y="239373"/>
          <a:ext cx="1376856" cy="3048081"/>
        </p:xfrm>
        <a:graphic>
          <a:graphicData uri="http://schemas.openxmlformats.org/drawingml/2006/table">
            <a:tbl>
              <a:tblPr/>
              <a:tblGrid>
                <a:gridCol w="688428">
                  <a:extLst>
                    <a:ext uri="{9D8B030D-6E8A-4147-A177-3AD203B41FA5}">
                      <a16:colId xmlns:a16="http://schemas.microsoft.com/office/drawing/2014/main" val="1566620683"/>
                    </a:ext>
                  </a:extLst>
                </a:gridCol>
                <a:gridCol w="688428">
                  <a:extLst>
                    <a:ext uri="{9D8B030D-6E8A-4147-A177-3AD203B41FA5}">
                      <a16:colId xmlns:a16="http://schemas.microsoft.com/office/drawing/2014/main" val="2789716544"/>
                    </a:ext>
                  </a:extLst>
                </a:gridCol>
              </a:tblGrid>
              <a:tr h="86985">
                <a:tc>
                  <a:txBody>
                    <a:bodyPr/>
                    <a:lstStyle/>
                    <a:p>
                      <a:pPr algn="l" fontAlgn="ctr"/>
                      <a:r>
                        <a:rPr lang="en-US" sz="300" b="1" cap="all">
                          <a:solidFill>
                            <a:srgbClr val="000000"/>
                          </a:solidFill>
                          <a:effectLst/>
                        </a:rPr>
                        <a:t>WIDGETS</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C6EBD9"/>
                    </a:solidFill>
                  </a:tcPr>
                </a:tc>
                <a:tc>
                  <a:txBody>
                    <a:bodyPr/>
                    <a:lstStyle/>
                    <a:p>
                      <a:pPr algn="l" fontAlgn="ctr"/>
                      <a:r>
                        <a:rPr lang="en-US" sz="300" b="1" cap="all">
                          <a:solidFill>
                            <a:srgbClr val="000000"/>
                          </a:solidFill>
                          <a:effectLst/>
                        </a:rPr>
                        <a:t>DESCRIPTION</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C6EBD9"/>
                    </a:solidFill>
                  </a:tcPr>
                </a:tc>
                <a:extLst>
                  <a:ext uri="{0D108BD9-81ED-4DB2-BD59-A6C34878D82A}">
                    <a16:rowId xmlns:a16="http://schemas.microsoft.com/office/drawing/2014/main" val="3349000310"/>
                  </a:ext>
                </a:extLst>
              </a:tr>
              <a:tr h="151552">
                <a:tc>
                  <a:txBody>
                    <a:bodyPr/>
                    <a:lstStyle/>
                    <a:p>
                      <a:pPr algn="l" fontAlgn="base"/>
                      <a:r>
                        <a:rPr lang="en-US" sz="300" b="0">
                          <a:effectLst/>
                        </a:rPr>
                        <a:t>Label</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is used to display text or image on the screen</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30309539"/>
                  </a:ext>
                </a:extLst>
              </a:tr>
              <a:tr h="151552">
                <a:tc>
                  <a:txBody>
                    <a:bodyPr/>
                    <a:lstStyle/>
                    <a:p>
                      <a:pPr algn="l" fontAlgn="base"/>
                      <a:r>
                        <a:rPr lang="en-US" sz="300" b="0">
                          <a:effectLst/>
                        </a:rPr>
                        <a:t>Button</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is used to add buttons to your application</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34774596"/>
                  </a:ext>
                </a:extLst>
              </a:tr>
              <a:tr h="216119">
                <a:tc>
                  <a:txBody>
                    <a:bodyPr/>
                    <a:lstStyle/>
                    <a:p>
                      <a:pPr algn="l" fontAlgn="base"/>
                      <a:r>
                        <a:rPr lang="en-US" sz="300" b="0">
                          <a:effectLst/>
                        </a:rPr>
                        <a:t>Canvas</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is used to draw pictures and others layouts like texts, graphics etc.</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02603133"/>
                  </a:ext>
                </a:extLst>
              </a:tr>
              <a:tr h="216119">
                <a:tc>
                  <a:txBody>
                    <a:bodyPr/>
                    <a:lstStyle/>
                    <a:p>
                      <a:pPr algn="l" fontAlgn="base"/>
                      <a:r>
                        <a:rPr lang="en-US" sz="300" b="0">
                          <a:effectLst/>
                        </a:rPr>
                        <a:t>ComboBox</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contains a down arrow to select from list of available options</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60417606"/>
                  </a:ext>
                </a:extLst>
              </a:tr>
              <a:tr h="312969">
                <a:tc>
                  <a:txBody>
                    <a:bodyPr/>
                    <a:lstStyle/>
                    <a:p>
                      <a:pPr algn="l" fontAlgn="base"/>
                      <a:r>
                        <a:rPr lang="en-US" sz="300" b="0">
                          <a:effectLst/>
                        </a:rPr>
                        <a:t>CheckButton</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displays a number of options to the user as toggle buttons from which user can select any number of options.</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68138722"/>
                  </a:ext>
                </a:extLst>
              </a:tr>
              <a:tr h="248402">
                <a:tc>
                  <a:txBody>
                    <a:bodyPr/>
                    <a:lstStyle/>
                    <a:p>
                      <a:pPr algn="l" fontAlgn="base"/>
                      <a:r>
                        <a:rPr lang="en-US" sz="300" b="0">
                          <a:effectLst/>
                        </a:rPr>
                        <a:t>RadiButton</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is used to implement one-of-many selection as it allows only one option to be selected</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69825565"/>
                  </a:ext>
                </a:extLst>
              </a:tr>
              <a:tr h="151552">
                <a:tc>
                  <a:txBody>
                    <a:bodyPr/>
                    <a:lstStyle/>
                    <a:p>
                      <a:pPr algn="l" fontAlgn="base"/>
                      <a:r>
                        <a:rPr lang="en-US" sz="300" b="0">
                          <a:effectLst/>
                        </a:rPr>
                        <a:t>Entry</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is used to input single line text entry from user</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01145321"/>
                  </a:ext>
                </a:extLst>
              </a:tr>
              <a:tr h="183835">
                <a:tc>
                  <a:txBody>
                    <a:bodyPr/>
                    <a:lstStyle/>
                    <a:p>
                      <a:pPr algn="l" fontAlgn="base"/>
                      <a:r>
                        <a:rPr lang="en-US" sz="300" b="0">
                          <a:effectLst/>
                        </a:rPr>
                        <a:t>Frame</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is used as container to hold and organize the widgets</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99954574"/>
                  </a:ext>
                </a:extLst>
              </a:tr>
              <a:tr h="248402">
                <a:tc>
                  <a:txBody>
                    <a:bodyPr/>
                    <a:lstStyle/>
                    <a:p>
                      <a:pPr algn="l" fontAlgn="base"/>
                      <a:r>
                        <a:rPr lang="en-US" sz="300" b="0">
                          <a:effectLst/>
                        </a:rPr>
                        <a:t>Message</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works same as that of label and refers to multi-line and non-editable text</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80605236"/>
                  </a:ext>
                </a:extLst>
              </a:tr>
              <a:tr h="280686">
                <a:tc>
                  <a:txBody>
                    <a:bodyPr/>
                    <a:lstStyle/>
                    <a:p>
                      <a:pPr algn="l" fontAlgn="base"/>
                      <a:r>
                        <a:rPr lang="en-US" sz="300" b="0">
                          <a:effectLst/>
                        </a:rPr>
                        <a:t>Scale</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is used to provide a graphical slider which allows to select any value from that scale</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47027311"/>
                  </a:ext>
                </a:extLst>
              </a:tr>
              <a:tr h="216119">
                <a:tc>
                  <a:txBody>
                    <a:bodyPr/>
                    <a:lstStyle/>
                    <a:p>
                      <a:pPr algn="l" fontAlgn="base"/>
                      <a:r>
                        <a:rPr lang="en-US" sz="300" b="0">
                          <a:effectLst/>
                        </a:rPr>
                        <a:t>Scrollbar</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is used to scroll down the contents. It provides a slide controller.</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38335737"/>
                  </a:ext>
                </a:extLst>
              </a:tr>
              <a:tr h="151552">
                <a:tc>
                  <a:txBody>
                    <a:bodyPr/>
                    <a:lstStyle/>
                    <a:p>
                      <a:pPr algn="l" fontAlgn="base"/>
                      <a:r>
                        <a:rPr lang="en-US" sz="300" b="0">
                          <a:effectLst/>
                        </a:rPr>
                        <a:t>SpinBox</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is allows user to select from given set of values</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03341080"/>
                  </a:ext>
                </a:extLst>
              </a:tr>
              <a:tr h="248402">
                <a:tc>
                  <a:txBody>
                    <a:bodyPr/>
                    <a:lstStyle/>
                    <a:p>
                      <a:pPr algn="l" fontAlgn="base"/>
                      <a:r>
                        <a:rPr lang="en-US" sz="300" b="0">
                          <a:effectLst/>
                        </a:rPr>
                        <a:t>Text</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allows user to edit multiline text and format the way it has to be displayed</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753971"/>
                  </a:ext>
                </a:extLst>
              </a:tr>
              <a:tr h="183835">
                <a:tc>
                  <a:txBody>
                    <a:bodyPr/>
                    <a:lstStyle/>
                    <a:p>
                      <a:pPr algn="l" fontAlgn="base"/>
                      <a:r>
                        <a:rPr lang="en-US" sz="300" b="0">
                          <a:effectLst/>
                        </a:rPr>
                        <a:t>Menu</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dirty="0">
                          <a:effectLst/>
                        </a:rPr>
                        <a:t>It is used to create all kinds of menu used by an application</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53731508"/>
                  </a:ext>
                </a:extLst>
              </a:tr>
            </a:tbl>
          </a:graphicData>
        </a:graphic>
      </p:graphicFrame>
      <p:sp>
        <p:nvSpPr>
          <p:cNvPr id="16" name="Rectangle 15">
            <a:extLst>
              <a:ext uri="{FF2B5EF4-FFF2-40B4-BE49-F238E27FC236}">
                <a16:creationId xmlns:a16="http://schemas.microsoft.com/office/drawing/2014/main" id="{18C6B940-014D-410D-8733-9CF604441788}"/>
              </a:ext>
            </a:extLst>
          </p:cNvPr>
          <p:cNvSpPr/>
          <p:nvPr/>
        </p:nvSpPr>
        <p:spPr>
          <a:xfrm>
            <a:off x="2398861" y="397039"/>
            <a:ext cx="2298097"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&lt;&lt;File&gt;&gt;</a:t>
            </a:r>
          </a:p>
          <a:p>
            <a:pPr algn="ctr"/>
            <a:r>
              <a:rPr lang="en-US" sz="800">
                <a:solidFill>
                  <a:schemeClr val="bg1"/>
                </a:solidFill>
                <a:latin typeface="Arial" panose="020B0604020202020204" pitchFamily="34" charset="0"/>
                <a:cs typeface="Arial" panose="020B0604020202020204" pitchFamily="34" charset="0"/>
              </a:rPr>
              <a:t>Sumobot.py</a:t>
            </a:r>
          </a:p>
        </p:txBody>
      </p:sp>
      <p:grpSp>
        <p:nvGrpSpPr>
          <p:cNvPr id="58" name="Group 57">
            <a:extLst>
              <a:ext uri="{FF2B5EF4-FFF2-40B4-BE49-F238E27FC236}">
                <a16:creationId xmlns:a16="http://schemas.microsoft.com/office/drawing/2014/main" id="{E9E7AAFE-045C-4A10-B7F5-AE5244A11FF5}"/>
              </a:ext>
            </a:extLst>
          </p:cNvPr>
          <p:cNvGrpSpPr/>
          <p:nvPr/>
        </p:nvGrpSpPr>
        <p:grpSpPr>
          <a:xfrm>
            <a:off x="353775" y="1496210"/>
            <a:ext cx="1353105" cy="1188007"/>
            <a:chOff x="285409" y="1037664"/>
            <a:chExt cx="1191699" cy="1188007"/>
          </a:xfrm>
        </p:grpSpPr>
        <p:sp>
          <p:nvSpPr>
            <p:cNvPr id="26" name="Rectangle 25">
              <a:extLst>
                <a:ext uri="{FF2B5EF4-FFF2-40B4-BE49-F238E27FC236}">
                  <a16:creationId xmlns:a16="http://schemas.microsoft.com/office/drawing/2014/main" id="{31DCB0A3-7938-44A9-8E96-4503099BCDAF}"/>
                </a:ext>
              </a:extLst>
            </p:cNvPr>
            <p:cNvSpPr/>
            <p:nvPr/>
          </p:nvSpPr>
          <p:spPr>
            <a:xfrm>
              <a:off x="285419" y="1037664"/>
              <a:ext cx="1191689"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&lt;&lt;class&gt;&gt;</a:t>
              </a:r>
            </a:p>
            <a:p>
              <a:pPr algn="ctr"/>
              <a:r>
                <a:rPr lang="en-US" sz="800">
                  <a:solidFill>
                    <a:schemeClr val="bg1"/>
                  </a:solidFill>
                  <a:latin typeface="Arial" panose="020B0604020202020204" pitchFamily="34" charset="0"/>
                  <a:cs typeface="Arial" panose="020B0604020202020204" pitchFamily="34" charset="0"/>
                </a:rPr>
                <a:t>Mybot</a:t>
              </a:r>
            </a:p>
          </p:txBody>
        </p:sp>
        <p:sp>
          <p:nvSpPr>
            <p:cNvPr id="28" name="Rectangle 27">
              <a:extLst>
                <a:ext uri="{FF2B5EF4-FFF2-40B4-BE49-F238E27FC236}">
                  <a16:creationId xmlns:a16="http://schemas.microsoft.com/office/drawing/2014/main" id="{17FAA200-2E85-4714-B214-7880C91FDDB8}"/>
                </a:ext>
              </a:extLst>
            </p:cNvPr>
            <p:cNvSpPr/>
            <p:nvPr/>
          </p:nvSpPr>
          <p:spPr>
            <a:xfrm>
              <a:off x="285409" y="1911878"/>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5B769650-95FD-48C4-B4D0-38879CD7977A}"/>
                </a:ext>
              </a:extLst>
            </p:cNvPr>
            <p:cNvSpPr/>
            <p:nvPr/>
          </p:nvSpPr>
          <p:spPr>
            <a:xfrm>
              <a:off x="285415" y="1283230"/>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Charge_Distance = 6cm</a:t>
              </a:r>
            </a:p>
          </p:txBody>
        </p:sp>
        <p:sp>
          <p:nvSpPr>
            <p:cNvPr id="32" name="Rectangle 31">
              <a:extLst>
                <a:ext uri="{FF2B5EF4-FFF2-40B4-BE49-F238E27FC236}">
                  <a16:creationId xmlns:a16="http://schemas.microsoft.com/office/drawing/2014/main" id="{E2CD385C-2C3D-4472-AAB5-D39E2036F060}"/>
                </a:ext>
              </a:extLst>
            </p:cNvPr>
            <p:cNvSpPr/>
            <p:nvPr/>
          </p:nvSpPr>
          <p:spPr>
            <a:xfrm>
              <a:off x="285414" y="1440392"/>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TRIG1 = 0</a:t>
              </a:r>
            </a:p>
          </p:txBody>
        </p:sp>
        <p:sp>
          <p:nvSpPr>
            <p:cNvPr id="34" name="Rectangle 33">
              <a:extLst>
                <a:ext uri="{FF2B5EF4-FFF2-40B4-BE49-F238E27FC236}">
                  <a16:creationId xmlns:a16="http://schemas.microsoft.com/office/drawing/2014/main" id="{5E95F1AB-08F3-45A6-B0AD-F5606D27DD4D}"/>
                </a:ext>
              </a:extLst>
            </p:cNvPr>
            <p:cNvSpPr/>
            <p:nvPr/>
          </p:nvSpPr>
          <p:spPr>
            <a:xfrm>
              <a:off x="285413" y="1599142"/>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ECHO1 = 1</a:t>
              </a:r>
            </a:p>
          </p:txBody>
        </p:sp>
        <p:sp>
          <p:nvSpPr>
            <p:cNvPr id="36" name="Rectangle 35">
              <a:extLst>
                <a:ext uri="{FF2B5EF4-FFF2-40B4-BE49-F238E27FC236}">
                  <a16:creationId xmlns:a16="http://schemas.microsoft.com/office/drawing/2014/main" id="{9C973405-523C-4778-9365-25EC339BF6F6}"/>
                </a:ext>
              </a:extLst>
            </p:cNvPr>
            <p:cNvSpPr/>
            <p:nvPr/>
          </p:nvSpPr>
          <p:spPr>
            <a:xfrm>
              <a:off x="285409" y="1754716"/>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IN1</a:t>
              </a:r>
            </a:p>
          </p:txBody>
        </p:sp>
        <p:sp>
          <p:nvSpPr>
            <p:cNvPr id="38" name="Rectangle 37">
              <a:extLst>
                <a:ext uri="{FF2B5EF4-FFF2-40B4-BE49-F238E27FC236}">
                  <a16:creationId xmlns:a16="http://schemas.microsoft.com/office/drawing/2014/main" id="{83712BDE-C3C9-4D57-890C-F5F88EAE0CCE}"/>
                </a:ext>
              </a:extLst>
            </p:cNvPr>
            <p:cNvSpPr/>
            <p:nvPr/>
          </p:nvSpPr>
          <p:spPr>
            <a:xfrm>
              <a:off x="285409" y="2068509"/>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Main()</a:t>
              </a:r>
            </a:p>
          </p:txBody>
        </p:sp>
      </p:grpSp>
      <p:sp>
        <p:nvSpPr>
          <p:cNvPr id="40" name="Rectangle 39">
            <a:extLst>
              <a:ext uri="{FF2B5EF4-FFF2-40B4-BE49-F238E27FC236}">
                <a16:creationId xmlns:a16="http://schemas.microsoft.com/office/drawing/2014/main" id="{D3C25014-D715-4692-B130-93DD59968C29}"/>
              </a:ext>
            </a:extLst>
          </p:cNvPr>
          <p:cNvSpPr/>
          <p:nvPr/>
        </p:nvSpPr>
        <p:spPr>
          <a:xfrm>
            <a:off x="285423" y="640653"/>
            <a:ext cx="1191689"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&lt;&lt;File&gt;&gt;</a:t>
            </a:r>
          </a:p>
          <a:p>
            <a:pPr algn="ctr"/>
            <a:r>
              <a:rPr lang="en-US" sz="800">
                <a:solidFill>
                  <a:schemeClr val="bg1"/>
                </a:solidFill>
                <a:latin typeface="Arial" panose="020B0604020202020204" pitchFamily="34" charset="0"/>
                <a:cs typeface="Arial" panose="020B0604020202020204" pitchFamily="34" charset="0"/>
              </a:rPr>
              <a:t>Main.py</a:t>
            </a:r>
          </a:p>
        </p:txBody>
      </p:sp>
      <p:sp>
        <p:nvSpPr>
          <p:cNvPr id="42" name="Rectangle 41">
            <a:extLst>
              <a:ext uri="{FF2B5EF4-FFF2-40B4-BE49-F238E27FC236}">
                <a16:creationId xmlns:a16="http://schemas.microsoft.com/office/drawing/2014/main" id="{790237AF-F91B-42C4-9749-3705275C7312}"/>
              </a:ext>
            </a:extLst>
          </p:cNvPr>
          <p:cNvSpPr/>
          <p:nvPr/>
        </p:nvSpPr>
        <p:spPr>
          <a:xfrm>
            <a:off x="353775" y="913573"/>
            <a:ext cx="1353094" cy="15268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Sumobot</a:t>
            </a:r>
          </a:p>
        </p:txBody>
      </p:sp>
      <p:sp>
        <p:nvSpPr>
          <p:cNvPr id="61" name="Rectangle 60">
            <a:extLst>
              <a:ext uri="{FF2B5EF4-FFF2-40B4-BE49-F238E27FC236}">
                <a16:creationId xmlns:a16="http://schemas.microsoft.com/office/drawing/2014/main" id="{4EEE03B3-9C4A-4335-A7E9-5306BE1C0BE7}"/>
              </a:ext>
            </a:extLst>
          </p:cNvPr>
          <p:cNvSpPr/>
          <p:nvPr/>
        </p:nvSpPr>
        <p:spPr>
          <a:xfrm>
            <a:off x="2398861" y="640653"/>
            <a:ext cx="2298098" cy="618348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cxnSp>
        <p:nvCxnSpPr>
          <p:cNvPr id="25" name="Straight Connector 24">
            <a:extLst>
              <a:ext uri="{FF2B5EF4-FFF2-40B4-BE49-F238E27FC236}">
                <a16:creationId xmlns:a16="http://schemas.microsoft.com/office/drawing/2014/main" id="{40F8F2E3-D5A8-63E4-2FA1-4C4FA3817691}"/>
              </a:ext>
            </a:extLst>
          </p:cNvPr>
          <p:cNvCxnSpPr/>
          <p:nvPr/>
        </p:nvCxnSpPr>
        <p:spPr>
          <a:xfrm>
            <a:off x="2321560" y="142240"/>
            <a:ext cx="0" cy="646262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29DBD952-0A6E-ECA8-6EA0-5D9D7F8AC07C}"/>
              </a:ext>
            </a:extLst>
          </p:cNvPr>
          <p:cNvSpPr/>
          <p:nvPr/>
        </p:nvSpPr>
        <p:spPr>
          <a:xfrm>
            <a:off x="204764" y="178496"/>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a:t>
            </a:r>
          </a:p>
        </p:txBody>
      </p:sp>
      <p:sp>
        <p:nvSpPr>
          <p:cNvPr id="29" name="Rectangle 28">
            <a:extLst>
              <a:ext uri="{FF2B5EF4-FFF2-40B4-BE49-F238E27FC236}">
                <a16:creationId xmlns:a16="http://schemas.microsoft.com/office/drawing/2014/main" id="{09426121-23A1-2BFE-EB18-2C7D4BDB4DD1}"/>
              </a:ext>
            </a:extLst>
          </p:cNvPr>
          <p:cNvSpPr/>
          <p:nvPr/>
        </p:nvSpPr>
        <p:spPr>
          <a:xfrm>
            <a:off x="2398862" y="172319"/>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/lib</a:t>
            </a:r>
          </a:p>
        </p:txBody>
      </p:sp>
      <p:sp>
        <p:nvSpPr>
          <p:cNvPr id="50" name="Rectangle 49">
            <a:extLst>
              <a:ext uri="{FF2B5EF4-FFF2-40B4-BE49-F238E27FC236}">
                <a16:creationId xmlns:a16="http://schemas.microsoft.com/office/drawing/2014/main" id="{795B0681-58E1-7A68-F203-6400406AD9A8}"/>
              </a:ext>
            </a:extLst>
          </p:cNvPr>
          <p:cNvSpPr/>
          <p:nvPr/>
        </p:nvSpPr>
        <p:spPr>
          <a:xfrm>
            <a:off x="2418694" y="680652"/>
            <a:ext cx="2205321" cy="100844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dirty="0" err="1">
                <a:solidFill>
                  <a:schemeClr val="bg1"/>
                </a:solidFill>
                <a:latin typeface="Arial" panose="020B0604020202020204" pitchFamily="34" charset="0"/>
                <a:cs typeface="Arial" panose="020B0604020202020204" pitchFamily="34" charset="0"/>
              </a:rPr>
              <a:t>utime</a:t>
            </a:r>
            <a:r>
              <a:rPr lang="en-US" sz="800" dirty="0">
                <a:solidFill>
                  <a:schemeClr val="bg1"/>
                </a:solidFill>
                <a:latin typeface="Arial" panose="020B0604020202020204" pitchFamily="34" charset="0"/>
                <a:cs typeface="Arial" panose="020B0604020202020204" pitchFamily="34" charset="0"/>
              </a:rPr>
              <a:t> as </a:t>
            </a:r>
            <a:r>
              <a:rPr lang="en-US" sz="800" dirty="0" err="1">
                <a:solidFill>
                  <a:schemeClr val="bg1"/>
                </a:solidFill>
                <a:latin typeface="Arial" panose="020B0604020202020204" pitchFamily="34" charset="0"/>
                <a:cs typeface="Arial" panose="020B0604020202020204" pitchFamily="34" charset="0"/>
              </a:rPr>
              <a:t>Sumo_utime</a:t>
            </a:r>
            <a:endParaRPr lang="en-US" sz="800" dirty="0">
              <a:solidFill>
                <a:schemeClr val="bg1"/>
              </a:solidFill>
              <a:latin typeface="Arial" panose="020B0604020202020204" pitchFamily="34" charset="0"/>
              <a:cs typeface="Arial" panose="020B0604020202020204" pitchFamily="34" charset="0"/>
            </a:endParaRPr>
          </a:p>
          <a:p>
            <a:r>
              <a:rPr lang="en-US" sz="800" dirty="0">
                <a:solidFill>
                  <a:schemeClr val="bg1"/>
                </a:solidFill>
                <a:latin typeface="Arial" panose="020B0604020202020204" pitchFamily="34" charset="0"/>
                <a:cs typeface="Arial" panose="020B0604020202020204" pitchFamily="34" charset="0"/>
              </a:rPr>
              <a:t>machine as </a:t>
            </a:r>
            <a:r>
              <a:rPr lang="en-US" sz="800" dirty="0" err="1">
                <a:solidFill>
                  <a:schemeClr val="bg1"/>
                </a:solidFill>
                <a:latin typeface="Arial" panose="020B0604020202020204" pitchFamily="34" charset="0"/>
                <a:cs typeface="Arial" panose="020B0604020202020204" pitchFamily="34" charset="0"/>
              </a:rPr>
              <a:t>Sumo_machine</a:t>
            </a:r>
            <a:endParaRPr lang="en-US" sz="800" dirty="0">
              <a:solidFill>
                <a:schemeClr val="bg1"/>
              </a:solidFill>
              <a:latin typeface="Arial" panose="020B0604020202020204" pitchFamily="34" charset="0"/>
              <a:cs typeface="Arial" panose="020B0604020202020204" pitchFamily="34" charset="0"/>
            </a:endParaRPr>
          </a:p>
          <a:p>
            <a:r>
              <a:rPr lang="en-US" sz="800" dirty="0" err="1">
                <a:solidFill>
                  <a:schemeClr val="bg1"/>
                </a:solidFill>
                <a:latin typeface="Arial" panose="020B0604020202020204" pitchFamily="34" charset="0"/>
                <a:cs typeface="Arial" panose="020B0604020202020204" pitchFamily="34" charset="0"/>
              </a:rPr>
              <a:t>PWM_Motor_Control_test</a:t>
            </a:r>
            <a:r>
              <a:rPr lang="en-US" sz="800" dirty="0">
                <a:solidFill>
                  <a:schemeClr val="bg1"/>
                </a:solidFill>
                <a:latin typeface="Arial" panose="020B0604020202020204" pitchFamily="34" charset="0"/>
                <a:cs typeface="Arial" panose="020B0604020202020204" pitchFamily="34" charset="0"/>
              </a:rPr>
              <a:t> as </a:t>
            </a:r>
            <a:r>
              <a:rPr lang="en-US" sz="800" dirty="0" err="1">
                <a:solidFill>
                  <a:schemeClr val="bg1"/>
                </a:solidFill>
                <a:latin typeface="Arial" panose="020B0604020202020204" pitchFamily="34" charset="0"/>
                <a:cs typeface="Arial" panose="020B0604020202020204" pitchFamily="34" charset="0"/>
              </a:rPr>
              <a:t>Sumo_Motor_Control</a:t>
            </a:r>
            <a:endParaRPr lang="en-US" sz="800" dirty="0">
              <a:solidFill>
                <a:schemeClr val="bg1"/>
              </a:solidFill>
              <a:latin typeface="Arial" panose="020B0604020202020204" pitchFamily="34" charset="0"/>
              <a:cs typeface="Arial" panose="020B0604020202020204" pitchFamily="34" charset="0"/>
            </a:endParaRPr>
          </a:p>
          <a:p>
            <a:r>
              <a:rPr lang="en-US" sz="800" dirty="0">
                <a:solidFill>
                  <a:schemeClr val="bg1"/>
                </a:solidFill>
                <a:latin typeface="Arial" panose="020B0604020202020204" pitchFamily="34" charset="0"/>
                <a:cs typeface="Arial" panose="020B0604020202020204" pitchFamily="34" charset="0"/>
              </a:rPr>
              <a:t>hcsr04_ultrasonic as </a:t>
            </a:r>
            <a:r>
              <a:rPr lang="en-US" sz="800" dirty="0" err="1">
                <a:solidFill>
                  <a:schemeClr val="bg1"/>
                </a:solidFill>
                <a:latin typeface="Arial" panose="020B0604020202020204" pitchFamily="34" charset="0"/>
                <a:cs typeface="Arial" panose="020B0604020202020204" pitchFamily="34" charset="0"/>
              </a:rPr>
              <a:t>Sumo_Ultrasonic</a:t>
            </a:r>
            <a:endParaRPr lang="en-US" sz="800" dirty="0">
              <a:solidFill>
                <a:schemeClr val="bg1"/>
              </a:solidFill>
              <a:latin typeface="Arial" panose="020B0604020202020204" pitchFamily="34" charset="0"/>
              <a:cs typeface="Arial" panose="020B0604020202020204" pitchFamily="34" charset="0"/>
            </a:endParaRPr>
          </a:p>
          <a:p>
            <a:r>
              <a:rPr lang="en-US" sz="800" dirty="0" err="1">
                <a:solidFill>
                  <a:schemeClr val="bg1"/>
                </a:solidFill>
                <a:latin typeface="Arial" panose="020B0604020202020204" pitchFamily="34" charset="0"/>
                <a:cs typeface="Arial" panose="020B0604020202020204" pitchFamily="34" charset="0"/>
              </a:rPr>
              <a:t>tcrt_ir</a:t>
            </a:r>
            <a:r>
              <a:rPr lang="en-US" sz="800" dirty="0">
                <a:solidFill>
                  <a:schemeClr val="bg1"/>
                </a:solidFill>
                <a:latin typeface="Arial" panose="020B0604020202020204" pitchFamily="34" charset="0"/>
                <a:cs typeface="Arial" panose="020B0604020202020204" pitchFamily="34" charset="0"/>
              </a:rPr>
              <a:t> as </a:t>
            </a:r>
            <a:r>
              <a:rPr lang="en-US" sz="800" dirty="0" err="1">
                <a:solidFill>
                  <a:schemeClr val="bg1"/>
                </a:solidFill>
                <a:latin typeface="Arial" panose="020B0604020202020204" pitchFamily="34" charset="0"/>
                <a:cs typeface="Arial" panose="020B0604020202020204" pitchFamily="34" charset="0"/>
              </a:rPr>
              <a:t>Sumo_IR</a:t>
            </a:r>
            <a:endParaRPr lang="en-US" sz="800" dirty="0">
              <a:solidFill>
                <a:schemeClr val="bg1"/>
              </a:solidFill>
              <a:latin typeface="Arial" panose="020B0604020202020204" pitchFamily="34" charset="0"/>
              <a:cs typeface="Arial" panose="020B0604020202020204" pitchFamily="34" charset="0"/>
            </a:endParaRPr>
          </a:p>
          <a:p>
            <a:r>
              <a:rPr lang="en-US" sz="800" dirty="0" err="1">
                <a:solidFill>
                  <a:schemeClr val="bg1"/>
                </a:solidFill>
                <a:latin typeface="Arial" panose="020B0604020202020204" pitchFamily="34" charset="0"/>
                <a:cs typeface="Arial" panose="020B0604020202020204" pitchFamily="34" charset="0"/>
              </a:rPr>
              <a:t>LED_Status</a:t>
            </a:r>
            <a:r>
              <a:rPr lang="en-US" sz="800" dirty="0">
                <a:solidFill>
                  <a:schemeClr val="bg1"/>
                </a:solidFill>
                <a:latin typeface="Arial" panose="020B0604020202020204" pitchFamily="34" charset="0"/>
                <a:cs typeface="Arial" panose="020B0604020202020204" pitchFamily="34" charset="0"/>
              </a:rPr>
              <a:t> as </a:t>
            </a:r>
            <a:r>
              <a:rPr lang="en-US" sz="800" dirty="0" err="1">
                <a:solidFill>
                  <a:schemeClr val="bg1"/>
                </a:solidFill>
                <a:latin typeface="Arial" panose="020B0604020202020204" pitchFamily="34" charset="0"/>
                <a:cs typeface="Arial" panose="020B0604020202020204" pitchFamily="34" charset="0"/>
              </a:rPr>
              <a:t>Sumo_LED</a:t>
            </a:r>
            <a:endParaRPr lang="en-US" sz="800" dirty="0">
              <a:solidFill>
                <a:schemeClr val="bg1"/>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0E71183F-C962-B2EC-2F0D-323CA4624C9E}"/>
              </a:ext>
            </a:extLst>
          </p:cNvPr>
          <p:cNvSpPr/>
          <p:nvPr/>
        </p:nvSpPr>
        <p:spPr>
          <a:xfrm>
            <a:off x="4899171" y="395587"/>
            <a:ext cx="1623470"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&lt;&lt;File&gt;&gt;</a:t>
            </a:r>
          </a:p>
          <a:p>
            <a:pPr algn="ctr"/>
            <a:r>
              <a:rPr lang="en-US" sz="800">
                <a:solidFill>
                  <a:schemeClr val="bg1"/>
                </a:solidFill>
                <a:latin typeface="Arial" panose="020B0604020202020204" pitchFamily="34" charset="0"/>
                <a:cs typeface="Arial" panose="020B0604020202020204" pitchFamily="34" charset="0"/>
              </a:rPr>
              <a:t>PWM_Motor_Control_Test.py</a:t>
            </a:r>
          </a:p>
        </p:txBody>
      </p:sp>
      <p:sp>
        <p:nvSpPr>
          <p:cNvPr id="33" name="Rectangle 32">
            <a:extLst>
              <a:ext uri="{FF2B5EF4-FFF2-40B4-BE49-F238E27FC236}">
                <a16:creationId xmlns:a16="http://schemas.microsoft.com/office/drawing/2014/main" id="{4C5ED300-879F-F7E1-0F76-D7176BACC5ED}"/>
              </a:ext>
            </a:extLst>
          </p:cNvPr>
          <p:cNvSpPr/>
          <p:nvPr/>
        </p:nvSpPr>
        <p:spPr>
          <a:xfrm>
            <a:off x="4899163" y="636540"/>
            <a:ext cx="3404569" cy="58654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039782E8-72DA-1BE2-1C06-71B80CF7B666}"/>
              </a:ext>
            </a:extLst>
          </p:cNvPr>
          <p:cNvSpPr/>
          <p:nvPr/>
        </p:nvSpPr>
        <p:spPr>
          <a:xfrm>
            <a:off x="4936072" y="677880"/>
            <a:ext cx="3313244" cy="446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pPr algn="ctr"/>
            <a:r>
              <a:rPr lang="en-US" sz="800">
                <a:solidFill>
                  <a:schemeClr val="bg1"/>
                </a:solidFill>
                <a:latin typeface="Arial" panose="020B0604020202020204" pitchFamily="34" charset="0"/>
                <a:cs typeface="Arial" panose="020B0604020202020204" pitchFamily="34" charset="0"/>
              </a:rPr>
              <a:t>&lt;&lt;class&gt;&gt;</a:t>
            </a:r>
          </a:p>
          <a:p>
            <a:pPr algn="ctr"/>
            <a:r>
              <a:rPr lang="en-US" sz="800">
                <a:solidFill>
                  <a:schemeClr val="bg1"/>
                </a:solidFill>
                <a:latin typeface="Arial" panose="020B0604020202020204" pitchFamily="34" charset="0"/>
                <a:cs typeface="Arial" panose="020B0604020202020204" pitchFamily="34" charset="0"/>
              </a:rPr>
              <a:t>Motor_Controller(machine, utime, frequency)</a:t>
            </a:r>
          </a:p>
        </p:txBody>
      </p:sp>
      <p:sp>
        <p:nvSpPr>
          <p:cNvPr id="41" name="Rectangle 40">
            <a:extLst>
              <a:ext uri="{FF2B5EF4-FFF2-40B4-BE49-F238E27FC236}">
                <a16:creationId xmlns:a16="http://schemas.microsoft.com/office/drawing/2014/main" id="{593AC366-5B81-002F-04A6-95C6BE6CD3F4}"/>
              </a:ext>
            </a:extLst>
          </p:cNvPr>
          <p:cNvSpPr/>
          <p:nvPr/>
        </p:nvSpPr>
        <p:spPr>
          <a:xfrm>
            <a:off x="4936068" y="1128270"/>
            <a:ext cx="3313244" cy="288678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r>
              <a:rPr lang="en-US" sz="800" b="0" dirty="0">
                <a:solidFill>
                  <a:schemeClr val="bg1"/>
                </a:solidFill>
                <a:effectLst/>
                <a:latin typeface="Consolas" panose="020B0609020204030204" pitchFamily="49" charset="0"/>
              </a:rPr>
              <a:t>MAX_DUTY_CYCLE</a:t>
            </a:r>
            <a:br>
              <a:rPr lang="en-US" sz="800" b="0" dirty="0">
                <a:solidFill>
                  <a:schemeClr val="bg1"/>
                </a:solidFill>
                <a:effectLst/>
                <a:latin typeface="Consolas" panose="020B0609020204030204" pitchFamily="49" charset="0"/>
              </a:rPr>
            </a:br>
            <a:r>
              <a:rPr lang="en-US" sz="800" b="0" dirty="0">
                <a:solidFill>
                  <a:schemeClr val="bg1"/>
                </a:solidFill>
                <a:effectLst/>
                <a:latin typeface="Consolas" panose="020B0609020204030204" pitchFamily="49" charset="0"/>
              </a:rPr>
              <a:t>MIN_DUTY_CYCLE</a:t>
            </a:r>
          </a:p>
          <a:p>
            <a:r>
              <a:rPr lang="en-US" sz="800" b="0" dirty="0">
                <a:solidFill>
                  <a:schemeClr val="bg1"/>
                </a:solidFill>
                <a:effectLst/>
                <a:latin typeface="Consolas" panose="020B0609020204030204" pitchFamily="49" charset="0"/>
              </a:rPr>
              <a:t>#Pico Setup</a:t>
            </a:r>
          </a:p>
          <a:p>
            <a:r>
              <a:rPr lang="en-US" sz="800" b="0" dirty="0" err="1">
                <a:solidFill>
                  <a:schemeClr val="bg1"/>
                </a:solidFill>
                <a:effectLst/>
                <a:latin typeface="Consolas" panose="020B0609020204030204" pitchFamily="49" charset="0"/>
              </a:rPr>
              <a:t>self.Machine</a:t>
            </a:r>
            <a:r>
              <a:rPr lang="en-US" sz="800" b="0" dirty="0">
                <a:solidFill>
                  <a:schemeClr val="bg1"/>
                </a:solidFill>
                <a:effectLst/>
                <a:latin typeface="Consolas" panose="020B0609020204030204" pitchFamily="49" charset="0"/>
              </a:rPr>
              <a:t> = </a:t>
            </a:r>
            <a:r>
              <a:rPr lang="en-US" sz="800" b="0" dirty="0" err="1">
                <a:solidFill>
                  <a:schemeClr val="bg1"/>
                </a:solidFill>
                <a:effectLst/>
                <a:latin typeface="Consolas" panose="020B0609020204030204" pitchFamily="49" charset="0"/>
              </a:rPr>
              <a:t>Parent.Machine</a:t>
            </a:r>
            <a:endParaRPr lang="en-US" sz="800" b="0" dirty="0">
              <a:solidFill>
                <a:schemeClr val="bg1"/>
              </a:solidFill>
              <a:effectLst/>
              <a:latin typeface="Consolas" panose="020B0609020204030204" pitchFamily="49" charset="0"/>
            </a:endParaRPr>
          </a:p>
          <a:p>
            <a:r>
              <a:rPr lang="en-US" sz="800" b="0" dirty="0" err="1">
                <a:solidFill>
                  <a:schemeClr val="bg1"/>
                </a:solidFill>
                <a:effectLst/>
                <a:latin typeface="Consolas" panose="020B0609020204030204" pitchFamily="49" charset="0"/>
              </a:rPr>
              <a:t>self.Utime</a:t>
            </a:r>
            <a:r>
              <a:rPr lang="en-US" sz="800" b="0" dirty="0">
                <a:solidFill>
                  <a:schemeClr val="bg1"/>
                </a:solidFill>
                <a:effectLst/>
                <a:latin typeface="Consolas" panose="020B0609020204030204" pitchFamily="49" charset="0"/>
              </a:rPr>
              <a:t> = </a:t>
            </a:r>
            <a:r>
              <a:rPr lang="en-US" sz="800" b="0" dirty="0" err="1">
                <a:solidFill>
                  <a:schemeClr val="bg1"/>
                </a:solidFill>
                <a:effectLst/>
                <a:latin typeface="Consolas" panose="020B0609020204030204" pitchFamily="49" charset="0"/>
              </a:rPr>
              <a:t>Parent.Utime</a:t>
            </a:r>
            <a:endParaRPr lang="en-US" sz="800" b="0" dirty="0">
              <a:solidFill>
                <a:schemeClr val="bg1"/>
              </a:solidFill>
              <a:effectLst/>
              <a:latin typeface="Consolas" panose="020B0609020204030204" pitchFamily="49" charset="0"/>
            </a:endParaRPr>
          </a:p>
          <a:p>
            <a:r>
              <a:rPr lang="en-US" sz="800" b="0" dirty="0" err="1">
                <a:solidFill>
                  <a:schemeClr val="bg1"/>
                </a:solidFill>
                <a:effectLst/>
                <a:latin typeface="Consolas" panose="020B0609020204030204" pitchFamily="49" charset="0"/>
              </a:rPr>
              <a:t>self.frequency</a:t>
            </a:r>
            <a:r>
              <a:rPr lang="en-US" sz="800" b="0" dirty="0">
                <a:solidFill>
                  <a:schemeClr val="bg1"/>
                </a:solidFill>
                <a:effectLst/>
                <a:latin typeface="Consolas" panose="020B0609020204030204" pitchFamily="49" charset="0"/>
              </a:rPr>
              <a:t> = </a:t>
            </a:r>
            <a:r>
              <a:rPr lang="en-US" sz="800" b="0" dirty="0" err="1">
                <a:solidFill>
                  <a:schemeClr val="bg1"/>
                </a:solidFill>
                <a:effectLst/>
                <a:latin typeface="Consolas" panose="020B0609020204030204" pitchFamily="49" charset="0"/>
              </a:rPr>
              <a:t>Parent.PWM_Frequency</a:t>
            </a:r>
            <a:endParaRPr lang="en-US" sz="800" b="0" dirty="0">
              <a:solidFill>
                <a:schemeClr val="bg1"/>
              </a:solidFill>
              <a:effectLst/>
              <a:latin typeface="Consolas" panose="020B0609020204030204" pitchFamily="49" charset="0"/>
            </a:endParaRPr>
          </a:p>
          <a:p>
            <a:r>
              <a:rPr lang="en-US" sz="800" b="0" dirty="0">
                <a:solidFill>
                  <a:schemeClr val="bg1"/>
                </a:solidFill>
                <a:effectLst/>
                <a:latin typeface="Consolas" panose="020B0609020204030204" pitchFamily="49" charset="0"/>
              </a:rPr>
              <a:t>self.IN1 = </a:t>
            </a:r>
            <a:r>
              <a:rPr lang="en-US" sz="800" b="0" dirty="0" err="1">
                <a:solidFill>
                  <a:schemeClr val="bg1"/>
                </a:solidFill>
                <a:effectLst/>
                <a:latin typeface="Consolas" panose="020B0609020204030204" pitchFamily="49" charset="0"/>
              </a:rPr>
              <a:t>self.Machine.PWM</a:t>
            </a:r>
            <a:br>
              <a:rPr lang="en-US" sz="800" b="0" dirty="0">
                <a:solidFill>
                  <a:schemeClr val="bg1"/>
                </a:solidFill>
                <a:effectLst/>
                <a:latin typeface="Consolas" panose="020B0609020204030204" pitchFamily="49" charset="0"/>
              </a:rPr>
            </a:br>
            <a:r>
              <a:rPr lang="en-US" sz="800" b="0" dirty="0">
                <a:solidFill>
                  <a:schemeClr val="bg1"/>
                </a:solidFill>
                <a:effectLst/>
                <a:latin typeface="Consolas" panose="020B0609020204030204" pitchFamily="49" charset="0"/>
              </a:rPr>
              <a:t>(</a:t>
            </a:r>
            <a:r>
              <a:rPr lang="en-US" sz="800" b="0" dirty="0" err="1">
                <a:solidFill>
                  <a:schemeClr val="bg1"/>
                </a:solidFill>
                <a:effectLst/>
                <a:latin typeface="Consolas" panose="020B0609020204030204" pitchFamily="49" charset="0"/>
              </a:rPr>
              <a:t>self.Machine.Pin</a:t>
            </a:r>
            <a:r>
              <a:rPr lang="en-US" sz="800" b="0" dirty="0">
                <a:solidFill>
                  <a:schemeClr val="bg1"/>
                </a:solidFill>
                <a:effectLst/>
                <a:latin typeface="Consolas" panose="020B0609020204030204" pitchFamily="49" charset="0"/>
              </a:rPr>
              <a:t>(2, mode=</a:t>
            </a:r>
            <a:r>
              <a:rPr lang="en-US" sz="800" b="0" dirty="0" err="1">
                <a:solidFill>
                  <a:schemeClr val="bg1"/>
                </a:solidFill>
                <a:effectLst/>
                <a:latin typeface="Consolas" panose="020B0609020204030204" pitchFamily="49" charset="0"/>
              </a:rPr>
              <a:t>self.Machine.Pin.OUT</a:t>
            </a:r>
            <a:r>
              <a:rPr lang="en-US" sz="800" b="0" dirty="0">
                <a:solidFill>
                  <a:schemeClr val="bg1"/>
                </a:solidFill>
                <a:effectLst/>
                <a:latin typeface="Consolas" panose="020B0609020204030204" pitchFamily="49" charset="0"/>
              </a:rPr>
              <a:t>)) #PWM A1</a:t>
            </a:r>
          </a:p>
          <a:p>
            <a:r>
              <a:rPr lang="en-US" sz="800" b="0" dirty="0">
                <a:solidFill>
                  <a:schemeClr val="bg1"/>
                </a:solidFill>
                <a:effectLst/>
                <a:latin typeface="Consolas" panose="020B0609020204030204" pitchFamily="49" charset="0"/>
              </a:rPr>
              <a:t>self.IN2 = </a:t>
            </a:r>
            <a:r>
              <a:rPr lang="en-US" sz="800" b="0" dirty="0" err="1">
                <a:solidFill>
                  <a:schemeClr val="bg1"/>
                </a:solidFill>
                <a:effectLst/>
                <a:latin typeface="Consolas" panose="020B0609020204030204" pitchFamily="49" charset="0"/>
              </a:rPr>
              <a:t>self.Machine.PWM</a:t>
            </a:r>
            <a:br>
              <a:rPr lang="en-US" sz="800" b="0" dirty="0">
                <a:solidFill>
                  <a:schemeClr val="bg1"/>
                </a:solidFill>
                <a:effectLst/>
                <a:latin typeface="Consolas" panose="020B0609020204030204" pitchFamily="49" charset="0"/>
              </a:rPr>
            </a:br>
            <a:r>
              <a:rPr lang="en-US" sz="800" b="0" dirty="0">
                <a:solidFill>
                  <a:schemeClr val="bg1"/>
                </a:solidFill>
                <a:effectLst/>
                <a:latin typeface="Consolas" panose="020B0609020204030204" pitchFamily="49" charset="0"/>
              </a:rPr>
              <a:t>(</a:t>
            </a:r>
            <a:r>
              <a:rPr lang="en-US" sz="800" b="0" dirty="0" err="1">
                <a:solidFill>
                  <a:schemeClr val="bg1"/>
                </a:solidFill>
                <a:effectLst/>
                <a:latin typeface="Consolas" panose="020B0609020204030204" pitchFamily="49" charset="0"/>
              </a:rPr>
              <a:t>self.Machine.Pin</a:t>
            </a:r>
            <a:r>
              <a:rPr lang="en-US" sz="800" b="0" dirty="0">
                <a:solidFill>
                  <a:schemeClr val="bg1"/>
                </a:solidFill>
                <a:effectLst/>
                <a:latin typeface="Consolas" panose="020B0609020204030204" pitchFamily="49" charset="0"/>
              </a:rPr>
              <a:t>(3, mode=</a:t>
            </a:r>
            <a:r>
              <a:rPr lang="en-US" sz="800" b="0" dirty="0" err="1">
                <a:solidFill>
                  <a:schemeClr val="bg1"/>
                </a:solidFill>
                <a:effectLst/>
                <a:latin typeface="Consolas" panose="020B0609020204030204" pitchFamily="49" charset="0"/>
              </a:rPr>
              <a:t>self.Machine.Pin.OUT</a:t>
            </a:r>
            <a:r>
              <a:rPr lang="en-US" sz="800" b="0" dirty="0">
                <a:solidFill>
                  <a:schemeClr val="bg1"/>
                </a:solidFill>
                <a:effectLst/>
                <a:latin typeface="Consolas" panose="020B0609020204030204" pitchFamily="49" charset="0"/>
              </a:rPr>
              <a:t>)) #PWM B1</a:t>
            </a:r>
          </a:p>
          <a:p>
            <a:r>
              <a:rPr lang="en-US" sz="800" b="0" dirty="0">
                <a:solidFill>
                  <a:schemeClr val="bg1"/>
                </a:solidFill>
                <a:effectLst/>
                <a:latin typeface="Consolas" panose="020B0609020204030204" pitchFamily="49" charset="0"/>
              </a:rPr>
              <a:t>self.IN3 = </a:t>
            </a:r>
            <a:r>
              <a:rPr lang="en-US" sz="800" b="0" dirty="0" err="1">
                <a:solidFill>
                  <a:schemeClr val="bg1"/>
                </a:solidFill>
                <a:effectLst/>
                <a:latin typeface="Consolas" panose="020B0609020204030204" pitchFamily="49" charset="0"/>
              </a:rPr>
              <a:t>self.Machine.PWM</a:t>
            </a:r>
            <a:br>
              <a:rPr lang="en-US" sz="800" b="0" dirty="0">
                <a:solidFill>
                  <a:schemeClr val="bg1"/>
                </a:solidFill>
                <a:effectLst/>
                <a:latin typeface="Consolas" panose="020B0609020204030204" pitchFamily="49" charset="0"/>
              </a:rPr>
            </a:br>
            <a:r>
              <a:rPr lang="en-US" sz="800" b="0" dirty="0">
                <a:solidFill>
                  <a:schemeClr val="bg1"/>
                </a:solidFill>
                <a:effectLst/>
                <a:latin typeface="Consolas" panose="020B0609020204030204" pitchFamily="49" charset="0"/>
              </a:rPr>
              <a:t>(</a:t>
            </a:r>
            <a:r>
              <a:rPr lang="en-US" sz="800" b="0" dirty="0" err="1">
                <a:solidFill>
                  <a:schemeClr val="bg1"/>
                </a:solidFill>
                <a:effectLst/>
                <a:latin typeface="Consolas" panose="020B0609020204030204" pitchFamily="49" charset="0"/>
              </a:rPr>
              <a:t>self.Machine.Pin</a:t>
            </a:r>
            <a:r>
              <a:rPr lang="en-US" sz="800" b="0" dirty="0">
                <a:solidFill>
                  <a:schemeClr val="bg1"/>
                </a:solidFill>
                <a:effectLst/>
                <a:latin typeface="Consolas" panose="020B0609020204030204" pitchFamily="49" charset="0"/>
              </a:rPr>
              <a:t>(4, mode=</a:t>
            </a:r>
            <a:r>
              <a:rPr lang="en-US" sz="800" b="0" dirty="0" err="1">
                <a:solidFill>
                  <a:schemeClr val="bg1"/>
                </a:solidFill>
                <a:effectLst/>
                <a:latin typeface="Consolas" panose="020B0609020204030204" pitchFamily="49" charset="0"/>
              </a:rPr>
              <a:t>self.Machine.Pin.OUT</a:t>
            </a:r>
            <a:r>
              <a:rPr lang="en-US" sz="800" b="0" dirty="0">
                <a:solidFill>
                  <a:schemeClr val="bg1"/>
                </a:solidFill>
                <a:effectLst/>
                <a:latin typeface="Consolas" panose="020B0609020204030204" pitchFamily="49" charset="0"/>
              </a:rPr>
              <a:t>)) #PWM A2</a:t>
            </a:r>
          </a:p>
          <a:p>
            <a:r>
              <a:rPr lang="en-US" sz="800" b="0" dirty="0">
                <a:solidFill>
                  <a:schemeClr val="bg1"/>
                </a:solidFill>
                <a:effectLst/>
                <a:latin typeface="Consolas" panose="020B0609020204030204" pitchFamily="49" charset="0"/>
              </a:rPr>
              <a:t>self.IN4 = </a:t>
            </a:r>
            <a:r>
              <a:rPr lang="en-US" sz="800" b="0" dirty="0" err="1">
                <a:solidFill>
                  <a:schemeClr val="bg1"/>
                </a:solidFill>
                <a:effectLst/>
                <a:latin typeface="Consolas" panose="020B0609020204030204" pitchFamily="49" charset="0"/>
              </a:rPr>
              <a:t>self.Machine.PWM</a:t>
            </a:r>
            <a:r>
              <a:rPr lang="en-US" sz="800" b="0" dirty="0">
                <a:solidFill>
                  <a:schemeClr val="bg1"/>
                </a:solidFill>
                <a:effectLst/>
                <a:latin typeface="Consolas" panose="020B0609020204030204" pitchFamily="49" charset="0"/>
              </a:rPr>
              <a:t>(</a:t>
            </a:r>
            <a:r>
              <a:rPr lang="en-US" sz="800" b="0" dirty="0" err="1">
                <a:solidFill>
                  <a:schemeClr val="bg1"/>
                </a:solidFill>
                <a:effectLst/>
                <a:latin typeface="Consolas" panose="020B0609020204030204" pitchFamily="49" charset="0"/>
              </a:rPr>
              <a:t>self.Machine.Pin</a:t>
            </a:r>
            <a:br>
              <a:rPr lang="en-US" sz="800" b="0" dirty="0">
                <a:solidFill>
                  <a:schemeClr val="bg1"/>
                </a:solidFill>
                <a:effectLst/>
                <a:latin typeface="Consolas" panose="020B0609020204030204" pitchFamily="49" charset="0"/>
              </a:rPr>
            </a:br>
            <a:r>
              <a:rPr lang="en-US" sz="800" b="0" dirty="0">
                <a:solidFill>
                  <a:schemeClr val="bg1"/>
                </a:solidFill>
                <a:effectLst/>
                <a:latin typeface="Consolas" panose="020B0609020204030204" pitchFamily="49" charset="0"/>
              </a:rPr>
              <a:t>(5, mode=</a:t>
            </a:r>
            <a:r>
              <a:rPr lang="en-US" sz="800" b="0" dirty="0" err="1">
                <a:solidFill>
                  <a:schemeClr val="bg1"/>
                </a:solidFill>
                <a:effectLst/>
                <a:latin typeface="Consolas" panose="020B0609020204030204" pitchFamily="49" charset="0"/>
              </a:rPr>
              <a:t>self.Machine.Pin.OUT</a:t>
            </a:r>
            <a:r>
              <a:rPr lang="en-US" sz="800" b="0" dirty="0">
                <a:solidFill>
                  <a:schemeClr val="bg1"/>
                </a:solidFill>
                <a:effectLst/>
                <a:latin typeface="Consolas" panose="020B0609020204030204" pitchFamily="49" charset="0"/>
              </a:rPr>
              <a:t>)) #PWM B2</a:t>
            </a:r>
          </a:p>
          <a:p>
            <a:r>
              <a:rPr lang="en-US" sz="800" b="0" dirty="0">
                <a:solidFill>
                  <a:schemeClr val="bg1"/>
                </a:solidFill>
                <a:effectLst/>
                <a:latin typeface="Consolas" panose="020B0609020204030204" pitchFamily="49" charset="0"/>
              </a:rPr>
              <a:t># set PWM frequency</a:t>
            </a:r>
          </a:p>
          <a:p>
            <a:r>
              <a:rPr lang="en-US" sz="800" b="0" dirty="0">
                <a:solidFill>
                  <a:schemeClr val="bg1"/>
                </a:solidFill>
                <a:effectLst/>
                <a:latin typeface="Consolas" panose="020B0609020204030204" pitchFamily="49" charset="0"/>
              </a:rPr>
              <a:t>self.IN1.freq(</a:t>
            </a:r>
            <a:r>
              <a:rPr lang="en-US" sz="800" b="0" dirty="0" err="1">
                <a:solidFill>
                  <a:schemeClr val="bg1"/>
                </a:solidFill>
                <a:effectLst/>
                <a:latin typeface="Consolas" panose="020B0609020204030204" pitchFamily="49" charset="0"/>
              </a:rPr>
              <a:t>self.frequency</a:t>
            </a:r>
            <a:r>
              <a:rPr lang="en-US" sz="800" b="0" dirty="0">
                <a:solidFill>
                  <a:schemeClr val="bg1"/>
                </a:solidFill>
                <a:effectLst/>
                <a:latin typeface="Consolas" panose="020B0609020204030204" pitchFamily="49" charset="0"/>
              </a:rPr>
              <a:t>)</a:t>
            </a:r>
          </a:p>
          <a:p>
            <a:r>
              <a:rPr lang="en-US" sz="800" b="0" dirty="0">
                <a:solidFill>
                  <a:schemeClr val="bg1"/>
                </a:solidFill>
                <a:effectLst/>
                <a:latin typeface="Consolas" panose="020B0609020204030204" pitchFamily="49" charset="0"/>
              </a:rPr>
              <a:t>self.IN2.freq(</a:t>
            </a:r>
            <a:r>
              <a:rPr lang="en-US" sz="800" b="0" dirty="0" err="1">
                <a:solidFill>
                  <a:schemeClr val="bg1"/>
                </a:solidFill>
                <a:effectLst/>
                <a:latin typeface="Consolas" panose="020B0609020204030204" pitchFamily="49" charset="0"/>
              </a:rPr>
              <a:t>self.frequency</a:t>
            </a:r>
            <a:r>
              <a:rPr lang="en-US" sz="800" b="0" dirty="0">
                <a:solidFill>
                  <a:schemeClr val="bg1"/>
                </a:solidFill>
                <a:effectLst/>
                <a:latin typeface="Consolas" panose="020B0609020204030204" pitchFamily="49" charset="0"/>
              </a:rPr>
              <a:t>)</a:t>
            </a:r>
          </a:p>
          <a:p>
            <a:r>
              <a:rPr lang="en-US" sz="800" b="0" dirty="0">
                <a:solidFill>
                  <a:schemeClr val="bg1"/>
                </a:solidFill>
                <a:effectLst/>
                <a:latin typeface="Consolas" panose="020B0609020204030204" pitchFamily="49" charset="0"/>
              </a:rPr>
              <a:t>self.IN3.freq(</a:t>
            </a:r>
            <a:r>
              <a:rPr lang="en-US" sz="800" b="0" dirty="0" err="1">
                <a:solidFill>
                  <a:schemeClr val="bg1"/>
                </a:solidFill>
                <a:effectLst/>
                <a:latin typeface="Consolas" panose="020B0609020204030204" pitchFamily="49" charset="0"/>
              </a:rPr>
              <a:t>self.frequency</a:t>
            </a:r>
            <a:r>
              <a:rPr lang="en-US" sz="800" b="0" dirty="0">
                <a:solidFill>
                  <a:schemeClr val="bg1"/>
                </a:solidFill>
                <a:effectLst/>
                <a:latin typeface="Consolas" panose="020B0609020204030204" pitchFamily="49" charset="0"/>
              </a:rPr>
              <a:t>)</a:t>
            </a:r>
          </a:p>
          <a:p>
            <a:r>
              <a:rPr lang="en-US" sz="800" b="0" dirty="0">
                <a:solidFill>
                  <a:schemeClr val="bg1"/>
                </a:solidFill>
                <a:effectLst/>
                <a:latin typeface="Consolas" panose="020B0609020204030204" pitchFamily="49" charset="0"/>
              </a:rPr>
              <a:t>self.IN4.freq(</a:t>
            </a:r>
            <a:r>
              <a:rPr lang="en-US" sz="800" b="0" dirty="0" err="1">
                <a:solidFill>
                  <a:schemeClr val="bg1"/>
                </a:solidFill>
                <a:effectLst/>
                <a:latin typeface="Consolas" panose="020B0609020204030204" pitchFamily="49" charset="0"/>
              </a:rPr>
              <a:t>self.frequency</a:t>
            </a:r>
            <a:r>
              <a:rPr lang="en-US" sz="800" b="0" dirty="0">
                <a:solidFill>
                  <a:schemeClr val="bg1"/>
                </a:solidFill>
                <a:effectLst/>
                <a:latin typeface="Consolas" panose="020B0609020204030204" pitchFamily="49" charset="0"/>
              </a:rPr>
              <a:t>)</a:t>
            </a:r>
          </a:p>
          <a:p>
            <a:r>
              <a:rPr lang="en-US" sz="800" b="0" dirty="0">
                <a:solidFill>
                  <a:schemeClr val="bg1"/>
                </a:solidFill>
                <a:effectLst/>
                <a:latin typeface="Consolas" panose="020B0609020204030204" pitchFamily="49" charset="0"/>
              </a:rPr>
              <a:t>#Class Properties</a:t>
            </a:r>
          </a:p>
          <a:p>
            <a:r>
              <a:rPr lang="en-US" sz="800" b="0" dirty="0" err="1">
                <a:solidFill>
                  <a:schemeClr val="bg1"/>
                </a:solidFill>
                <a:effectLst/>
                <a:latin typeface="Consolas" panose="020B0609020204030204" pitchFamily="49" charset="0"/>
              </a:rPr>
              <a:t>self.current_speed</a:t>
            </a:r>
            <a:r>
              <a:rPr lang="en-US" sz="800" b="0" dirty="0">
                <a:solidFill>
                  <a:schemeClr val="bg1"/>
                </a:solidFill>
                <a:effectLst/>
                <a:latin typeface="Consolas" panose="020B0609020204030204" pitchFamily="49" charset="0"/>
              </a:rPr>
              <a:t> = </a:t>
            </a:r>
            <a:r>
              <a:rPr lang="en-US" sz="800" b="0" dirty="0" err="1">
                <a:solidFill>
                  <a:schemeClr val="bg1"/>
                </a:solidFill>
                <a:effectLst/>
                <a:latin typeface="Consolas" panose="020B0609020204030204" pitchFamily="49" charset="0"/>
              </a:rPr>
              <a:t>Motor_Controller.MAX_DUTY_CYCLE</a:t>
            </a:r>
            <a:r>
              <a:rPr lang="en-US" sz="800" b="0" dirty="0">
                <a:solidFill>
                  <a:schemeClr val="bg1"/>
                </a:solidFill>
                <a:effectLst/>
                <a:latin typeface="Consolas" panose="020B0609020204030204" pitchFamily="49" charset="0"/>
              </a:rPr>
              <a:t>       </a:t>
            </a:r>
          </a:p>
          <a:p>
            <a:r>
              <a:rPr lang="en-US" sz="800" b="0" dirty="0" err="1">
                <a:solidFill>
                  <a:schemeClr val="bg1"/>
                </a:solidFill>
                <a:effectLst/>
                <a:latin typeface="Consolas" panose="020B0609020204030204" pitchFamily="49" charset="0"/>
              </a:rPr>
              <a:t>self.configured</a:t>
            </a:r>
            <a:r>
              <a:rPr lang="en-US" sz="800" b="0" dirty="0">
                <a:solidFill>
                  <a:schemeClr val="bg1"/>
                </a:solidFill>
                <a:effectLst/>
                <a:latin typeface="Consolas" panose="020B0609020204030204" pitchFamily="49" charset="0"/>
              </a:rPr>
              <a:t> = 1</a:t>
            </a:r>
          </a:p>
          <a:p>
            <a:r>
              <a:rPr lang="en-US" sz="800" b="0" dirty="0" err="1">
                <a:solidFill>
                  <a:schemeClr val="bg1"/>
                </a:solidFill>
                <a:effectLst/>
                <a:latin typeface="Consolas" panose="020B0609020204030204" pitchFamily="49" charset="0"/>
              </a:rPr>
              <a:t>self.loop_counter</a:t>
            </a:r>
            <a:r>
              <a:rPr lang="en-US" sz="800" b="0" dirty="0">
                <a:solidFill>
                  <a:schemeClr val="bg1"/>
                </a:solidFill>
                <a:effectLst/>
                <a:latin typeface="Consolas" panose="020B0609020204030204" pitchFamily="49" charset="0"/>
              </a:rPr>
              <a:t> = 1</a:t>
            </a:r>
          </a:p>
        </p:txBody>
      </p:sp>
      <p:sp>
        <p:nvSpPr>
          <p:cNvPr id="44" name="Rectangle 43">
            <a:extLst>
              <a:ext uri="{FF2B5EF4-FFF2-40B4-BE49-F238E27FC236}">
                <a16:creationId xmlns:a16="http://schemas.microsoft.com/office/drawing/2014/main" id="{1BBE00DE-529E-E66A-4DE2-E1FA25577CFF}"/>
              </a:ext>
            </a:extLst>
          </p:cNvPr>
          <p:cNvSpPr/>
          <p:nvPr/>
        </p:nvSpPr>
        <p:spPr>
          <a:xfrm>
            <a:off x="4936068" y="4015056"/>
            <a:ext cx="3313244" cy="239966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r>
              <a:rPr lang="en-US" sz="800" b="0" dirty="0">
                <a:solidFill>
                  <a:schemeClr val="bg1"/>
                </a:solidFill>
                <a:effectLst/>
                <a:latin typeface="Consolas" panose="020B0609020204030204" pitchFamily="49" charset="0"/>
              </a:rPr>
              <a:t>__</a:t>
            </a:r>
            <a:r>
              <a:rPr lang="en-US" sz="800" b="0" dirty="0" err="1">
                <a:solidFill>
                  <a:schemeClr val="bg1"/>
                </a:solidFill>
                <a:effectLst/>
                <a:latin typeface="Consolas" panose="020B0609020204030204" pitchFamily="49" charset="0"/>
              </a:rPr>
              <a:t>map_range</a:t>
            </a:r>
            <a:r>
              <a:rPr lang="en-US" sz="800" b="0" dirty="0">
                <a:solidFill>
                  <a:schemeClr val="bg1"/>
                </a:solidFill>
                <a:effectLst/>
                <a:latin typeface="Consolas" panose="020B0609020204030204" pitchFamily="49" charset="0"/>
              </a:rPr>
              <a:t>(self, x, </a:t>
            </a:r>
            <a:r>
              <a:rPr lang="en-US" sz="800" b="0" dirty="0" err="1">
                <a:solidFill>
                  <a:schemeClr val="bg1"/>
                </a:solidFill>
                <a:effectLst/>
                <a:latin typeface="Consolas" panose="020B0609020204030204" pitchFamily="49" charset="0"/>
              </a:rPr>
              <a:t>in_min</a:t>
            </a:r>
            <a:r>
              <a:rPr lang="en-US" sz="800" b="0" dirty="0">
                <a:solidFill>
                  <a:schemeClr val="bg1"/>
                </a:solidFill>
                <a:effectLst/>
                <a:latin typeface="Consolas" panose="020B0609020204030204" pitchFamily="49" charset="0"/>
              </a:rPr>
              <a:t>, </a:t>
            </a:r>
            <a:r>
              <a:rPr lang="en-US" sz="800" b="0" dirty="0" err="1">
                <a:solidFill>
                  <a:schemeClr val="bg1"/>
                </a:solidFill>
                <a:effectLst/>
                <a:latin typeface="Consolas" panose="020B0609020204030204" pitchFamily="49" charset="0"/>
              </a:rPr>
              <a:t>in_max</a:t>
            </a:r>
            <a:r>
              <a:rPr lang="en-US" sz="800" b="0" dirty="0">
                <a:solidFill>
                  <a:schemeClr val="bg1"/>
                </a:solidFill>
                <a:effectLst/>
                <a:latin typeface="Consolas" panose="020B0609020204030204" pitchFamily="49" charset="0"/>
              </a:rPr>
              <a:t>, </a:t>
            </a:r>
            <a:r>
              <a:rPr lang="en-US" sz="800" b="0" dirty="0" err="1">
                <a:solidFill>
                  <a:schemeClr val="bg1"/>
                </a:solidFill>
                <a:effectLst/>
                <a:latin typeface="Consolas" panose="020B0609020204030204" pitchFamily="49" charset="0"/>
              </a:rPr>
              <a:t>out_min</a:t>
            </a:r>
            <a:r>
              <a:rPr lang="en-US" sz="800" b="0" dirty="0">
                <a:solidFill>
                  <a:schemeClr val="bg1"/>
                </a:solidFill>
                <a:effectLst/>
                <a:latin typeface="Consolas" panose="020B0609020204030204" pitchFamily="49" charset="0"/>
              </a:rPr>
              <a:t>, </a:t>
            </a:r>
            <a:r>
              <a:rPr lang="en-US" sz="800" b="0" dirty="0" err="1">
                <a:solidFill>
                  <a:schemeClr val="bg1"/>
                </a:solidFill>
                <a:effectLst/>
                <a:latin typeface="Consolas" panose="020B0609020204030204" pitchFamily="49" charset="0"/>
              </a:rPr>
              <a:t>out_max</a:t>
            </a:r>
            <a:r>
              <a:rPr lang="en-US" sz="800" b="0" dirty="0">
                <a:solidFill>
                  <a:schemeClr val="bg1"/>
                </a:solidFill>
                <a:effectLst/>
                <a:latin typeface="Consolas" panose="020B0609020204030204" pitchFamily="49" charset="0"/>
              </a:rPr>
              <a:t>)</a:t>
            </a:r>
            <a:br>
              <a:rPr lang="en-US" sz="800" b="0" dirty="0">
                <a:solidFill>
                  <a:schemeClr val="bg1"/>
                </a:solidFill>
                <a:effectLst/>
                <a:latin typeface="Consolas" panose="020B0609020204030204" pitchFamily="49" charset="0"/>
              </a:rPr>
            </a:br>
            <a:r>
              <a:rPr lang="en-US" sz="800" b="0" dirty="0" err="1">
                <a:solidFill>
                  <a:schemeClr val="bg1"/>
                </a:solidFill>
                <a:effectLst/>
                <a:latin typeface="Consolas" panose="020B0609020204030204" pitchFamily="49" charset="0"/>
              </a:rPr>
              <a:t>change_speed</a:t>
            </a:r>
            <a:r>
              <a:rPr lang="en-US" sz="800" b="0" dirty="0">
                <a:solidFill>
                  <a:schemeClr val="bg1"/>
                </a:solidFill>
                <a:effectLst/>
                <a:latin typeface="Consolas" panose="020B0609020204030204" pitchFamily="49" charset="0"/>
              </a:rPr>
              <a:t>(self, </a:t>
            </a:r>
            <a:r>
              <a:rPr lang="en-US" sz="800" b="0" dirty="0" err="1">
                <a:solidFill>
                  <a:schemeClr val="bg1"/>
                </a:solidFill>
                <a:effectLst/>
                <a:latin typeface="Consolas" panose="020B0609020204030204" pitchFamily="49" charset="0"/>
              </a:rPr>
              <a:t>new_speed</a:t>
            </a:r>
            <a:r>
              <a:rPr lang="en-US" sz="800" b="0" dirty="0">
                <a:solidFill>
                  <a:schemeClr val="bg1"/>
                </a:solidFill>
                <a:effectLst/>
                <a:latin typeface="Consolas" panose="020B0609020204030204" pitchFamily="49" charset="0"/>
              </a:rPr>
              <a:t>)</a:t>
            </a:r>
          </a:p>
          <a:p>
            <a:r>
              <a:rPr lang="en-US" sz="800" b="0" dirty="0" err="1">
                <a:solidFill>
                  <a:schemeClr val="bg1"/>
                </a:solidFill>
                <a:effectLst/>
                <a:latin typeface="Consolas" panose="020B0609020204030204" pitchFamily="49" charset="0"/>
              </a:rPr>
              <a:t>deinit</a:t>
            </a:r>
            <a:r>
              <a:rPr lang="en-US" sz="800" b="0" dirty="0">
                <a:solidFill>
                  <a:schemeClr val="bg1"/>
                </a:solidFill>
                <a:effectLst/>
                <a:latin typeface="Consolas" panose="020B0609020204030204" pitchFamily="49" charset="0"/>
              </a:rPr>
              <a:t>(</a:t>
            </a:r>
            <a:r>
              <a:rPr lang="en-US" sz="800" dirty="0">
                <a:solidFill>
                  <a:schemeClr val="bg1"/>
                </a:solidFill>
                <a:latin typeface="Consolas" panose="020B0609020204030204" pitchFamily="49" charset="0"/>
              </a:rPr>
              <a:t>)</a:t>
            </a:r>
            <a:br>
              <a:rPr lang="en-US" sz="800" dirty="0">
                <a:solidFill>
                  <a:schemeClr val="bg1"/>
                </a:solidFill>
                <a:latin typeface="Consolas" panose="020B0609020204030204" pitchFamily="49" charset="0"/>
              </a:rPr>
            </a:br>
            <a:r>
              <a:rPr lang="en-US" sz="800" dirty="0">
                <a:solidFill>
                  <a:schemeClr val="bg1"/>
                </a:solidFill>
                <a:latin typeface="Consolas" panose="020B0609020204030204" pitchFamily="49" charset="0"/>
              </a:rPr>
              <a:t>Movement(self, A0,A1,B0,B1)</a:t>
            </a:r>
            <a:br>
              <a:rPr lang="en-US" sz="800" dirty="0">
                <a:solidFill>
                  <a:schemeClr val="bg1"/>
                </a:solidFill>
                <a:latin typeface="Consolas" panose="020B0609020204030204" pitchFamily="49" charset="0"/>
              </a:rPr>
            </a:br>
            <a:r>
              <a:rPr lang="en-US" sz="800" dirty="0">
                <a:solidFill>
                  <a:schemeClr val="bg1"/>
                </a:solidFill>
                <a:latin typeface="Consolas" panose="020B0609020204030204" pitchFamily="49" charset="0"/>
              </a:rPr>
              <a:t>forward(</a:t>
            </a:r>
          </a:p>
          <a:p>
            <a:r>
              <a:rPr lang="en-US" sz="800" b="0" dirty="0">
                <a:solidFill>
                  <a:schemeClr val="bg1"/>
                </a:solidFill>
                <a:effectLst/>
                <a:latin typeface="Consolas" panose="020B0609020204030204" pitchFamily="49" charset="0"/>
              </a:rPr>
              <a:t>backward(</a:t>
            </a:r>
          </a:p>
          <a:p>
            <a:r>
              <a:rPr lang="en-US" sz="800" b="0" dirty="0" err="1">
                <a:solidFill>
                  <a:schemeClr val="bg1"/>
                </a:solidFill>
                <a:effectLst/>
                <a:latin typeface="Consolas" panose="020B0609020204030204" pitchFamily="49" charset="0"/>
              </a:rPr>
              <a:t>SpinR</a:t>
            </a:r>
            <a:r>
              <a:rPr lang="en-US" sz="800" b="0" dirty="0">
                <a:solidFill>
                  <a:schemeClr val="bg1"/>
                </a:solidFill>
                <a:effectLst/>
                <a:latin typeface="Consolas" panose="020B0609020204030204" pitchFamily="49" charset="0"/>
              </a:rPr>
              <a:t>(</a:t>
            </a:r>
          </a:p>
          <a:p>
            <a:r>
              <a:rPr lang="en-US" sz="800" b="0" dirty="0" err="1">
                <a:solidFill>
                  <a:schemeClr val="bg1"/>
                </a:solidFill>
                <a:effectLst/>
                <a:latin typeface="Consolas" panose="020B0609020204030204" pitchFamily="49" charset="0"/>
              </a:rPr>
              <a:t>SpinL</a:t>
            </a:r>
            <a:r>
              <a:rPr lang="en-US" sz="800" b="0" dirty="0">
                <a:solidFill>
                  <a:schemeClr val="bg1"/>
                </a:solidFill>
                <a:effectLst/>
                <a:latin typeface="Consolas" panose="020B0609020204030204" pitchFamily="49" charset="0"/>
              </a:rPr>
              <a:t>(</a:t>
            </a:r>
            <a:endParaRPr lang="en-US" sz="800" dirty="0">
              <a:solidFill>
                <a:schemeClr val="bg1"/>
              </a:solidFill>
              <a:latin typeface="Consolas" panose="020B0609020204030204" pitchFamily="49" charset="0"/>
            </a:endParaRPr>
          </a:p>
          <a:p>
            <a:r>
              <a:rPr lang="en-US" sz="800" b="0" dirty="0">
                <a:solidFill>
                  <a:schemeClr val="bg1"/>
                </a:solidFill>
                <a:effectLst/>
                <a:latin typeface="Consolas" panose="020B0609020204030204" pitchFamily="49" charset="0"/>
              </a:rPr>
              <a:t>Stop(</a:t>
            </a:r>
          </a:p>
          <a:p>
            <a:r>
              <a:rPr lang="en-US" sz="800" dirty="0">
                <a:solidFill>
                  <a:schemeClr val="bg1"/>
                </a:solidFill>
                <a:latin typeface="Consolas" panose="020B0609020204030204" pitchFamily="49" charset="0"/>
              </a:rPr>
              <a:t>left(</a:t>
            </a:r>
          </a:p>
          <a:p>
            <a:r>
              <a:rPr lang="en-US" sz="800" b="0" dirty="0">
                <a:solidFill>
                  <a:schemeClr val="bg1"/>
                </a:solidFill>
                <a:effectLst/>
                <a:latin typeface="Consolas" panose="020B0609020204030204" pitchFamily="49" charset="0"/>
              </a:rPr>
              <a:t>right(</a:t>
            </a:r>
          </a:p>
          <a:p>
            <a:r>
              <a:rPr lang="en-US" sz="800" b="0" dirty="0">
                <a:solidFill>
                  <a:schemeClr val="bg1"/>
                </a:solidFill>
                <a:effectLst/>
                <a:latin typeface="Consolas" panose="020B0609020204030204" pitchFamily="49" charset="0"/>
              </a:rPr>
              <a:t>charge(</a:t>
            </a:r>
          </a:p>
          <a:p>
            <a:r>
              <a:rPr lang="en-US" sz="800" b="0" dirty="0" err="1">
                <a:solidFill>
                  <a:schemeClr val="bg1"/>
                </a:solidFill>
                <a:effectLst/>
                <a:latin typeface="Consolas" panose="020B0609020204030204" pitchFamily="49" charset="0"/>
              </a:rPr>
              <a:t>self_test</a:t>
            </a:r>
            <a:r>
              <a:rPr lang="en-US" sz="800" b="0" dirty="0">
                <a:solidFill>
                  <a:schemeClr val="bg1"/>
                </a:solidFill>
                <a:effectLst/>
                <a:latin typeface="Consolas" panose="020B0609020204030204" pitchFamily="49" charset="0"/>
              </a:rPr>
              <a:t>(</a:t>
            </a:r>
          </a:p>
          <a:p>
            <a:endParaRPr lang="en-US" sz="800" b="0" dirty="0">
              <a:solidFill>
                <a:srgbClr val="CCCCCC"/>
              </a:solidFill>
              <a:effectLst/>
              <a:highlight>
                <a:srgbClr val="1F1F1F"/>
              </a:highlight>
              <a:latin typeface="Consolas" panose="020B0609020204030204" pitchFamily="49" charset="0"/>
            </a:endParaRPr>
          </a:p>
        </p:txBody>
      </p:sp>
      <p:sp>
        <p:nvSpPr>
          <p:cNvPr id="2" name="Rectangle 1">
            <a:extLst>
              <a:ext uri="{FF2B5EF4-FFF2-40B4-BE49-F238E27FC236}">
                <a16:creationId xmlns:a16="http://schemas.microsoft.com/office/drawing/2014/main" id="{73FF8830-8133-4D73-B682-2E959B1FB5A6}"/>
              </a:ext>
            </a:extLst>
          </p:cNvPr>
          <p:cNvSpPr/>
          <p:nvPr/>
        </p:nvSpPr>
        <p:spPr>
          <a:xfrm>
            <a:off x="8425112" y="2473893"/>
            <a:ext cx="1005424"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&lt;&lt;File&gt;&gt;</a:t>
            </a:r>
          </a:p>
          <a:p>
            <a:pPr algn="ctr"/>
            <a:r>
              <a:rPr lang="en-US" sz="800">
                <a:solidFill>
                  <a:schemeClr val="bg1"/>
                </a:solidFill>
                <a:latin typeface="Arial" panose="020B0604020202020204" pitchFamily="34" charset="0"/>
                <a:cs typeface="Arial" panose="020B0604020202020204" pitchFamily="34" charset="0"/>
              </a:rPr>
              <a:t>hcsr04.py</a:t>
            </a:r>
          </a:p>
        </p:txBody>
      </p:sp>
      <p:sp>
        <p:nvSpPr>
          <p:cNvPr id="87" name="Rectangle 86">
            <a:extLst>
              <a:ext uri="{FF2B5EF4-FFF2-40B4-BE49-F238E27FC236}">
                <a16:creationId xmlns:a16="http://schemas.microsoft.com/office/drawing/2014/main" id="{1585FBA3-9F9D-474D-BBFF-3EB95BCA2E73}"/>
              </a:ext>
            </a:extLst>
          </p:cNvPr>
          <p:cNvSpPr/>
          <p:nvPr/>
        </p:nvSpPr>
        <p:spPr>
          <a:xfrm>
            <a:off x="8425112" y="2721831"/>
            <a:ext cx="2929761" cy="278603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44671704-C06D-404F-84BA-7E823ED02B14}"/>
              </a:ext>
            </a:extLst>
          </p:cNvPr>
          <p:cNvSpPr/>
          <p:nvPr/>
        </p:nvSpPr>
        <p:spPr>
          <a:xfrm>
            <a:off x="8477695" y="2753059"/>
            <a:ext cx="2860918" cy="43113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pPr algn="ctr"/>
            <a:r>
              <a:rPr lang="en-US" sz="800" dirty="0">
                <a:solidFill>
                  <a:schemeClr val="bg1"/>
                </a:solidFill>
                <a:latin typeface="Arial" panose="020B0604020202020204" pitchFamily="34" charset="0"/>
                <a:cs typeface="Arial" panose="020B0604020202020204" pitchFamily="34" charset="0"/>
              </a:rPr>
              <a:t>&lt;&lt;class&gt;&gt;</a:t>
            </a:r>
          </a:p>
          <a:p>
            <a:pPr algn="ctr"/>
            <a:r>
              <a:rPr lang="en-US" sz="800" dirty="0">
                <a:solidFill>
                  <a:schemeClr val="bg1"/>
                </a:solidFill>
                <a:latin typeface="Arial" panose="020B0604020202020204" pitchFamily="34" charset="0"/>
                <a:cs typeface="Arial" panose="020B0604020202020204" pitchFamily="34" charset="0"/>
              </a:rPr>
              <a:t>HCSR04 (Parent) </a:t>
            </a:r>
          </a:p>
        </p:txBody>
      </p:sp>
      <p:sp>
        <p:nvSpPr>
          <p:cNvPr id="91" name="Rectangle 90">
            <a:extLst>
              <a:ext uri="{FF2B5EF4-FFF2-40B4-BE49-F238E27FC236}">
                <a16:creationId xmlns:a16="http://schemas.microsoft.com/office/drawing/2014/main" id="{3D4AC077-FD16-4A1D-AB79-6627FC56DA64}"/>
              </a:ext>
            </a:extLst>
          </p:cNvPr>
          <p:cNvSpPr/>
          <p:nvPr/>
        </p:nvSpPr>
        <p:spPr>
          <a:xfrm>
            <a:off x="8479532" y="3184193"/>
            <a:ext cx="2860918" cy="16402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r>
              <a:rPr lang="en-US" sz="800" dirty="0" err="1">
                <a:solidFill>
                  <a:schemeClr val="bg1"/>
                </a:solidFill>
                <a:latin typeface="Arial" panose="020B0604020202020204" pitchFamily="34" charset="0"/>
                <a:cs typeface="Arial" panose="020B0604020202020204" pitchFamily="34" charset="0"/>
              </a:rPr>
              <a:t>self.Parent</a:t>
            </a:r>
            <a:r>
              <a:rPr lang="en-US" sz="800" dirty="0">
                <a:solidFill>
                  <a:schemeClr val="bg1"/>
                </a:solidFill>
                <a:latin typeface="Arial" panose="020B0604020202020204" pitchFamily="34" charset="0"/>
                <a:cs typeface="Arial" panose="020B0604020202020204" pitchFamily="34" charset="0"/>
              </a:rPr>
              <a:t> = Parent</a:t>
            </a:r>
          </a:p>
          <a:p>
            <a:r>
              <a:rPr lang="en-US" sz="800" dirty="0" err="1">
                <a:solidFill>
                  <a:schemeClr val="bg1"/>
                </a:solidFill>
                <a:latin typeface="Arial" panose="020B0604020202020204" pitchFamily="34" charset="0"/>
                <a:cs typeface="Arial" panose="020B0604020202020204" pitchFamily="34" charset="0"/>
              </a:rPr>
              <a:t>self.App</a:t>
            </a:r>
            <a:r>
              <a:rPr lang="en-US" sz="800" dirty="0">
                <a:solidFill>
                  <a:schemeClr val="bg1"/>
                </a:solidFill>
                <a:latin typeface="Arial" panose="020B0604020202020204" pitchFamily="34" charset="0"/>
                <a:cs typeface="Arial" panose="020B0604020202020204" pitchFamily="34" charset="0"/>
              </a:rPr>
              <a:t> = </a:t>
            </a:r>
            <a:r>
              <a:rPr lang="en-US" sz="800" dirty="0" err="1">
                <a:solidFill>
                  <a:schemeClr val="bg1"/>
                </a:solidFill>
                <a:latin typeface="Arial" panose="020B0604020202020204" pitchFamily="34" charset="0"/>
                <a:cs typeface="Arial" panose="020B0604020202020204" pitchFamily="34" charset="0"/>
              </a:rPr>
              <a:t>Parent.App</a:t>
            </a:r>
            <a:endParaRPr lang="en-US" sz="800" dirty="0">
              <a:solidFill>
                <a:schemeClr val="bg1"/>
              </a:solidFill>
              <a:latin typeface="Arial" panose="020B0604020202020204" pitchFamily="34" charset="0"/>
              <a:cs typeface="Arial" panose="020B0604020202020204" pitchFamily="34" charset="0"/>
            </a:endParaRPr>
          </a:p>
          <a:p>
            <a:r>
              <a:rPr lang="en-US" sz="800" dirty="0" err="1">
                <a:solidFill>
                  <a:schemeClr val="bg1"/>
                </a:solidFill>
                <a:latin typeface="Arial" panose="020B0604020202020204" pitchFamily="34" charset="0"/>
                <a:cs typeface="Arial" panose="020B0604020202020204" pitchFamily="34" charset="0"/>
              </a:rPr>
              <a:t>self.Machine</a:t>
            </a:r>
            <a:r>
              <a:rPr lang="en-US" sz="800" dirty="0">
                <a:solidFill>
                  <a:schemeClr val="bg1"/>
                </a:solidFill>
                <a:latin typeface="Arial" panose="020B0604020202020204" pitchFamily="34" charset="0"/>
                <a:cs typeface="Arial" panose="020B0604020202020204" pitchFamily="34" charset="0"/>
              </a:rPr>
              <a:t> = </a:t>
            </a:r>
            <a:r>
              <a:rPr lang="en-US" sz="800" dirty="0" err="1">
                <a:solidFill>
                  <a:schemeClr val="bg1"/>
                </a:solidFill>
                <a:latin typeface="Arial" panose="020B0604020202020204" pitchFamily="34" charset="0"/>
                <a:cs typeface="Arial" panose="020B0604020202020204" pitchFamily="34" charset="0"/>
              </a:rPr>
              <a:t>Parent.Machine</a:t>
            </a:r>
            <a:endParaRPr lang="en-US" sz="800" dirty="0">
              <a:solidFill>
                <a:schemeClr val="bg1"/>
              </a:solidFill>
              <a:latin typeface="Arial" panose="020B0604020202020204" pitchFamily="34" charset="0"/>
              <a:cs typeface="Arial" panose="020B0604020202020204" pitchFamily="34" charset="0"/>
            </a:endParaRPr>
          </a:p>
          <a:p>
            <a:r>
              <a:rPr lang="en-US" sz="800" dirty="0" err="1">
                <a:solidFill>
                  <a:schemeClr val="bg1"/>
                </a:solidFill>
                <a:latin typeface="Arial" panose="020B0604020202020204" pitchFamily="34" charset="0"/>
                <a:cs typeface="Arial" panose="020B0604020202020204" pitchFamily="34" charset="0"/>
              </a:rPr>
              <a:t>self.Utime</a:t>
            </a:r>
            <a:r>
              <a:rPr lang="en-US" sz="800" dirty="0">
                <a:solidFill>
                  <a:schemeClr val="bg1"/>
                </a:solidFill>
                <a:latin typeface="Arial" panose="020B0604020202020204" pitchFamily="34" charset="0"/>
                <a:cs typeface="Arial" panose="020B0604020202020204" pitchFamily="34" charset="0"/>
              </a:rPr>
              <a:t> = </a:t>
            </a:r>
            <a:r>
              <a:rPr lang="en-US" sz="800" dirty="0" err="1">
                <a:solidFill>
                  <a:schemeClr val="bg1"/>
                </a:solidFill>
                <a:latin typeface="Arial" panose="020B0604020202020204" pitchFamily="34" charset="0"/>
                <a:cs typeface="Arial" panose="020B0604020202020204" pitchFamily="34" charset="0"/>
              </a:rPr>
              <a:t>Parent.Utime</a:t>
            </a:r>
            <a:endParaRPr lang="en-US" sz="800" dirty="0">
              <a:solidFill>
                <a:schemeClr val="bg1"/>
              </a:solidFill>
              <a:latin typeface="Arial" panose="020B0604020202020204" pitchFamily="34" charset="0"/>
              <a:cs typeface="Arial" panose="020B0604020202020204" pitchFamily="34" charset="0"/>
            </a:endParaRPr>
          </a:p>
          <a:p>
            <a:r>
              <a:rPr lang="en-US" sz="800" dirty="0" err="1">
                <a:solidFill>
                  <a:schemeClr val="bg1"/>
                </a:solidFill>
                <a:latin typeface="Arial" panose="020B0604020202020204" pitchFamily="34" charset="0"/>
                <a:cs typeface="Arial" panose="020B0604020202020204" pitchFamily="34" charset="0"/>
              </a:rPr>
              <a:t>self.echo_timeout_us</a:t>
            </a:r>
            <a:r>
              <a:rPr lang="en-US" sz="800" dirty="0">
                <a:solidFill>
                  <a:schemeClr val="bg1"/>
                </a:solidFill>
                <a:latin typeface="Arial" panose="020B0604020202020204" pitchFamily="34" charset="0"/>
                <a:cs typeface="Arial" panose="020B0604020202020204" pitchFamily="34" charset="0"/>
              </a:rPr>
              <a:t> = </a:t>
            </a:r>
            <a:r>
              <a:rPr lang="en-US" sz="800" dirty="0" err="1">
                <a:solidFill>
                  <a:schemeClr val="bg1"/>
                </a:solidFill>
                <a:latin typeface="Arial" panose="020B0604020202020204" pitchFamily="34" charset="0"/>
                <a:cs typeface="Arial" panose="020B0604020202020204" pitchFamily="34" charset="0"/>
              </a:rPr>
              <a:t>self.Parent.Echo_Timeout_us</a:t>
            </a:r>
            <a:endParaRPr lang="en-US" sz="800" dirty="0">
              <a:solidFill>
                <a:schemeClr val="bg1"/>
              </a:solidFill>
              <a:latin typeface="Arial" panose="020B0604020202020204" pitchFamily="34" charset="0"/>
              <a:cs typeface="Arial" panose="020B0604020202020204" pitchFamily="34" charset="0"/>
            </a:endParaRPr>
          </a:p>
          <a:p>
            <a:r>
              <a:rPr lang="en-US" sz="800" dirty="0">
                <a:solidFill>
                  <a:schemeClr val="bg1"/>
                </a:solidFill>
                <a:latin typeface="Arial" panose="020B0604020202020204" pitchFamily="34" charset="0"/>
                <a:cs typeface="Arial" panose="020B0604020202020204" pitchFamily="34" charset="0"/>
              </a:rPr>
              <a:t># Init trigger pin (out)</a:t>
            </a:r>
          </a:p>
          <a:p>
            <a:r>
              <a:rPr lang="en-US" sz="800" dirty="0" err="1">
                <a:solidFill>
                  <a:schemeClr val="bg1"/>
                </a:solidFill>
                <a:latin typeface="Arial" panose="020B0604020202020204" pitchFamily="34" charset="0"/>
                <a:cs typeface="Arial" panose="020B0604020202020204" pitchFamily="34" charset="0"/>
              </a:rPr>
              <a:t>self.trigger</a:t>
            </a:r>
            <a:r>
              <a:rPr lang="en-US" sz="800" dirty="0">
                <a:solidFill>
                  <a:schemeClr val="bg1"/>
                </a:solidFill>
                <a:latin typeface="Arial" panose="020B0604020202020204" pitchFamily="34" charset="0"/>
                <a:cs typeface="Arial" panose="020B0604020202020204" pitchFamily="34" charset="0"/>
              </a:rPr>
              <a:t> = </a:t>
            </a:r>
            <a:r>
              <a:rPr lang="en-US" sz="800" dirty="0" err="1">
                <a:solidFill>
                  <a:schemeClr val="bg1"/>
                </a:solidFill>
                <a:latin typeface="Arial" panose="020B0604020202020204" pitchFamily="34" charset="0"/>
                <a:cs typeface="Arial" panose="020B0604020202020204" pitchFamily="34" charset="0"/>
              </a:rPr>
              <a:t>self.Machine.Pin</a:t>
            </a:r>
            <a:br>
              <a:rPr lang="en-US" sz="800" dirty="0">
                <a:solidFill>
                  <a:schemeClr val="bg1"/>
                </a:solidFill>
                <a:latin typeface="Arial" panose="020B0604020202020204" pitchFamily="34" charset="0"/>
                <a:cs typeface="Arial" panose="020B0604020202020204" pitchFamily="34" charset="0"/>
              </a:rPr>
            </a:br>
            <a:r>
              <a:rPr lang="en-US" sz="800" dirty="0">
                <a:solidFill>
                  <a:schemeClr val="bg1"/>
                </a:solidFill>
                <a:latin typeface="Arial" panose="020B0604020202020204" pitchFamily="34" charset="0"/>
                <a:cs typeface="Arial" panose="020B0604020202020204" pitchFamily="34" charset="0"/>
              </a:rPr>
              <a:t>(self.App.TRIG1, mode=</a:t>
            </a:r>
            <a:r>
              <a:rPr lang="en-US" sz="800" dirty="0" err="1">
                <a:solidFill>
                  <a:schemeClr val="bg1"/>
                </a:solidFill>
                <a:latin typeface="Arial" panose="020B0604020202020204" pitchFamily="34" charset="0"/>
                <a:cs typeface="Arial" panose="020B0604020202020204" pitchFamily="34" charset="0"/>
              </a:rPr>
              <a:t>self.Machine.Pin.OUT</a:t>
            </a:r>
            <a:r>
              <a:rPr lang="en-US" sz="800" dirty="0">
                <a:solidFill>
                  <a:schemeClr val="bg1"/>
                </a:solidFill>
                <a:latin typeface="Arial" panose="020B0604020202020204" pitchFamily="34" charset="0"/>
                <a:cs typeface="Arial" panose="020B0604020202020204" pitchFamily="34" charset="0"/>
              </a:rPr>
              <a:t>, pull=None)</a:t>
            </a:r>
          </a:p>
          <a:p>
            <a:r>
              <a:rPr lang="en-US" sz="800" dirty="0" err="1">
                <a:solidFill>
                  <a:schemeClr val="bg1"/>
                </a:solidFill>
                <a:latin typeface="Arial" panose="020B0604020202020204" pitchFamily="34" charset="0"/>
                <a:cs typeface="Arial" panose="020B0604020202020204" pitchFamily="34" charset="0"/>
              </a:rPr>
              <a:t>self.trigger.value</a:t>
            </a:r>
            <a:r>
              <a:rPr lang="en-US" sz="800" dirty="0">
                <a:solidFill>
                  <a:schemeClr val="bg1"/>
                </a:solidFill>
                <a:latin typeface="Arial" panose="020B0604020202020204" pitchFamily="34" charset="0"/>
                <a:cs typeface="Arial" panose="020B0604020202020204" pitchFamily="34" charset="0"/>
              </a:rPr>
              <a:t>(0)</a:t>
            </a:r>
          </a:p>
          <a:p>
            <a:r>
              <a:rPr lang="en-US" sz="800" dirty="0">
                <a:solidFill>
                  <a:schemeClr val="bg1"/>
                </a:solidFill>
                <a:latin typeface="Arial" panose="020B0604020202020204" pitchFamily="34" charset="0"/>
                <a:cs typeface="Arial" panose="020B0604020202020204" pitchFamily="34" charset="0"/>
              </a:rPr>
              <a:t># Init echo pin (in)</a:t>
            </a:r>
          </a:p>
          <a:p>
            <a:r>
              <a:rPr lang="en-US" sz="800" dirty="0" err="1">
                <a:solidFill>
                  <a:schemeClr val="bg1"/>
                </a:solidFill>
                <a:latin typeface="Arial" panose="020B0604020202020204" pitchFamily="34" charset="0"/>
                <a:cs typeface="Arial" panose="020B0604020202020204" pitchFamily="34" charset="0"/>
              </a:rPr>
              <a:t>self.echo</a:t>
            </a:r>
            <a:r>
              <a:rPr lang="en-US" sz="800" dirty="0">
                <a:solidFill>
                  <a:schemeClr val="bg1"/>
                </a:solidFill>
                <a:latin typeface="Arial" panose="020B0604020202020204" pitchFamily="34" charset="0"/>
                <a:cs typeface="Arial" panose="020B0604020202020204" pitchFamily="34" charset="0"/>
              </a:rPr>
              <a:t> = </a:t>
            </a:r>
            <a:r>
              <a:rPr lang="en-US" sz="800" dirty="0" err="1">
                <a:solidFill>
                  <a:schemeClr val="bg1"/>
                </a:solidFill>
                <a:latin typeface="Arial" panose="020B0604020202020204" pitchFamily="34" charset="0"/>
                <a:cs typeface="Arial" panose="020B0604020202020204" pitchFamily="34" charset="0"/>
              </a:rPr>
              <a:t>self.Machine.Pin</a:t>
            </a:r>
            <a:br>
              <a:rPr lang="en-US" sz="800" dirty="0">
                <a:solidFill>
                  <a:schemeClr val="bg1"/>
                </a:solidFill>
                <a:latin typeface="Arial" panose="020B0604020202020204" pitchFamily="34" charset="0"/>
                <a:cs typeface="Arial" panose="020B0604020202020204" pitchFamily="34" charset="0"/>
              </a:rPr>
            </a:br>
            <a:r>
              <a:rPr lang="en-US" sz="800" dirty="0">
                <a:solidFill>
                  <a:schemeClr val="bg1"/>
                </a:solidFill>
                <a:latin typeface="Arial" panose="020B0604020202020204" pitchFamily="34" charset="0"/>
                <a:cs typeface="Arial" panose="020B0604020202020204" pitchFamily="34" charset="0"/>
              </a:rPr>
              <a:t>(self.App.ECHO1, mode=self.Machine.Pin.IN, pull=None)</a:t>
            </a:r>
          </a:p>
          <a:p>
            <a:r>
              <a:rPr lang="en-US" sz="800" dirty="0" err="1">
                <a:solidFill>
                  <a:schemeClr val="bg1"/>
                </a:solidFill>
                <a:latin typeface="Arial" panose="020B0604020202020204" pitchFamily="34" charset="0"/>
                <a:cs typeface="Arial" panose="020B0604020202020204" pitchFamily="34" charset="0"/>
              </a:rPr>
              <a:t>self.loop_counter</a:t>
            </a:r>
            <a:r>
              <a:rPr lang="en-US" sz="800" dirty="0">
                <a:solidFill>
                  <a:schemeClr val="bg1"/>
                </a:solidFill>
                <a:latin typeface="Arial" panose="020B0604020202020204" pitchFamily="34" charset="0"/>
                <a:cs typeface="Arial" panose="020B0604020202020204" pitchFamily="34" charset="0"/>
              </a:rPr>
              <a:t> = 0</a:t>
            </a:r>
          </a:p>
        </p:txBody>
      </p:sp>
      <p:sp>
        <p:nvSpPr>
          <p:cNvPr id="97" name="Rectangle 96">
            <a:extLst>
              <a:ext uri="{FF2B5EF4-FFF2-40B4-BE49-F238E27FC236}">
                <a16:creationId xmlns:a16="http://schemas.microsoft.com/office/drawing/2014/main" id="{E414D7EE-3B6F-2C92-B0B9-30202DBED914}"/>
              </a:ext>
            </a:extLst>
          </p:cNvPr>
          <p:cNvSpPr/>
          <p:nvPr/>
        </p:nvSpPr>
        <p:spPr>
          <a:xfrm>
            <a:off x="8477695" y="4824460"/>
            <a:ext cx="2862423" cy="64047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r>
              <a:rPr lang="en-US" sz="800" dirty="0">
                <a:solidFill>
                  <a:schemeClr val="bg1"/>
                </a:solidFill>
                <a:latin typeface="Arial" panose="020B0604020202020204" pitchFamily="34" charset="0"/>
                <a:cs typeface="Arial" panose="020B0604020202020204" pitchFamily="34" charset="0"/>
              </a:rPr>
              <a:t>_</a:t>
            </a:r>
            <a:r>
              <a:rPr lang="en-US" sz="800" dirty="0" err="1">
                <a:solidFill>
                  <a:schemeClr val="bg1"/>
                </a:solidFill>
                <a:latin typeface="Arial" panose="020B0604020202020204" pitchFamily="34" charset="0"/>
                <a:cs typeface="Arial" panose="020B0604020202020204" pitchFamily="34" charset="0"/>
              </a:rPr>
              <a:t>send_pulse_and_wait</a:t>
            </a:r>
            <a:r>
              <a:rPr lang="en-US" sz="800" dirty="0">
                <a:solidFill>
                  <a:schemeClr val="bg1"/>
                </a:solidFill>
                <a:latin typeface="Arial" panose="020B0604020202020204" pitchFamily="34" charset="0"/>
                <a:cs typeface="Arial" panose="020B0604020202020204" pitchFamily="34" charset="0"/>
              </a:rPr>
              <a:t>()</a:t>
            </a:r>
            <a:br>
              <a:rPr lang="en-US" sz="800" dirty="0">
                <a:solidFill>
                  <a:schemeClr val="bg1"/>
                </a:solidFill>
                <a:latin typeface="Arial" panose="020B0604020202020204" pitchFamily="34" charset="0"/>
                <a:cs typeface="Arial" panose="020B0604020202020204" pitchFamily="34" charset="0"/>
              </a:rPr>
            </a:br>
            <a:r>
              <a:rPr lang="en-US" sz="800" dirty="0" err="1">
                <a:solidFill>
                  <a:schemeClr val="bg1"/>
                </a:solidFill>
                <a:latin typeface="Arial" panose="020B0604020202020204" pitchFamily="34" charset="0"/>
                <a:cs typeface="Arial" panose="020B0604020202020204" pitchFamily="34" charset="0"/>
              </a:rPr>
              <a:t>distance_mm</a:t>
            </a:r>
            <a:r>
              <a:rPr lang="en-US" sz="800" dirty="0">
                <a:solidFill>
                  <a:schemeClr val="bg1"/>
                </a:solidFill>
                <a:latin typeface="Arial" panose="020B0604020202020204" pitchFamily="34" charset="0"/>
                <a:cs typeface="Arial" panose="020B0604020202020204" pitchFamily="34" charset="0"/>
              </a:rPr>
              <a:t>()</a:t>
            </a:r>
            <a:br>
              <a:rPr lang="en-US" sz="800" dirty="0">
                <a:solidFill>
                  <a:schemeClr val="bg1"/>
                </a:solidFill>
                <a:latin typeface="Arial" panose="020B0604020202020204" pitchFamily="34" charset="0"/>
                <a:cs typeface="Arial" panose="020B0604020202020204" pitchFamily="34" charset="0"/>
              </a:rPr>
            </a:br>
            <a:r>
              <a:rPr lang="en-US" sz="800" dirty="0" err="1">
                <a:solidFill>
                  <a:schemeClr val="bg1"/>
                </a:solidFill>
                <a:latin typeface="Arial" panose="020B0604020202020204" pitchFamily="34" charset="0"/>
                <a:cs typeface="Arial" panose="020B0604020202020204" pitchFamily="34" charset="0"/>
              </a:rPr>
              <a:t>distance_cm</a:t>
            </a:r>
            <a:r>
              <a:rPr lang="en-US" sz="800" dirty="0">
                <a:solidFill>
                  <a:schemeClr val="bg1"/>
                </a:solidFill>
                <a:latin typeface="Arial" panose="020B0604020202020204" pitchFamily="34" charset="0"/>
                <a:cs typeface="Arial" panose="020B0604020202020204" pitchFamily="34" charset="0"/>
              </a:rPr>
              <a:t>()</a:t>
            </a:r>
            <a:br>
              <a:rPr lang="en-US" sz="800" dirty="0">
                <a:solidFill>
                  <a:schemeClr val="bg1"/>
                </a:solidFill>
                <a:latin typeface="Arial" panose="020B0604020202020204" pitchFamily="34" charset="0"/>
                <a:cs typeface="Arial" panose="020B0604020202020204" pitchFamily="34" charset="0"/>
              </a:rPr>
            </a:br>
            <a:r>
              <a:rPr lang="en-US" sz="800" dirty="0" err="1">
                <a:solidFill>
                  <a:schemeClr val="bg1"/>
                </a:solidFill>
                <a:latin typeface="Arial" panose="020B0604020202020204" pitchFamily="34" charset="0"/>
                <a:cs typeface="Arial" panose="020B0604020202020204" pitchFamily="34" charset="0"/>
              </a:rPr>
              <a:t>self_test</a:t>
            </a:r>
            <a:r>
              <a:rPr lang="en-US" sz="800" dirty="0">
                <a:solidFill>
                  <a:schemeClr val="bg1"/>
                </a:solidFill>
                <a:latin typeface="Arial" panose="020B0604020202020204" pitchFamily="34" charset="0"/>
                <a:cs typeface="Arial" panose="020B0604020202020204" pitchFamily="34" charset="0"/>
              </a:rPr>
              <a:t>(self, </a:t>
            </a:r>
            <a:r>
              <a:rPr lang="en-US" sz="800" dirty="0" err="1">
                <a:solidFill>
                  <a:schemeClr val="bg1"/>
                </a:solidFill>
                <a:latin typeface="Arial" panose="020B0604020202020204" pitchFamily="34" charset="0"/>
                <a:cs typeface="Arial" panose="020B0604020202020204" pitchFamily="34" charset="0"/>
              </a:rPr>
              <a:t>test_loops</a:t>
            </a:r>
            <a:r>
              <a:rPr lang="en-US" sz="800" dirty="0">
                <a:solidFill>
                  <a:schemeClr val="bg1"/>
                </a:solidFill>
                <a:latin typeface="Arial" panose="020B0604020202020204" pitchFamily="34" charset="0"/>
                <a:cs typeface="Arial" panose="020B0604020202020204" pitchFamily="34" charset="0"/>
              </a:rPr>
              <a:t>, </a:t>
            </a:r>
            <a:r>
              <a:rPr lang="en-US" sz="800" dirty="0" err="1">
                <a:solidFill>
                  <a:schemeClr val="bg1"/>
                </a:solidFill>
                <a:latin typeface="Arial" panose="020B0604020202020204" pitchFamily="34" charset="0"/>
                <a:cs typeface="Arial" panose="020B0604020202020204" pitchFamily="34" charset="0"/>
              </a:rPr>
              <a:t>mm_or_cm</a:t>
            </a:r>
            <a:r>
              <a:rPr lang="en-US" sz="800" dirty="0">
                <a:solidFill>
                  <a:schemeClr val="bg1"/>
                </a:solidFill>
                <a:latin typeface="Arial" panose="020B0604020202020204" pitchFamily="34" charset="0"/>
                <a:cs typeface="Arial" panose="020B0604020202020204" pitchFamily="34" charset="0"/>
              </a:rPr>
              <a:t>=1)</a:t>
            </a:r>
          </a:p>
        </p:txBody>
      </p:sp>
      <p:sp>
        <p:nvSpPr>
          <p:cNvPr id="108" name="Rectangle 107">
            <a:extLst>
              <a:ext uri="{FF2B5EF4-FFF2-40B4-BE49-F238E27FC236}">
                <a16:creationId xmlns:a16="http://schemas.microsoft.com/office/drawing/2014/main" id="{355872D8-C1B9-1A75-DDFA-1564FF4909D9}"/>
              </a:ext>
            </a:extLst>
          </p:cNvPr>
          <p:cNvSpPr/>
          <p:nvPr/>
        </p:nvSpPr>
        <p:spPr>
          <a:xfrm>
            <a:off x="8425112" y="389809"/>
            <a:ext cx="1005424"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&lt;&lt;File&gt;&gt;</a:t>
            </a:r>
          </a:p>
          <a:p>
            <a:pPr algn="ctr"/>
            <a:r>
              <a:rPr lang="en-US" sz="800">
                <a:solidFill>
                  <a:schemeClr val="bg1"/>
                </a:solidFill>
                <a:latin typeface="Arial" panose="020B0604020202020204" pitchFamily="34" charset="0"/>
                <a:cs typeface="Arial" panose="020B0604020202020204" pitchFamily="34" charset="0"/>
              </a:rPr>
              <a:t>tsrt.py</a:t>
            </a:r>
          </a:p>
        </p:txBody>
      </p:sp>
      <p:sp>
        <p:nvSpPr>
          <p:cNvPr id="109" name="Rectangle 108">
            <a:extLst>
              <a:ext uri="{FF2B5EF4-FFF2-40B4-BE49-F238E27FC236}">
                <a16:creationId xmlns:a16="http://schemas.microsoft.com/office/drawing/2014/main" id="{F9CD707F-B75C-9FCE-5492-9737F7D0B093}"/>
              </a:ext>
            </a:extLst>
          </p:cNvPr>
          <p:cNvSpPr/>
          <p:nvPr/>
        </p:nvSpPr>
        <p:spPr>
          <a:xfrm>
            <a:off x="8425112" y="637747"/>
            <a:ext cx="2573088" cy="161934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sp>
        <p:nvSpPr>
          <p:cNvPr id="110" name="Rectangle 109">
            <a:extLst>
              <a:ext uri="{FF2B5EF4-FFF2-40B4-BE49-F238E27FC236}">
                <a16:creationId xmlns:a16="http://schemas.microsoft.com/office/drawing/2014/main" id="{E6CE767E-CA6A-F261-85D3-28A2BD64219F}"/>
              </a:ext>
            </a:extLst>
          </p:cNvPr>
          <p:cNvSpPr/>
          <p:nvPr/>
        </p:nvSpPr>
        <p:spPr>
          <a:xfrm>
            <a:off x="8477695" y="670652"/>
            <a:ext cx="2459246" cy="43113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pPr algn="ctr"/>
            <a:r>
              <a:rPr lang="en-US" sz="800" dirty="0">
                <a:solidFill>
                  <a:schemeClr val="bg1"/>
                </a:solidFill>
                <a:latin typeface="Arial" panose="020B0604020202020204" pitchFamily="34" charset="0"/>
                <a:cs typeface="Arial" panose="020B0604020202020204" pitchFamily="34" charset="0"/>
              </a:rPr>
              <a:t>&lt;&lt;class&gt;&gt;</a:t>
            </a:r>
          </a:p>
          <a:p>
            <a:pPr algn="ctr"/>
            <a:r>
              <a:rPr lang="en-US" sz="800" dirty="0">
                <a:solidFill>
                  <a:schemeClr val="bg1"/>
                </a:solidFill>
                <a:latin typeface="Arial" panose="020B0604020202020204" pitchFamily="34" charset="0"/>
                <a:cs typeface="Arial" panose="020B0604020202020204" pitchFamily="34" charset="0"/>
              </a:rPr>
              <a:t>TCRT5000 (Parent) </a:t>
            </a:r>
          </a:p>
        </p:txBody>
      </p:sp>
      <p:sp>
        <p:nvSpPr>
          <p:cNvPr id="111" name="Rectangle 110">
            <a:extLst>
              <a:ext uri="{FF2B5EF4-FFF2-40B4-BE49-F238E27FC236}">
                <a16:creationId xmlns:a16="http://schemas.microsoft.com/office/drawing/2014/main" id="{DB7BB566-BDB1-FAB2-B25A-13E6682EFADB}"/>
              </a:ext>
            </a:extLst>
          </p:cNvPr>
          <p:cNvSpPr/>
          <p:nvPr/>
        </p:nvSpPr>
        <p:spPr>
          <a:xfrm>
            <a:off x="8477695" y="1104157"/>
            <a:ext cx="2459246" cy="70843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r>
              <a:rPr lang="en-US" sz="800" dirty="0" err="1">
                <a:solidFill>
                  <a:schemeClr val="bg1"/>
                </a:solidFill>
                <a:latin typeface="Arial" panose="020B0604020202020204" pitchFamily="34" charset="0"/>
                <a:cs typeface="Arial" panose="020B0604020202020204" pitchFamily="34" charset="0"/>
              </a:rPr>
              <a:t>self.Parent</a:t>
            </a:r>
            <a:r>
              <a:rPr lang="en-US" sz="800" dirty="0">
                <a:solidFill>
                  <a:schemeClr val="bg1"/>
                </a:solidFill>
                <a:latin typeface="Arial" panose="020B0604020202020204" pitchFamily="34" charset="0"/>
                <a:cs typeface="Arial" panose="020B0604020202020204" pitchFamily="34" charset="0"/>
              </a:rPr>
              <a:t> = Parent</a:t>
            </a:r>
          </a:p>
          <a:p>
            <a:r>
              <a:rPr lang="en-US" sz="800" dirty="0" err="1">
                <a:solidFill>
                  <a:schemeClr val="bg1"/>
                </a:solidFill>
                <a:latin typeface="Arial" panose="020B0604020202020204" pitchFamily="34" charset="0"/>
                <a:cs typeface="Arial" panose="020B0604020202020204" pitchFamily="34" charset="0"/>
              </a:rPr>
              <a:t>self.IR_Pin</a:t>
            </a:r>
            <a:r>
              <a:rPr lang="en-US" sz="800" dirty="0">
                <a:solidFill>
                  <a:schemeClr val="bg1"/>
                </a:solidFill>
                <a:latin typeface="Arial" panose="020B0604020202020204" pitchFamily="34" charset="0"/>
                <a:cs typeface="Arial" panose="020B0604020202020204" pitchFamily="34" charset="0"/>
              </a:rPr>
              <a:t> = </a:t>
            </a:r>
            <a:r>
              <a:rPr lang="en-US" sz="800" dirty="0" err="1">
                <a:solidFill>
                  <a:schemeClr val="bg1"/>
                </a:solidFill>
                <a:latin typeface="Arial" panose="020B0604020202020204" pitchFamily="34" charset="0"/>
                <a:cs typeface="Arial" panose="020B0604020202020204" pitchFamily="34" charset="0"/>
              </a:rPr>
              <a:t>self.Parent.Machine.Pin</a:t>
            </a:r>
            <a:br>
              <a:rPr lang="en-US" sz="800" dirty="0">
                <a:solidFill>
                  <a:schemeClr val="bg1"/>
                </a:solidFill>
                <a:latin typeface="Arial" panose="020B0604020202020204" pitchFamily="34" charset="0"/>
                <a:cs typeface="Arial" panose="020B0604020202020204" pitchFamily="34" charset="0"/>
              </a:rPr>
            </a:br>
            <a:r>
              <a:rPr lang="en-US" sz="800" dirty="0">
                <a:solidFill>
                  <a:schemeClr val="bg1"/>
                </a:solidFill>
                <a:latin typeface="Arial" panose="020B0604020202020204" pitchFamily="34" charset="0"/>
                <a:cs typeface="Arial" panose="020B0604020202020204" pitchFamily="34" charset="0"/>
              </a:rPr>
              <a:t>(6, mode=self.Parent.Machine.Pin.IN, pull=None)</a:t>
            </a:r>
          </a:p>
          <a:p>
            <a:r>
              <a:rPr lang="en-US" sz="800" dirty="0" err="1">
                <a:solidFill>
                  <a:schemeClr val="bg1"/>
                </a:solidFill>
                <a:latin typeface="Arial" panose="020B0604020202020204" pitchFamily="34" charset="0"/>
                <a:cs typeface="Arial" panose="020B0604020202020204" pitchFamily="34" charset="0"/>
              </a:rPr>
              <a:t>self.loop_counter</a:t>
            </a:r>
            <a:r>
              <a:rPr lang="en-US" sz="800" dirty="0">
                <a:solidFill>
                  <a:schemeClr val="bg1"/>
                </a:solidFill>
                <a:latin typeface="Arial" panose="020B0604020202020204" pitchFamily="34" charset="0"/>
                <a:cs typeface="Arial" panose="020B0604020202020204" pitchFamily="34" charset="0"/>
              </a:rPr>
              <a:t> = 0</a:t>
            </a:r>
          </a:p>
          <a:p>
            <a:endParaRPr lang="en-US" sz="800" dirty="0">
              <a:solidFill>
                <a:schemeClr val="bg1"/>
              </a:solidFill>
              <a:latin typeface="Arial" panose="020B0604020202020204" pitchFamily="34" charset="0"/>
              <a:cs typeface="Arial" panose="020B0604020202020204" pitchFamily="34" charset="0"/>
            </a:endParaRPr>
          </a:p>
        </p:txBody>
      </p:sp>
      <p:sp>
        <p:nvSpPr>
          <p:cNvPr id="112" name="Rectangle 111">
            <a:extLst>
              <a:ext uri="{FF2B5EF4-FFF2-40B4-BE49-F238E27FC236}">
                <a16:creationId xmlns:a16="http://schemas.microsoft.com/office/drawing/2014/main" id="{9DECA697-D432-CABC-68FF-906DD3E871E9}"/>
              </a:ext>
            </a:extLst>
          </p:cNvPr>
          <p:cNvSpPr/>
          <p:nvPr/>
        </p:nvSpPr>
        <p:spPr>
          <a:xfrm>
            <a:off x="8478391" y="1812596"/>
            <a:ext cx="2458550" cy="36765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r>
              <a:rPr lang="en-US" sz="800" dirty="0" err="1">
                <a:solidFill>
                  <a:schemeClr val="bg1"/>
                </a:solidFill>
                <a:latin typeface="Arial" panose="020B0604020202020204" pitchFamily="34" charset="0"/>
                <a:cs typeface="Arial" panose="020B0604020202020204" pitchFamily="34" charset="0"/>
              </a:rPr>
              <a:t>ir_sensor_read</a:t>
            </a:r>
            <a:r>
              <a:rPr lang="en-US" sz="800" dirty="0">
                <a:solidFill>
                  <a:schemeClr val="bg1"/>
                </a:solidFill>
                <a:latin typeface="Arial" panose="020B0604020202020204" pitchFamily="34" charset="0"/>
                <a:cs typeface="Arial" panose="020B0604020202020204" pitchFamily="34" charset="0"/>
              </a:rPr>
              <a:t>()</a:t>
            </a:r>
            <a:br>
              <a:rPr lang="en-US" sz="800" dirty="0">
                <a:solidFill>
                  <a:schemeClr val="bg1"/>
                </a:solidFill>
                <a:latin typeface="Arial" panose="020B0604020202020204" pitchFamily="34" charset="0"/>
                <a:cs typeface="Arial" panose="020B0604020202020204" pitchFamily="34" charset="0"/>
              </a:rPr>
            </a:br>
            <a:r>
              <a:rPr lang="en-US" sz="800" dirty="0" err="1">
                <a:solidFill>
                  <a:schemeClr val="bg1"/>
                </a:solidFill>
                <a:latin typeface="Arial" panose="020B0604020202020204" pitchFamily="34" charset="0"/>
                <a:cs typeface="Arial" panose="020B0604020202020204" pitchFamily="34" charset="0"/>
              </a:rPr>
              <a:t>self_test</a:t>
            </a:r>
            <a:r>
              <a:rPr lang="en-US" sz="800" dirty="0">
                <a:solidFill>
                  <a:schemeClr val="bg1"/>
                </a:solidFill>
                <a:latin typeface="Arial" panose="020B0604020202020204" pitchFamily="34" charset="0"/>
                <a:cs typeface="Arial" panose="020B0604020202020204" pitchFamily="34" charset="0"/>
              </a:rPr>
              <a:t>(self, </a:t>
            </a:r>
            <a:r>
              <a:rPr lang="en-US" sz="800" dirty="0" err="1">
                <a:solidFill>
                  <a:schemeClr val="bg1"/>
                </a:solidFill>
                <a:latin typeface="Arial" panose="020B0604020202020204" pitchFamily="34" charset="0"/>
                <a:cs typeface="Arial" panose="020B0604020202020204" pitchFamily="34" charset="0"/>
              </a:rPr>
              <a:t>test_loops</a:t>
            </a:r>
            <a:r>
              <a:rPr lang="en-US" sz="800" dirty="0">
                <a:solidFill>
                  <a:schemeClr val="bg1"/>
                </a:solidFill>
                <a:latin typeface="Arial" panose="020B0604020202020204" pitchFamily="34" charset="0"/>
                <a:cs typeface="Arial" panose="020B0604020202020204" pitchFamily="34" charset="0"/>
              </a:rPr>
              <a:t>)</a:t>
            </a:r>
          </a:p>
        </p:txBody>
      </p:sp>
      <p:sp>
        <p:nvSpPr>
          <p:cNvPr id="118" name="Rectangle 117">
            <a:extLst>
              <a:ext uri="{FF2B5EF4-FFF2-40B4-BE49-F238E27FC236}">
                <a16:creationId xmlns:a16="http://schemas.microsoft.com/office/drawing/2014/main" id="{A058622B-B762-E177-1059-709323AB1C1D}"/>
              </a:ext>
            </a:extLst>
          </p:cNvPr>
          <p:cNvSpPr/>
          <p:nvPr/>
        </p:nvSpPr>
        <p:spPr>
          <a:xfrm>
            <a:off x="2418695" y="1784556"/>
            <a:ext cx="2205322" cy="29770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pPr algn="ctr"/>
            <a:r>
              <a:rPr lang="en-US" sz="800" dirty="0">
                <a:solidFill>
                  <a:schemeClr val="bg1"/>
                </a:solidFill>
                <a:latin typeface="Arial" panose="020B0604020202020204" pitchFamily="34" charset="0"/>
                <a:cs typeface="Arial" panose="020B0604020202020204" pitchFamily="34" charset="0"/>
              </a:rPr>
              <a:t>&lt;&lt;class&gt;&gt;</a:t>
            </a:r>
          </a:p>
          <a:p>
            <a:pPr algn="ctr"/>
            <a:r>
              <a:rPr lang="en-US" sz="800" dirty="0" err="1">
                <a:solidFill>
                  <a:schemeClr val="bg1"/>
                </a:solidFill>
                <a:latin typeface="Arial" panose="020B0604020202020204" pitchFamily="34" charset="0"/>
                <a:cs typeface="Arial" panose="020B0604020202020204" pitchFamily="34" charset="0"/>
              </a:rPr>
              <a:t>Sumobot</a:t>
            </a:r>
            <a:r>
              <a:rPr lang="en-US" sz="800" dirty="0">
                <a:solidFill>
                  <a:schemeClr val="bg1"/>
                </a:solidFill>
                <a:latin typeface="Arial" panose="020B0604020202020204" pitchFamily="34" charset="0"/>
                <a:cs typeface="Arial" panose="020B0604020202020204" pitchFamily="34" charset="0"/>
              </a:rPr>
              <a:t>() </a:t>
            </a:r>
          </a:p>
        </p:txBody>
      </p:sp>
      <p:sp>
        <p:nvSpPr>
          <p:cNvPr id="119" name="Rectangle 118">
            <a:extLst>
              <a:ext uri="{FF2B5EF4-FFF2-40B4-BE49-F238E27FC236}">
                <a16:creationId xmlns:a16="http://schemas.microsoft.com/office/drawing/2014/main" id="{57877EA8-53A5-CB8E-FBC3-E2305B6D4884}"/>
              </a:ext>
            </a:extLst>
          </p:cNvPr>
          <p:cNvSpPr/>
          <p:nvPr/>
        </p:nvSpPr>
        <p:spPr>
          <a:xfrm>
            <a:off x="2418695" y="2080313"/>
            <a:ext cx="2205322" cy="291599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r>
              <a:rPr lang="en-US" sz="800" dirty="0" err="1">
                <a:solidFill>
                  <a:schemeClr val="bg1"/>
                </a:solidFill>
                <a:latin typeface="Arial" panose="020B0604020202020204" pitchFamily="34" charset="0"/>
                <a:cs typeface="Arial" panose="020B0604020202020204" pitchFamily="34" charset="0"/>
              </a:rPr>
              <a:t>self.App</a:t>
            </a:r>
            <a:r>
              <a:rPr lang="en-US" sz="800" dirty="0">
                <a:solidFill>
                  <a:schemeClr val="bg1"/>
                </a:solidFill>
                <a:latin typeface="Arial" panose="020B0604020202020204" pitchFamily="34" charset="0"/>
                <a:cs typeface="Arial" panose="020B0604020202020204" pitchFamily="34" charset="0"/>
              </a:rPr>
              <a:t> = Parent</a:t>
            </a:r>
          </a:p>
          <a:p>
            <a:r>
              <a:rPr lang="en-US" sz="800" dirty="0" err="1">
                <a:solidFill>
                  <a:schemeClr val="bg1"/>
                </a:solidFill>
                <a:latin typeface="Arial" panose="020B0604020202020204" pitchFamily="34" charset="0"/>
                <a:cs typeface="Arial" panose="020B0604020202020204" pitchFamily="34" charset="0"/>
              </a:rPr>
              <a:t>self.Machine</a:t>
            </a:r>
            <a:r>
              <a:rPr lang="en-US" sz="800" dirty="0">
                <a:solidFill>
                  <a:schemeClr val="bg1"/>
                </a:solidFill>
                <a:latin typeface="Arial" panose="020B0604020202020204" pitchFamily="34" charset="0"/>
                <a:cs typeface="Arial" panose="020B0604020202020204" pitchFamily="34" charset="0"/>
              </a:rPr>
              <a:t> = </a:t>
            </a:r>
            <a:r>
              <a:rPr lang="en-US" sz="800" dirty="0" err="1">
                <a:solidFill>
                  <a:schemeClr val="bg1"/>
                </a:solidFill>
                <a:latin typeface="Arial" panose="020B0604020202020204" pitchFamily="34" charset="0"/>
                <a:cs typeface="Arial" panose="020B0604020202020204" pitchFamily="34" charset="0"/>
              </a:rPr>
              <a:t>Sumo_machine</a:t>
            </a:r>
            <a:endParaRPr lang="en-US" sz="800" dirty="0">
              <a:solidFill>
                <a:schemeClr val="bg1"/>
              </a:solidFill>
              <a:latin typeface="Arial" panose="020B0604020202020204" pitchFamily="34" charset="0"/>
              <a:cs typeface="Arial" panose="020B0604020202020204" pitchFamily="34" charset="0"/>
            </a:endParaRPr>
          </a:p>
          <a:p>
            <a:r>
              <a:rPr lang="en-US" sz="800" dirty="0" err="1">
                <a:solidFill>
                  <a:schemeClr val="bg1"/>
                </a:solidFill>
                <a:latin typeface="Arial" panose="020B0604020202020204" pitchFamily="34" charset="0"/>
                <a:cs typeface="Arial" panose="020B0604020202020204" pitchFamily="34" charset="0"/>
              </a:rPr>
              <a:t>self.Utime</a:t>
            </a:r>
            <a:r>
              <a:rPr lang="en-US" sz="800" dirty="0">
                <a:solidFill>
                  <a:schemeClr val="bg1"/>
                </a:solidFill>
                <a:latin typeface="Arial" panose="020B0604020202020204" pitchFamily="34" charset="0"/>
                <a:cs typeface="Arial" panose="020B0604020202020204" pitchFamily="34" charset="0"/>
              </a:rPr>
              <a:t> = </a:t>
            </a:r>
            <a:r>
              <a:rPr lang="en-US" sz="800" dirty="0" err="1">
                <a:solidFill>
                  <a:schemeClr val="bg1"/>
                </a:solidFill>
                <a:latin typeface="Arial" panose="020B0604020202020204" pitchFamily="34" charset="0"/>
                <a:cs typeface="Arial" panose="020B0604020202020204" pitchFamily="34" charset="0"/>
              </a:rPr>
              <a:t>Sumo_utime</a:t>
            </a:r>
            <a:endParaRPr lang="en-US" sz="800" dirty="0">
              <a:solidFill>
                <a:schemeClr val="bg1"/>
              </a:solidFill>
              <a:latin typeface="Arial" panose="020B0604020202020204" pitchFamily="34" charset="0"/>
              <a:cs typeface="Arial" panose="020B0604020202020204" pitchFamily="34" charset="0"/>
            </a:endParaRPr>
          </a:p>
          <a:p>
            <a:r>
              <a:rPr lang="en-US" sz="800" dirty="0" err="1">
                <a:solidFill>
                  <a:schemeClr val="bg1"/>
                </a:solidFill>
                <a:latin typeface="Arial" panose="020B0604020202020204" pitchFamily="34" charset="0"/>
                <a:cs typeface="Arial" panose="020B0604020202020204" pitchFamily="34" charset="0"/>
              </a:rPr>
              <a:t>self.PWM_Frequency</a:t>
            </a:r>
            <a:r>
              <a:rPr lang="en-US" sz="800" dirty="0">
                <a:solidFill>
                  <a:schemeClr val="bg1"/>
                </a:solidFill>
                <a:latin typeface="Arial" panose="020B0604020202020204" pitchFamily="34" charset="0"/>
                <a:cs typeface="Arial" panose="020B0604020202020204" pitchFamily="34" charset="0"/>
              </a:rPr>
              <a:t> = 20000</a:t>
            </a:r>
          </a:p>
          <a:p>
            <a:r>
              <a:rPr lang="en-US" sz="800" dirty="0" err="1">
                <a:solidFill>
                  <a:schemeClr val="bg1"/>
                </a:solidFill>
                <a:latin typeface="Arial" panose="020B0604020202020204" pitchFamily="34" charset="0"/>
                <a:cs typeface="Arial" panose="020B0604020202020204" pitchFamily="34" charset="0"/>
              </a:rPr>
              <a:t>self.Echo_Timeout_us</a:t>
            </a:r>
            <a:r>
              <a:rPr lang="en-US" sz="800" dirty="0">
                <a:solidFill>
                  <a:schemeClr val="bg1"/>
                </a:solidFill>
                <a:latin typeface="Arial" panose="020B0604020202020204" pitchFamily="34" charset="0"/>
                <a:cs typeface="Arial" panose="020B0604020202020204" pitchFamily="34" charset="0"/>
              </a:rPr>
              <a:t> = 10000</a:t>
            </a:r>
          </a:p>
          <a:p>
            <a:r>
              <a:rPr lang="en-US" sz="800" dirty="0" err="1">
                <a:solidFill>
                  <a:schemeClr val="bg1"/>
                </a:solidFill>
                <a:latin typeface="Arial" panose="020B0604020202020204" pitchFamily="34" charset="0"/>
                <a:cs typeface="Arial" panose="020B0604020202020204" pitchFamily="34" charset="0"/>
              </a:rPr>
              <a:t>self.IR_Surface</a:t>
            </a:r>
            <a:r>
              <a:rPr lang="en-US" sz="800" dirty="0">
                <a:solidFill>
                  <a:schemeClr val="bg1"/>
                </a:solidFill>
                <a:latin typeface="Arial" panose="020B0604020202020204" pitchFamily="34" charset="0"/>
                <a:cs typeface="Arial" panose="020B0604020202020204" pitchFamily="34" charset="0"/>
              </a:rPr>
              <a:t> = </a:t>
            </a:r>
            <a:r>
              <a:rPr lang="en-US" sz="800" dirty="0" err="1">
                <a:solidFill>
                  <a:schemeClr val="bg1"/>
                </a:solidFill>
                <a:latin typeface="Arial" panose="020B0604020202020204" pitchFamily="34" charset="0"/>
                <a:cs typeface="Arial" panose="020B0604020202020204" pitchFamily="34" charset="0"/>
              </a:rPr>
              <a:t>self.App.Arena_Color</a:t>
            </a:r>
            <a:endParaRPr lang="en-US" sz="800" dirty="0">
              <a:solidFill>
                <a:schemeClr val="bg1"/>
              </a:solidFill>
              <a:latin typeface="Arial" panose="020B0604020202020204" pitchFamily="34" charset="0"/>
              <a:cs typeface="Arial" panose="020B0604020202020204" pitchFamily="34" charset="0"/>
            </a:endParaRPr>
          </a:p>
          <a:p>
            <a:r>
              <a:rPr lang="en-US" sz="800" dirty="0" err="1">
                <a:solidFill>
                  <a:schemeClr val="bg1"/>
                </a:solidFill>
                <a:latin typeface="Arial" panose="020B0604020202020204" pitchFamily="34" charset="0"/>
                <a:cs typeface="Arial" panose="020B0604020202020204" pitchFamily="34" charset="0"/>
              </a:rPr>
              <a:t>self.LED_Pin</a:t>
            </a:r>
            <a:r>
              <a:rPr lang="en-US" sz="800" dirty="0">
                <a:solidFill>
                  <a:schemeClr val="bg1"/>
                </a:solidFill>
                <a:latin typeface="Arial" panose="020B0604020202020204" pitchFamily="34" charset="0"/>
                <a:cs typeface="Arial" panose="020B0604020202020204" pitchFamily="34" charset="0"/>
              </a:rPr>
              <a:t> = 16</a:t>
            </a:r>
          </a:p>
          <a:p>
            <a:r>
              <a:rPr lang="en-US" sz="800" dirty="0" err="1">
                <a:solidFill>
                  <a:schemeClr val="bg1"/>
                </a:solidFill>
                <a:latin typeface="Arial" panose="020B0604020202020204" pitchFamily="34" charset="0"/>
                <a:cs typeface="Arial" panose="020B0604020202020204" pitchFamily="34" charset="0"/>
              </a:rPr>
              <a:t>self.spi_bus</a:t>
            </a:r>
            <a:r>
              <a:rPr lang="en-US" sz="800" dirty="0">
                <a:solidFill>
                  <a:schemeClr val="bg1"/>
                </a:solidFill>
                <a:latin typeface="Arial" panose="020B0604020202020204" pitchFamily="34" charset="0"/>
                <a:cs typeface="Arial" panose="020B0604020202020204" pitchFamily="34" charset="0"/>
              </a:rPr>
              <a:t> = 1</a:t>
            </a:r>
          </a:p>
          <a:p>
            <a:r>
              <a:rPr lang="en-US" sz="800" dirty="0" err="1">
                <a:solidFill>
                  <a:schemeClr val="bg1"/>
                </a:solidFill>
                <a:latin typeface="Arial" panose="020B0604020202020204" pitchFamily="34" charset="0"/>
                <a:cs typeface="Arial" panose="020B0604020202020204" pitchFamily="34" charset="0"/>
              </a:rPr>
              <a:t>self.led_count</a:t>
            </a:r>
            <a:r>
              <a:rPr lang="en-US" sz="800" dirty="0">
                <a:solidFill>
                  <a:schemeClr val="bg1"/>
                </a:solidFill>
                <a:latin typeface="Arial" panose="020B0604020202020204" pitchFamily="34" charset="0"/>
                <a:cs typeface="Arial" panose="020B0604020202020204" pitchFamily="34" charset="0"/>
              </a:rPr>
              <a:t> = 1</a:t>
            </a:r>
          </a:p>
          <a:p>
            <a:r>
              <a:rPr lang="en-US" sz="800" dirty="0" err="1">
                <a:solidFill>
                  <a:schemeClr val="bg1"/>
                </a:solidFill>
                <a:latin typeface="Arial" panose="020B0604020202020204" pitchFamily="34" charset="0"/>
                <a:cs typeface="Arial" panose="020B0604020202020204" pitchFamily="34" charset="0"/>
              </a:rPr>
              <a:t>self.intensity</a:t>
            </a:r>
            <a:r>
              <a:rPr lang="en-US" sz="800" dirty="0">
                <a:solidFill>
                  <a:schemeClr val="bg1"/>
                </a:solidFill>
                <a:latin typeface="Arial" panose="020B0604020202020204" pitchFamily="34" charset="0"/>
                <a:cs typeface="Arial" panose="020B0604020202020204" pitchFamily="34" charset="0"/>
              </a:rPr>
              <a:t> = 1</a:t>
            </a:r>
          </a:p>
          <a:p>
            <a:r>
              <a:rPr lang="en-US" sz="800" dirty="0" err="1">
                <a:solidFill>
                  <a:schemeClr val="bg1"/>
                </a:solidFill>
                <a:latin typeface="Arial" panose="020B0604020202020204" pitchFamily="34" charset="0"/>
                <a:cs typeface="Arial" panose="020B0604020202020204" pitchFamily="34" charset="0"/>
              </a:rPr>
              <a:t>self.Charge_Distance</a:t>
            </a:r>
            <a:r>
              <a:rPr lang="en-US" sz="800" dirty="0">
                <a:solidFill>
                  <a:schemeClr val="bg1"/>
                </a:solidFill>
                <a:latin typeface="Arial" panose="020B0604020202020204" pitchFamily="34" charset="0"/>
                <a:cs typeface="Arial" panose="020B0604020202020204" pitchFamily="34" charset="0"/>
              </a:rPr>
              <a:t> = </a:t>
            </a:r>
            <a:r>
              <a:rPr lang="en-US" sz="800" dirty="0" err="1">
                <a:solidFill>
                  <a:schemeClr val="bg1"/>
                </a:solidFill>
                <a:latin typeface="Arial" panose="020B0604020202020204" pitchFamily="34" charset="0"/>
                <a:cs typeface="Arial" panose="020B0604020202020204" pitchFamily="34" charset="0"/>
              </a:rPr>
              <a:t>self.App.Distanceself.Loops_Disqualify</a:t>
            </a:r>
            <a:r>
              <a:rPr lang="en-US" sz="800" dirty="0">
                <a:solidFill>
                  <a:schemeClr val="bg1"/>
                </a:solidFill>
                <a:latin typeface="Arial" panose="020B0604020202020204" pitchFamily="34" charset="0"/>
                <a:cs typeface="Arial" panose="020B0604020202020204" pitchFamily="34" charset="0"/>
              </a:rPr>
              <a:t> =0</a:t>
            </a:r>
          </a:p>
          <a:p>
            <a:r>
              <a:rPr lang="en-US" sz="800" dirty="0" err="1">
                <a:solidFill>
                  <a:schemeClr val="bg1"/>
                </a:solidFill>
                <a:latin typeface="Arial" panose="020B0604020202020204" pitchFamily="34" charset="0"/>
                <a:cs typeface="Arial" panose="020B0604020202020204" pitchFamily="34" charset="0"/>
              </a:rPr>
              <a:t>self.Sumo_Loop_counter</a:t>
            </a:r>
            <a:r>
              <a:rPr lang="en-US" sz="800" dirty="0">
                <a:solidFill>
                  <a:schemeClr val="bg1"/>
                </a:solidFill>
                <a:latin typeface="Arial" panose="020B0604020202020204" pitchFamily="34" charset="0"/>
                <a:cs typeface="Arial" panose="020B0604020202020204" pitchFamily="34" charset="0"/>
              </a:rPr>
              <a:t> = 0</a:t>
            </a:r>
          </a:p>
          <a:p>
            <a:r>
              <a:rPr lang="en-US" sz="800" dirty="0" err="1">
                <a:solidFill>
                  <a:schemeClr val="bg1"/>
                </a:solidFill>
                <a:latin typeface="Arial" panose="020B0604020202020204" pitchFamily="34" charset="0"/>
                <a:cs typeface="Arial" panose="020B0604020202020204" pitchFamily="34" charset="0"/>
              </a:rPr>
              <a:t>self.LR_Toggle</a:t>
            </a:r>
            <a:r>
              <a:rPr lang="en-US" sz="800" dirty="0">
                <a:solidFill>
                  <a:schemeClr val="bg1"/>
                </a:solidFill>
                <a:latin typeface="Arial" panose="020B0604020202020204" pitchFamily="34" charset="0"/>
                <a:cs typeface="Arial" panose="020B0604020202020204" pitchFamily="34" charset="0"/>
              </a:rPr>
              <a:t> = True</a:t>
            </a:r>
          </a:p>
          <a:p>
            <a:r>
              <a:rPr lang="en-US" sz="800" dirty="0" err="1">
                <a:solidFill>
                  <a:schemeClr val="bg1"/>
                </a:solidFill>
                <a:latin typeface="Arial" panose="020B0604020202020204" pitchFamily="34" charset="0"/>
                <a:cs typeface="Arial" panose="020B0604020202020204" pitchFamily="34" charset="0"/>
              </a:rPr>
              <a:t>self.Sumo_Standby</a:t>
            </a:r>
            <a:r>
              <a:rPr lang="en-US" sz="800" dirty="0">
                <a:solidFill>
                  <a:schemeClr val="bg1"/>
                </a:solidFill>
                <a:latin typeface="Arial" panose="020B0604020202020204" pitchFamily="34" charset="0"/>
                <a:cs typeface="Arial" panose="020B0604020202020204" pitchFamily="34" charset="0"/>
              </a:rPr>
              <a:t> = True</a:t>
            </a:r>
          </a:p>
          <a:p>
            <a:r>
              <a:rPr lang="en-US" sz="800" dirty="0" err="1">
                <a:solidFill>
                  <a:schemeClr val="bg1"/>
                </a:solidFill>
                <a:latin typeface="Arial" panose="020B0604020202020204" pitchFamily="34" charset="0"/>
                <a:cs typeface="Arial" panose="020B0604020202020204" pitchFamily="34" charset="0"/>
              </a:rPr>
              <a:t>self.Ultrasonic</a:t>
            </a:r>
            <a:r>
              <a:rPr lang="en-US" sz="800" dirty="0">
                <a:solidFill>
                  <a:schemeClr val="bg1"/>
                </a:solidFill>
                <a:latin typeface="Arial" panose="020B0604020202020204" pitchFamily="34" charset="0"/>
                <a:cs typeface="Arial" panose="020B0604020202020204" pitchFamily="34" charset="0"/>
              </a:rPr>
              <a:t> = Sumo_Ultrasonic.HCSR04(self)</a:t>
            </a:r>
          </a:p>
          <a:p>
            <a:r>
              <a:rPr lang="en-US" sz="800" dirty="0" err="1">
                <a:solidFill>
                  <a:schemeClr val="bg1"/>
                </a:solidFill>
                <a:latin typeface="Arial" panose="020B0604020202020204" pitchFamily="34" charset="0"/>
                <a:cs typeface="Arial" panose="020B0604020202020204" pitchFamily="34" charset="0"/>
              </a:rPr>
              <a:t>self.Motors</a:t>
            </a:r>
            <a:r>
              <a:rPr lang="en-US" sz="800" dirty="0">
                <a:solidFill>
                  <a:schemeClr val="bg1"/>
                </a:solidFill>
                <a:latin typeface="Arial" panose="020B0604020202020204" pitchFamily="34" charset="0"/>
                <a:cs typeface="Arial" panose="020B0604020202020204" pitchFamily="34" charset="0"/>
              </a:rPr>
              <a:t> = </a:t>
            </a:r>
            <a:r>
              <a:rPr lang="en-US" sz="800" dirty="0" err="1">
                <a:solidFill>
                  <a:schemeClr val="bg1"/>
                </a:solidFill>
                <a:latin typeface="Arial" panose="020B0604020202020204" pitchFamily="34" charset="0"/>
                <a:cs typeface="Arial" panose="020B0604020202020204" pitchFamily="34" charset="0"/>
              </a:rPr>
              <a:t>Sumo_Motor_Control.Motor_Controller</a:t>
            </a:r>
            <a:r>
              <a:rPr lang="en-US" sz="800" dirty="0">
                <a:solidFill>
                  <a:schemeClr val="bg1"/>
                </a:solidFill>
                <a:latin typeface="Arial" panose="020B0604020202020204" pitchFamily="34" charset="0"/>
                <a:cs typeface="Arial" panose="020B0604020202020204" pitchFamily="34" charset="0"/>
              </a:rPr>
              <a:t>(self)</a:t>
            </a:r>
          </a:p>
          <a:p>
            <a:r>
              <a:rPr lang="en-US" sz="800" dirty="0">
                <a:solidFill>
                  <a:schemeClr val="bg1"/>
                </a:solidFill>
                <a:latin typeface="Arial" panose="020B0604020202020204" pitchFamily="34" charset="0"/>
                <a:cs typeface="Arial" panose="020B0604020202020204" pitchFamily="34" charset="0"/>
              </a:rPr>
              <a:t>self.IR = Sumo_IR.TCRT5000(self)</a:t>
            </a:r>
          </a:p>
          <a:p>
            <a:r>
              <a:rPr lang="en-US" sz="800" dirty="0">
                <a:solidFill>
                  <a:schemeClr val="bg1"/>
                </a:solidFill>
                <a:latin typeface="Arial" panose="020B0604020202020204" pitchFamily="34" charset="0"/>
                <a:cs typeface="Arial" panose="020B0604020202020204" pitchFamily="34" charset="0"/>
              </a:rPr>
              <a:t>self.WS2812_LED =      Sumo_LED.WS2812_RGB_LED(self)</a:t>
            </a:r>
          </a:p>
          <a:p>
            <a:r>
              <a:rPr lang="en-US" sz="800" dirty="0" err="1">
                <a:solidFill>
                  <a:schemeClr val="bg1"/>
                </a:solidFill>
                <a:latin typeface="Arial" panose="020B0604020202020204" pitchFamily="34" charset="0"/>
                <a:cs typeface="Arial" panose="020B0604020202020204" pitchFamily="34" charset="0"/>
              </a:rPr>
              <a:t>self.Loops_Disqualify</a:t>
            </a:r>
            <a:r>
              <a:rPr lang="en-US" sz="800" dirty="0">
                <a:solidFill>
                  <a:schemeClr val="bg1"/>
                </a:solidFill>
                <a:latin typeface="Arial" panose="020B0604020202020204" pitchFamily="34" charset="0"/>
                <a:cs typeface="Arial" panose="020B0604020202020204" pitchFamily="34" charset="0"/>
              </a:rPr>
              <a:t> = 0</a:t>
            </a:r>
          </a:p>
        </p:txBody>
      </p:sp>
      <p:sp>
        <p:nvSpPr>
          <p:cNvPr id="15" name="Rectangle 14">
            <a:extLst>
              <a:ext uri="{FF2B5EF4-FFF2-40B4-BE49-F238E27FC236}">
                <a16:creationId xmlns:a16="http://schemas.microsoft.com/office/drawing/2014/main" id="{82A1C973-5FE8-E9DA-EB46-9ECD72FD1A24}"/>
              </a:ext>
            </a:extLst>
          </p:cNvPr>
          <p:cNvSpPr/>
          <p:nvPr/>
        </p:nvSpPr>
        <p:spPr>
          <a:xfrm>
            <a:off x="2418694" y="5005905"/>
            <a:ext cx="2205322" cy="17851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r>
              <a:rPr lang="en-US" sz="800" dirty="0" err="1">
                <a:solidFill>
                  <a:schemeClr val="bg1"/>
                </a:solidFill>
                <a:latin typeface="Arial" panose="020B0604020202020204" pitchFamily="34" charset="0"/>
                <a:cs typeface="Arial" panose="020B0604020202020204" pitchFamily="34" charset="0"/>
              </a:rPr>
              <a:t>test_motors</a:t>
            </a:r>
            <a:r>
              <a:rPr lang="en-US" sz="800" dirty="0">
                <a:solidFill>
                  <a:schemeClr val="bg1"/>
                </a:solidFill>
                <a:latin typeface="Arial" panose="020B0604020202020204" pitchFamily="34" charset="0"/>
                <a:cs typeface="Arial" panose="020B0604020202020204" pitchFamily="34" charset="0"/>
              </a:rPr>
              <a:t>(self, </a:t>
            </a:r>
            <a:r>
              <a:rPr lang="en-US" sz="800" dirty="0" err="1">
                <a:solidFill>
                  <a:schemeClr val="bg1"/>
                </a:solidFill>
                <a:latin typeface="Arial" panose="020B0604020202020204" pitchFamily="34" charset="0"/>
                <a:cs typeface="Arial" panose="020B0604020202020204" pitchFamily="34" charset="0"/>
              </a:rPr>
              <a:t>test_loops</a:t>
            </a:r>
            <a:r>
              <a:rPr lang="en-US" sz="800" dirty="0">
                <a:solidFill>
                  <a:schemeClr val="bg1"/>
                </a:solidFill>
                <a:latin typeface="Arial" panose="020B0604020202020204" pitchFamily="34" charset="0"/>
                <a:cs typeface="Arial" panose="020B0604020202020204" pitchFamily="34" charset="0"/>
              </a:rPr>
              <a:t>)</a:t>
            </a:r>
          </a:p>
          <a:p>
            <a:r>
              <a:rPr lang="en-US" sz="800" dirty="0" err="1">
                <a:solidFill>
                  <a:schemeClr val="bg1"/>
                </a:solidFill>
                <a:latin typeface="Arial" panose="020B0604020202020204" pitchFamily="34" charset="0"/>
                <a:cs typeface="Arial" panose="020B0604020202020204" pitchFamily="34" charset="0"/>
              </a:rPr>
              <a:t>test_ultrasonic</a:t>
            </a:r>
            <a:r>
              <a:rPr lang="en-US" sz="800" dirty="0">
                <a:solidFill>
                  <a:schemeClr val="bg1"/>
                </a:solidFill>
                <a:latin typeface="Arial" panose="020B0604020202020204" pitchFamily="34" charset="0"/>
                <a:cs typeface="Arial" panose="020B0604020202020204" pitchFamily="34" charset="0"/>
              </a:rPr>
              <a:t>(self, </a:t>
            </a:r>
            <a:r>
              <a:rPr lang="en-US" sz="800" dirty="0" err="1">
                <a:solidFill>
                  <a:schemeClr val="bg1"/>
                </a:solidFill>
                <a:latin typeface="Arial" panose="020B0604020202020204" pitchFamily="34" charset="0"/>
                <a:cs typeface="Arial" panose="020B0604020202020204" pitchFamily="34" charset="0"/>
              </a:rPr>
              <a:t>test_loops</a:t>
            </a:r>
            <a:r>
              <a:rPr lang="en-US" sz="800" dirty="0">
                <a:solidFill>
                  <a:schemeClr val="bg1"/>
                </a:solidFill>
                <a:latin typeface="Arial" panose="020B0604020202020204" pitchFamily="34" charset="0"/>
                <a:cs typeface="Arial" panose="020B0604020202020204" pitchFamily="34" charset="0"/>
              </a:rPr>
              <a:t>)</a:t>
            </a:r>
          </a:p>
          <a:p>
            <a:r>
              <a:rPr lang="en-US" sz="800" dirty="0" err="1">
                <a:solidFill>
                  <a:schemeClr val="bg1"/>
                </a:solidFill>
                <a:latin typeface="Arial" panose="020B0604020202020204" pitchFamily="34" charset="0"/>
                <a:cs typeface="Arial" panose="020B0604020202020204" pitchFamily="34" charset="0"/>
              </a:rPr>
              <a:t>test_ir</a:t>
            </a:r>
            <a:r>
              <a:rPr lang="en-US" sz="800" dirty="0">
                <a:solidFill>
                  <a:schemeClr val="bg1"/>
                </a:solidFill>
                <a:latin typeface="Arial" panose="020B0604020202020204" pitchFamily="34" charset="0"/>
                <a:cs typeface="Arial" panose="020B0604020202020204" pitchFamily="34" charset="0"/>
              </a:rPr>
              <a:t>(self, </a:t>
            </a:r>
            <a:r>
              <a:rPr lang="en-US" sz="800" dirty="0" err="1">
                <a:solidFill>
                  <a:schemeClr val="bg1"/>
                </a:solidFill>
                <a:latin typeface="Arial" panose="020B0604020202020204" pitchFamily="34" charset="0"/>
                <a:cs typeface="Arial" panose="020B0604020202020204" pitchFamily="34" charset="0"/>
              </a:rPr>
              <a:t>test_loops</a:t>
            </a:r>
            <a:r>
              <a:rPr lang="en-US" sz="800" dirty="0">
                <a:solidFill>
                  <a:schemeClr val="bg1"/>
                </a:solidFill>
                <a:latin typeface="Arial" panose="020B0604020202020204" pitchFamily="34" charset="0"/>
                <a:cs typeface="Arial" panose="020B0604020202020204" pitchFamily="34" charset="0"/>
              </a:rPr>
              <a:t>)</a:t>
            </a:r>
          </a:p>
          <a:p>
            <a:r>
              <a:rPr lang="en-US" sz="800" dirty="0">
                <a:solidFill>
                  <a:schemeClr val="bg1"/>
                </a:solidFill>
                <a:latin typeface="Arial" panose="020B0604020202020204" pitchFamily="34" charset="0"/>
                <a:cs typeface="Arial" panose="020B0604020202020204" pitchFamily="34" charset="0"/>
              </a:rPr>
              <a:t>test_WS2812_LED(self, </a:t>
            </a:r>
            <a:r>
              <a:rPr lang="en-US" sz="800" dirty="0" err="1">
                <a:solidFill>
                  <a:schemeClr val="bg1"/>
                </a:solidFill>
                <a:latin typeface="Arial" panose="020B0604020202020204" pitchFamily="34" charset="0"/>
                <a:cs typeface="Arial" panose="020B0604020202020204" pitchFamily="34" charset="0"/>
              </a:rPr>
              <a:t>test_loops</a:t>
            </a:r>
            <a:r>
              <a:rPr lang="en-US" sz="800" dirty="0">
                <a:solidFill>
                  <a:schemeClr val="bg1"/>
                </a:solidFill>
                <a:latin typeface="Arial" panose="020B0604020202020204" pitchFamily="34" charset="0"/>
                <a:cs typeface="Arial" panose="020B0604020202020204" pitchFamily="34" charset="0"/>
              </a:rPr>
              <a:t>)</a:t>
            </a:r>
          </a:p>
          <a:p>
            <a:r>
              <a:rPr lang="en-US" sz="800" dirty="0" err="1">
                <a:solidFill>
                  <a:schemeClr val="bg1"/>
                </a:solidFill>
                <a:latin typeface="Arial" panose="020B0604020202020204" pitchFamily="34" charset="0"/>
                <a:cs typeface="Arial" panose="020B0604020202020204" pitchFamily="34" charset="0"/>
              </a:rPr>
              <a:t>Start_Match</a:t>
            </a:r>
            <a:r>
              <a:rPr lang="en-US" sz="800" dirty="0">
                <a:solidFill>
                  <a:schemeClr val="bg1"/>
                </a:solidFill>
                <a:latin typeface="Arial" panose="020B0604020202020204" pitchFamily="34" charset="0"/>
                <a:cs typeface="Arial" panose="020B0604020202020204" pitchFamily="34" charset="0"/>
              </a:rPr>
              <a:t>(self)</a:t>
            </a:r>
          </a:p>
          <a:p>
            <a:r>
              <a:rPr lang="en-US" sz="800" dirty="0" err="1">
                <a:solidFill>
                  <a:schemeClr val="bg1"/>
                </a:solidFill>
                <a:latin typeface="Arial" panose="020B0604020202020204" pitchFamily="34" charset="0"/>
                <a:cs typeface="Arial" panose="020B0604020202020204" pitchFamily="34" charset="0"/>
              </a:rPr>
              <a:t>Check_End_Match</a:t>
            </a:r>
            <a:r>
              <a:rPr lang="en-US" sz="800" dirty="0">
                <a:solidFill>
                  <a:schemeClr val="bg1"/>
                </a:solidFill>
                <a:latin typeface="Arial" panose="020B0604020202020204" pitchFamily="34" charset="0"/>
                <a:cs typeface="Arial" panose="020B0604020202020204" pitchFamily="34" charset="0"/>
              </a:rPr>
              <a:t>(self)</a:t>
            </a:r>
          </a:p>
          <a:p>
            <a:r>
              <a:rPr lang="en-US" sz="800" dirty="0" err="1">
                <a:solidFill>
                  <a:schemeClr val="bg1"/>
                </a:solidFill>
                <a:latin typeface="Arial" panose="020B0604020202020204" pitchFamily="34" charset="0"/>
                <a:cs typeface="Arial" panose="020B0604020202020204" pitchFamily="34" charset="0"/>
              </a:rPr>
              <a:t>Sumo_Distance_cm</a:t>
            </a:r>
            <a:r>
              <a:rPr lang="en-US" sz="800" dirty="0">
                <a:solidFill>
                  <a:schemeClr val="bg1"/>
                </a:solidFill>
                <a:latin typeface="Arial" panose="020B0604020202020204" pitchFamily="34" charset="0"/>
                <a:cs typeface="Arial" panose="020B0604020202020204" pitchFamily="34" charset="0"/>
              </a:rPr>
              <a:t>(self)</a:t>
            </a:r>
          </a:p>
          <a:p>
            <a:r>
              <a:rPr lang="en-US" sz="800" dirty="0">
                <a:solidFill>
                  <a:schemeClr val="bg1"/>
                </a:solidFill>
                <a:latin typeface="Arial" panose="020B0604020202020204" pitchFamily="34" charset="0"/>
                <a:cs typeface="Arial" panose="020B0604020202020204" pitchFamily="34" charset="0"/>
              </a:rPr>
              <a:t>Standby(self)</a:t>
            </a:r>
          </a:p>
          <a:p>
            <a:r>
              <a:rPr lang="en-US" sz="800" dirty="0" err="1">
                <a:solidFill>
                  <a:schemeClr val="bg1"/>
                </a:solidFill>
                <a:latin typeface="Arial" panose="020B0604020202020204" pitchFamily="34" charset="0"/>
                <a:cs typeface="Arial" panose="020B0604020202020204" pitchFamily="34" charset="0"/>
              </a:rPr>
              <a:t>Find_Opponent</a:t>
            </a:r>
            <a:r>
              <a:rPr lang="en-US" sz="800" dirty="0">
                <a:solidFill>
                  <a:schemeClr val="bg1"/>
                </a:solidFill>
                <a:latin typeface="Arial" panose="020B0604020202020204" pitchFamily="34" charset="0"/>
                <a:cs typeface="Arial" panose="020B0604020202020204" pitchFamily="34" charset="0"/>
              </a:rPr>
              <a:t>(self)</a:t>
            </a:r>
          </a:p>
          <a:p>
            <a:r>
              <a:rPr lang="en-US" sz="800" dirty="0" err="1">
                <a:solidFill>
                  <a:schemeClr val="bg1"/>
                </a:solidFill>
                <a:latin typeface="Arial" panose="020B0604020202020204" pitchFamily="34" charset="0"/>
                <a:cs typeface="Arial" panose="020B0604020202020204" pitchFamily="34" charset="0"/>
              </a:rPr>
              <a:t>Push_Opponent</a:t>
            </a:r>
            <a:r>
              <a:rPr lang="en-US" sz="800" dirty="0">
                <a:solidFill>
                  <a:schemeClr val="bg1"/>
                </a:solidFill>
                <a:latin typeface="Arial" panose="020B0604020202020204" pitchFamily="34" charset="0"/>
                <a:cs typeface="Arial" panose="020B0604020202020204" pitchFamily="34" charset="0"/>
              </a:rPr>
              <a:t>(self)</a:t>
            </a:r>
          </a:p>
          <a:p>
            <a:r>
              <a:rPr lang="en-US" sz="800" dirty="0">
                <a:solidFill>
                  <a:schemeClr val="bg1"/>
                </a:solidFill>
                <a:latin typeface="Arial" panose="020B0604020202020204" pitchFamily="34" charset="0"/>
                <a:cs typeface="Arial" panose="020B0604020202020204" pitchFamily="34" charset="0"/>
              </a:rPr>
              <a:t>def </a:t>
            </a:r>
            <a:r>
              <a:rPr lang="en-US" sz="800" dirty="0" err="1">
                <a:solidFill>
                  <a:schemeClr val="bg1"/>
                </a:solidFill>
                <a:latin typeface="Arial" panose="020B0604020202020204" pitchFamily="34" charset="0"/>
                <a:cs typeface="Arial" panose="020B0604020202020204" pitchFamily="34" charset="0"/>
              </a:rPr>
              <a:t>Spin_Round</a:t>
            </a:r>
            <a:r>
              <a:rPr lang="en-US" sz="800" dirty="0">
                <a:solidFill>
                  <a:schemeClr val="bg1"/>
                </a:solidFill>
                <a:latin typeface="Arial" panose="020B0604020202020204" pitchFamily="34" charset="0"/>
                <a:cs typeface="Arial" panose="020B0604020202020204" pitchFamily="34" charset="0"/>
              </a:rPr>
              <a:t>(self)</a:t>
            </a:r>
          </a:p>
          <a:p>
            <a:r>
              <a:rPr lang="en-US" sz="800" dirty="0" err="1">
                <a:solidFill>
                  <a:schemeClr val="bg1"/>
                </a:solidFill>
                <a:latin typeface="Arial" panose="020B0604020202020204" pitchFamily="34" charset="0"/>
                <a:cs typeface="Arial" panose="020B0604020202020204" pitchFamily="34" charset="0"/>
              </a:rPr>
              <a:t>Move_Ahead</a:t>
            </a:r>
            <a:r>
              <a:rPr lang="en-US" sz="800" dirty="0">
                <a:solidFill>
                  <a:schemeClr val="bg1"/>
                </a:solidFill>
                <a:latin typeface="Arial" panose="020B0604020202020204" pitchFamily="34" charset="0"/>
                <a:cs typeface="Arial" panose="020B0604020202020204" pitchFamily="34" charset="0"/>
              </a:rPr>
              <a:t>(self)</a:t>
            </a:r>
          </a:p>
          <a:p>
            <a:r>
              <a:rPr lang="en-US" sz="800" dirty="0" err="1">
                <a:solidFill>
                  <a:schemeClr val="bg1"/>
                </a:solidFill>
                <a:latin typeface="Arial" panose="020B0604020202020204" pitchFamily="34" charset="0"/>
                <a:cs typeface="Arial" panose="020B0604020202020204" pitchFamily="34" charset="0"/>
              </a:rPr>
              <a:t>Move_Back</a:t>
            </a:r>
            <a:r>
              <a:rPr lang="en-US" sz="800" dirty="0">
                <a:solidFill>
                  <a:schemeClr val="bg1"/>
                </a:solidFill>
                <a:latin typeface="Arial" panose="020B0604020202020204" pitchFamily="34" charset="0"/>
                <a:cs typeface="Arial" panose="020B0604020202020204" pitchFamily="34" charset="0"/>
              </a:rPr>
              <a:t>(self)</a:t>
            </a:r>
          </a:p>
          <a:p>
            <a:r>
              <a:rPr lang="en-US" sz="800" dirty="0" err="1">
                <a:solidFill>
                  <a:schemeClr val="bg1"/>
                </a:solidFill>
                <a:latin typeface="Arial" panose="020B0604020202020204" pitchFamily="34" charset="0"/>
                <a:cs typeface="Arial" panose="020B0604020202020204" pitchFamily="34" charset="0"/>
              </a:rPr>
              <a:t>Look_for_Surface</a:t>
            </a:r>
            <a:r>
              <a:rPr lang="en-US" sz="800" dirty="0">
                <a:solidFill>
                  <a:schemeClr val="bg1"/>
                </a:solidFill>
                <a:latin typeface="Arial" panose="020B0604020202020204" pitchFamily="34" charset="0"/>
                <a:cs typeface="Arial" panose="020B0604020202020204" pitchFamily="34" charset="0"/>
              </a:rPr>
              <a:t>(self)</a:t>
            </a:r>
          </a:p>
        </p:txBody>
      </p:sp>
    </p:spTree>
    <p:extLst>
      <p:ext uri="{BB962C8B-B14F-4D97-AF65-F5344CB8AC3E}">
        <p14:creationId xmlns:p14="http://schemas.microsoft.com/office/powerpoint/2010/main" val="1913073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E947F19-A9A8-463C-9C9D-919B21A019A5}"/>
              </a:ext>
            </a:extLst>
          </p:cNvPr>
          <p:cNvSpPr>
            <a:spLocks noGrp="1"/>
          </p:cNvSpPr>
          <p:nvPr>
            <p:ph type="body" sz="quarter" idx="10"/>
          </p:nvPr>
        </p:nvSpPr>
        <p:spPr/>
        <p:txBody>
          <a:bodyPr>
            <a:normAutofit fontScale="25000" lnSpcReduction="20000"/>
          </a:bodyPr>
          <a:lstStyle/>
          <a:p>
            <a:endParaRPr lang="en-US"/>
          </a:p>
        </p:txBody>
      </p:sp>
      <p:sp>
        <p:nvSpPr>
          <p:cNvPr id="8" name="Text Placeholder 7">
            <a:extLst>
              <a:ext uri="{FF2B5EF4-FFF2-40B4-BE49-F238E27FC236}">
                <a16:creationId xmlns:a16="http://schemas.microsoft.com/office/drawing/2014/main" id="{EB50CBD4-4CEF-4A8C-92E8-80D5022186F1}"/>
              </a:ext>
            </a:extLst>
          </p:cNvPr>
          <p:cNvSpPr>
            <a:spLocks noGrp="1"/>
          </p:cNvSpPr>
          <p:nvPr>
            <p:ph type="body" sz="quarter" idx="11"/>
          </p:nvPr>
        </p:nvSpPr>
        <p:spPr/>
        <p:txBody>
          <a:bodyPr>
            <a:normAutofit fontScale="25000" lnSpcReduction="20000"/>
          </a:bodyPr>
          <a:lstStyle/>
          <a:p>
            <a:endParaRPr lang="en-US"/>
          </a:p>
        </p:txBody>
      </p:sp>
      <p:sp>
        <p:nvSpPr>
          <p:cNvPr id="9" name="Text Placeholder 8">
            <a:extLst>
              <a:ext uri="{FF2B5EF4-FFF2-40B4-BE49-F238E27FC236}">
                <a16:creationId xmlns:a16="http://schemas.microsoft.com/office/drawing/2014/main" id="{6244C5EC-237B-4BF1-B4C7-A78118406984}"/>
              </a:ext>
            </a:extLst>
          </p:cNvPr>
          <p:cNvSpPr>
            <a:spLocks noGrp="1"/>
          </p:cNvSpPr>
          <p:nvPr>
            <p:ph type="body" sz="quarter" idx="12"/>
          </p:nvPr>
        </p:nvSpPr>
        <p:spPr/>
        <p:txBody>
          <a:bodyPr>
            <a:noAutofit/>
          </a:bodyPr>
          <a:lstStyle/>
          <a:p>
            <a:r>
              <a:rPr lang="en-US" sz="800">
                <a:latin typeface="Arial" panose="020B0604020202020204" pitchFamily="34" charset="0"/>
                <a:cs typeface="Arial" panose="020B0604020202020204" pitchFamily="34" charset="0"/>
              </a:rPr>
              <a:t>Main</a:t>
            </a:r>
          </a:p>
        </p:txBody>
      </p:sp>
    </p:spTree>
    <p:extLst>
      <p:ext uri="{BB962C8B-B14F-4D97-AF65-F5344CB8AC3E}">
        <p14:creationId xmlns:p14="http://schemas.microsoft.com/office/powerpoint/2010/main" val="2684037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E0922B78-B3F6-4206-A8D1-BA0D4891E040}"/>
              </a:ext>
            </a:extLst>
          </p:cNvPr>
          <p:cNvSpPr/>
          <p:nvPr/>
        </p:nvSpPr>
        <p:spPr>
          <a:xfrm>
            <a:off x="285409" y="469659"/>
            <a:ext cx="1778341" cy="19423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5F221F09-0513-41CE-A870-79373AFC45DF}"/>
              </a:ext>
            </a:extLst>
          </p:cNvPr>
          <p:cNvSpPr>
            <a:spLocks noGrp="1"/>
          </p:cNvSpPr>
          <p:nvPr>
            <p:ph type="body" sz="quarter" idx="10"/>
          </p:nvPr>
        </p:nvSpPr>
        <p:spPr/>
        <p:txBody>
          <a:bodyPr>
            <a:normAutofit fontScale="25000" lnSpcReduction="20000"/>
          </a:bodyPr>
          <a:lstStyle/>
          <a:p>
            <a:endParaRPr lang="en-US"/>
          </a:p>
        </p:txBody>
      </p:sp>
      <p:sp>
        <p:nvSpPr>
          <p:cNvPr id="8" name="Text Placeholder 7">
            <a:extLst>
              <a:ext uri="{FF2B5EF4-FFF2-40B4-BE49-F238E27FC236}">
                <a16:creationId xmlns:a16="http://schemas.microsoft.com/office/drawing/2014/main" id="{52BB36C8-2B59-4096-90E8-4A70BC27EC39}"/>
              </a:ext>
            </a:extLst>
          </p:cNvPr>
          <p:cNvSpPr>
            <a:spLocks noGrp="1"/>
          </p:cNvSpPr>
          <p:nvPr>
            <p:ph type="body" sz="quarter" idx="11"/>
          </p:nvPr>
        </p:nvSpPr>
        <p:spPr/>
        <p:txBody>
          <a:bodyPr>
            <a:normAutofit fontScale="25000" lnSpcReduction="20000"/>
          </a:bodyPr>
          <a:lstStyle/>
          <a:p>
            <a:endParaRPr lang="en-US"/>
          </a:p>
        </p:txBody>
      </p:sp>
      <p:sp>
        <p:nvSpPr>
          <p:cNvPr id="9" name="Text Placeholder 8">
            <a:extLst>
              <a:ext uri="{FF2B5EF4-FFF2-40B4-BE49-F238E27FC236}">
                <a16:creationId xmlns:a16="http://schemas.microsoft.com/office/drawing/2014/main" id="{D56DC799-977C-435D-B34D-6304F1A5853A}"/>
              </a:ext>
            </a:extLst>
          </p:cNvPr>
          <p:cNvSpPr>
            <a:spLocks noGrp="1"/>
          </p:cNvSpPr>
          <p:nvPr>
            <p:ph type="body" sz="quarter" idx="12"/>
          </p:nvPr>
        </p:nvSpPr>
        <p:spPr/>
        <p:txBody>
          <a:bodyPr>
            <a:normAutofit fontScale="25000" lnSpcReduction="20000"/>
          </a:bodyPr>
          <a:lstStyle/>
          <a:p>
            <a:endParaRPr lang="en-US"/>
          </a:p>
        </p:txBody>
      </p:sp>
      <p:sp>
        <p:nvSpPr>
          <p:cNvPr id="40" name="Rectangle 39">
            <a:extLst>
              <a:ext uri="{FF2B5EF4-FFF2-40B4-BE49-F238E27FC236}">
                <a16:creationId xmlns:a16="http://schemas.microsoft.com/office/drawing/2014/main" id="{D3C25014-D715-4692-B130-93DD59968C29}"/>
              </a:ext>
            </a:extLst>
          </p:cNvPr>
          <p:cNvSpPr/>
          <p:nvPr/>
        </p:nvSpPr>
        <p:spPr>
          <a:xfrm>
            <a:off x="285423" y="224093"/>
            <a:ext cx="1191689"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a:t>
            </a:r>
            <a:r>
              <a:rPr lang="en-US" sz="800" err="1">
                <a:solidFill>
                  <a:schemeClr val="bg1"/>
                </a:solidFill>
                <a:latin typeface="Arial" panose="020B0604020202020204" pitchFamily="34" charset="0"/>
                <a:cs typeface="Arial" panose="020B0604020202020204" pitchFamily="34" charset="0"/>
              </a:rPr>
              <a:t>Tkinter</a:t>
            </a:r>
            <a:r>
              <a:rPr lang="en-US" sz="800">
                <a:solidFill>
                  <a:schemeClr val="bg1"/>
                </a:solidFill>
                <a:latin typeface="Arial" panose="020B0604020202020204" pitchFamily="34" charset="0"/>
                <a:cs typeface="Arial" panose="020B0604020202020204" pitchFamily="34" charset="0"/>
              </a:rPr>
              <a:t>&gt;&gt;</a:t>
            </a:r>
          </a:p>
        </p:txBody>
      </p:sp>
      <p:sp>
        <p:nvSpPr>
          <p:cNvPr id="42" name="Rectangle 41">
            <a:extLst>
              <a:ext uri="{FF2B5EF4-FFF2-40B4-BE49-F238E27FC236}">
                <a16:creationId xmlns:a16="http://schemas.microsoft.com/office/drawing/2014/main" id="{790237AF-F91B-42C4-9749-3705275C7312}"/>
              </a:ext>
            </a:extLst>
          </p:cNvPr>
          <p:cNvSpPr/>
          <p:nvPr/>
        </p:nvSpPr>
        <p:spPr>
          <a:xfrm>
            <a:off x="352084" y="564590"/>
            <a:ext cx="1635466"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Tk ( master, option, ... )</a:t>
            </a:r>
          </a:p>
        </p:txBody>
      </p:sp>
      <p:sp>
        <p:nvSpPr>
          <p:cNvPr id="11" name="Rectangle: Folded Corner 10">
            <a:extLst>
              <a:ext uri="{FF2B5EF4-FFF2-40B4-BE49-F238E27FC236}">
                <a16:creationId xmlns:a16="http://schemas.microsoft.com/office/drawing/2014/main" id="{A3DFC34C-945A-44B1-81B6-ACABAD765486}"/>
              </a:ext>
            </a:extLst>
          </p:cNvPr>
          <p:cNvSpPr/>
          <p:nvPr/>
        </p:nvSpPr>
        <p:spPr>
          <a:xfrm>
            <a:off x="2286635" y="272954"/>
            <a:ext cx="2762885" cy="715570"/>
          </a:xfrm>
          <a:prstGeom prst="foldedCorner">
            <a:avLst/>
          </a:prstGeom>
          <a:solidFill>
            <a:srgbClr val="FFFFCC"/>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master</a:t>
            </a:r>
            <a:r>
              <a:rPr lang="en-US" sz="800">
                <a:solidFill>
                  <a:schemeClr val="bg1"/>
                </a:solidFill>
                <a:latin typeface="Arial" panose="020B0604020202020204" pitchFamily="34" charset="0"/>
                <a:cs typeface="Arial" panose="020B0604020202020204" pitchFamily="34" charset="0"/>
              </a:rPr>
              <a:t> − This represents the parent window.</a:t>
            </a:r>
          </a:p>
          <a:p>
            <a:pPr marL="171450" indent="-171450">
              <a:buFont typeface="Arial" panose="020B0604020202020204" pitchFamily="34" charset="0"/>
              <a:buChar char="•"/>
            </a:pPr>
            <a:endParaRPr lang="en-US" sz="80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options</a:t>
            </a:r>
            <a:r>
              <a:rPr lang="en-US" sz="800">
                <a:solidFill>
                  <a:schemeClr val="bg1"/>
                </a:solidFill>
                <a:latin typeface="Arial" panose="020B0604020202020204" pitchFamily="34" charset="0"/>
                <a:cs typeface="Arial" panose="020B0604020202020204" pitchFamily="34" charset="0"/>
              </a:rPr>
              <a:t> − Here is the list of most commonly used options for this widget. These options can be used as key-value pairs separated by commas.</a:t>
            </a:r>
          </a:p>
        </p:txBody>
      </p:sp>
      <p:graphicFrame>
        <p:nvGraphicFramePr>
          <p:cNvPr id="3" name="Table 2">
            <a:extLst>
              <a:ext uri="{FF2B5EF4-FFF2-40B4-BE49-F238E27FC236}">
                <a16:creationId xmlns:a16="http://schemas.microsoft.com/office/drawing/2014/main" id="{97648F59-E009-4569-B8A5-E0DC836DB9A6}"/>
              </a:ext>
            </a:extLst>
          </p:cNvPr>
          <p:cNvGraphicFramePr>
            <a:graphicFrameLocks noGrp="1"/>
          </p:cNvGraphicFramePr>
          <p:nvPr/>
        </p:nvGraphicFramePr>
        <p:xfrm>
          <a:off x="2286635" y="1087967"/>
          <a:ext cx="3905250" cy="3784600"/>
        </p:xfrm>
        <a:graphic>
          <a:graphicData uri="http://schemas.openxmlformats.org/drawingml/2006/table">
            <a:tbl>
              <a:tblPr>
                <a:tableStyleId>{5C22544A-7EE6-4342-B048-85BDC9FD1C3A}</a:tableStyleId>
              </a:tblPr>
              <a:tblGrid>
                <a:gridCol w="842434">
                  <a:extLst>
                    <a:ext uri="{9D8B030D-6E8A-4147-A177-3AD203B41FA5}">
                      <a16:colId xmlns:a16="http://schemas.microsoft.com/office/drawing/2014/main" val="1266485316"/>
                    </a:ext>
                  </a:extLst>
                </a:gridCol>
                <a:gridCol w="3062816">
                  <a:extLst>
                    <a:ext uri="{9D8B030D-6E8A-4147-A177-3AD203B41FA5}">
                      <a16:colId xmlns:a16="http://schemas.microsoft.com/office/drawing/2014/main" val="795286277"/>
                    </a:ext>
                  </a:extLst>
                </a:gridCol>
              </a:tblGrid>
              <a:tr h="184150">
                <a:tc>
                  <a:txBody>
                    <a:bodyPr/>
                    <a:lstStyle/>
                    <a:p>
                      <a:pPr algn="l" fontAlgn="t"/>
                      <a:r>
                        <a:rPr lang="en-US" sz="900" u="none" strike="noStrike">
                          <a:effectLst/>
                        </a:rPr>
                        <a:t>Widget</a:t>
                      </a:r>
                      <a:endParaRPr lang="en-US" sz="900" b="1" i="0" u="none" strike="noStrike">
                        <a:solidFill>
                          <a:srgbClr val="000000"/>
                        </a:solidFill>
                        <a:effectLst/>
                        <a:latin typeface="Times New Roman" panose="02020603050405020304" pitchFamily="18" charset="0"/>
                      </a:endParaRPr>
                    </a:p>
                  </a:txBody>
                  <a:tcPr marL="6350" marR="6350" marT="6350" marB="0"/>
                </a:tc>
                <a:tc>
                  <a:txBody>
                    <a:bodyPr/>
                    <a:lstStyle/>
                    <a:p>
                      <a:pPr algn="l" fontAlgn="t"/>
                      <a:r>
                        <a:rPr lang="en-US" sz="900" u="none" strike="noStrike">
                          <a:effectLst/>
                        </a:rPr>
                        <a:t>Description</a:t>
                      </a:r>
                      <a:endParaRPr lang="en-US" sz="900" b="1" i="0" u="none" strike="noStrike">
                        <a:solidFill>
                          <a:srgbClr val="000000"/>
                        </a:solidFill>
                        <a:effectLst/>
                        <a:latin typeface="Times New Roman" panose="02020603050405020304" pitchFamily="18" charset="0"/>
                      </a:endParaRPr>
                    </a:p>
                  </a:txBody>
                  <a:tcPr marL="6350" marR="6350" marT="6350" marB="0"/>
                </a:tc>
                <a:extLst>
                  <a:ext uri="{0D108BD9-81ED-4DB2-BD59-A6C34878D82A}">
                    <a16:rowId xmlns:a16="http://schemas.microsoft.com/office/drawing/2014/main" val="3711071126"/>
                  </a:ext>
                </a:extLst>
              </a:tr>
              <a:tr h="228600">
                <a:tc>
                  <a:txBody>
                    <a:bodyPr/>
                    <a:lstStyle/>
                    <a:p>
                      <a:pPr algn="l" fontAlgn="t"/>
                      <a:r>
                        <a:rPr lang="en-US" sz="700" u="none" strike="noStrike">
                          <a:effectLst/>
                        </a:rPr>
                        <a:t>Button</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The Button is used to add various kinds of buttons to the python application.</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2366146297"/>
                  </a:ext>
                </a:extLst>
              </a:tr>
              <a:tr h="184150">
                <a:tc>
                  <a:txBody>
                    <a:bodyPr/>
                    <a:lstStyle/>
                    <a:p>
                      <a:pPr algn="l" fontAlgn="t"/>
                      <a:r>
                        <a:rPr lang="en-US" sz="700" u="none" strike="noStrike">
                          <a:effectLst/>
                        </a:rPr>
                        <a:t>Canvas</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The canvas widget is used to draw the canvas on the window.</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2054567923"/>
                  </a:ext>
                </a:extLst>
              </a:tr>
              <a:tr h="228600">
                <a:tc>
                  <a:txBody>
                    <a:bodyPr/>
                    <a:lstStyle/>
                    <a:p>
                      <a:pPr algn="l" fontAlgn="t"/>
                      <a:r>
                        <a:rPr lang="en-US" sz="700" u="none" strike="noStrike">
                          <a:effectLst/>
                        </a:rPr>
                        <a:t>Checkbutton</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The Checkbutton is used to display the CheckButton on the window.</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1464500667"/>
                  </a:ext>
                </a:extLst>
              </a:tr>
              <a:tr h="228600">
                <a:tc>
                  <a:txBody>
                    <a:bodyPr/>
                    <a:lstStyle/>
                    <a:p>
                      <a:pPr algn="l" fontAlgn="t"/>
                      <a:r>
                        <a:rPr lang="en-US" sz="700" u="none" strike="noStrike">
                          <a:effectLst/>
                        </a:rPr>
                        <a:t>Entry</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The entry widget is used to display the single-line text field to the user. It is commonly used to accept user values.</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3671897197"/>
                  </a:ext>
                </a:extLst>
              </a:tr>
              <a:tr h="228600">
                <a:tc>
                  <a:txBody>
                    <a:bodyPr/>
                    <a:lstStyle/>
                    <a:p>
                      <a:pPr algn="l" fontAlgn="t"/>
                      <a:r>
                        <a:rPr lang="en-US" sz="700" u="none" strike="noStrike">
                          <a:effectLst/>
                        </a:rPr>
                        <a:t>Frame</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It can be defined as a container to which, another widget can be added and organized.</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3651422775"/>
                  </a:ext>
                </a:extLst>
              </a:tr>
              <a:tr h="228600">
                <a:tc>
                  <a:txBody>
                    <a:bodyPr/>
                    <a:lstStyle/>
                    <a:p>
                      <a:pPr algn="l" fontAlgn="t"/>
                      <a:r>
                        <a:rPr lang="en-US" sz="700" u="none" strike="noStrike">
                          <a:effectLst/>
                        </a:rPr>
                        <a:t>Label</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A label is a text used to display some message or information about the other widgets.</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3066964755"/>
                  </a:ext>
                </a:extLst>
              </a:tr>
              <a:tr h="184150">
                <a:tc>
                  <a:txBody>
                    <a:bodyPr/>
                    <a:lstStyle/>
                    <a:p>
                      <a:pPr algn="l" fontAlgn="t"/>
                      <a:r>
                        <a:rPr lang="en-US" sz="700" u="none" strike="noStrike">
                          <a:effectLst/>
                        </a:rPr>
                        <a:t>ListBox</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The ListBox widget is used to display a list of options to the user.</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2878331101"/>
                  </a:ext>
                </a:extLst>
              </a:tr>
              <a:tr h="184150">
                <a:tc>
                  <a:txBody>
                    <a:bodyPr/>
                    <a:lstStyle/>
                    <a:p>
                      <a:pPr algn="l" fontAlgn="t"/>
                      <a:r>
                        <a:rPr lang="en-US" sz="700" u="none" strike="noStrike">
                          <a:effectLst/>
                        </a:rPr>
                        <a:t>Menubutton</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The Menubutton is used to display the menu items to the user.</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2022332996"/>
                  </a:ext>
                </a:extLst>
              </a:tr>
              <a:tr h="184150">
                <a:tc>
                  <a:txBody>
                    <a:bodyPr/>
                    <a:lstStyle/>
                    <a:p>
                      <a:pPr algn="l" fontAlgn="t"/>
                      <a:r>
                        <a:rPr lang="en-US" sz="700" u="none" strike="noStrike">
                          <a:effectLst/>
                        </a:rPr>
                        <a:t>Menu</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It is used to add menu items to the user.</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2029036153"/>
                  </a:ext>
                </a:extLst>
              </a:tr>
              <a:tr h="234950">
                <a:tc>
                  <a:txBody>
                    <a:bodyPr/>
                    <a:lstStyle/>
                    <a:p>
                      <a:pPr algn="l" fontAlgn="t"/>
                      <a:r>
                        <a:rPr lang="en-US" sz="700" u="none" strike="noStrike">
                          <a:effectLst/>
                        </a:rPr>
                        <a:t>Message</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The Message widget is used to display the message-box to the user.</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2243989588"/>
                  </a:ext>
                </a:extLst>
              </a:tr>
              <a:tr h="342900">
                <a:tc>
                  <a:txBody>
                    <a:bodyPr/>
                    <a:lstStyle/>
                    <a:p>
                      <a:pPr algn="l" fontAlgn="t"/>
                      <a:r>
                        <a:rPr lang="en-US" sz="700" u="none" strike="noStrike">
                          <a:effectLst/>
                        </a:rPr>
                        <a:t>Radiobutton</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The Radiobutton is different from a checkbutton. Here, the user is provided with various options and the user can select only one option among them.</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3271773387"/>
                  </a:ext>
                </a:extLst>
              </a:tr>
              <a:tr h="190500">
                <a:tc>
                  <a:txBody>
                    <a:bodyPr/>
                    <a:lstStyle/>
                    <a:p>
                      <a:pPr algn="l" fontAlgn="t"/>
                      <a:r>
                        <a:rPr lang="en-US" sz="700" u="none" strike="noStrike">
                          <a:effectLst/>
                        </a:rPr>
                        <a:t>Scale</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It is used to provide the slider to the user.</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3844347469"/>
                  </a:ext>
                </a:extLst>
              </a:tr>
              <a:tr h="228600">
                <a:tc>
                  <a:txBody>
                    <a:bodyPr/>
                    <a:lstStyle/>
                    <a:p>
                      <a:pPr algn="l" fontAlgn="t"/>
                      <a:r>
                        <a:rPr lang="en-US" sz="700" u="none" strike="noStrike">
                          <a:effectLst/>
                        </a:rPr>
                        <a:t>Scrollbar</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It provides the scrollbar to the user so that the user can scroll the window up and down.</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1668165242"/>
                  </a:ext>
                </a:extLst>
              </a:tr>
              <a:tr h="349250">
                <a:tc>
                  <a:txBody>
                    <a:bodyPr/>
                    <a:lstStyle/>
                    <a:p>
                      <a:pPr algn="l" fontAlgn="t"/>
                      <a:r>
                        <a:rPr lang="en-US" sz="700" u="none" strike="noStrike">
                          <a:effectLst/>
                        </a:rPr>
                        <a:t>Text</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It is different from Entry because it provides a multi-line text field to the user so that the user can write the text and edit the text inside it.</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6766195"/>
                  </a:ext>
                </a:extLst>
              </a:tr>
              <a:tr h="184150">
                <a:tc>
                  <a:txBody>
                    <a:bodyPr/>
                    <a:lstStyle/>
                    <a:p>
                      <a:pPr algn="l" fontAlgn="t"/>
                      <a:r>
                        <a:rPr lang="en-US" sz="700" u="none" strike="noStrike">
                          <a:effectLst/>
                        </a:rPr>
                        <a:t>Toplevel</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It is used to create a separate window container.</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150664311"/>
                  </a:ext>
                </a:extLst>
              </a:tr>
              <a:tr h="190500">
                <a:tc>
                  <a:txBody>
                    <a:bodyPr/>
                    <a:lstStyle/>
                    <a:p>
                      <a:pPr algn="l" fontAlgn="t"/>
                      <a:r>
                        <a:rPr lang="en-US" sz="700" u="none" strike="noStrike">
                          <a:effectLst/>
                        </a:rPr>
                        <a:t>Spinbox</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It is an entry widget used to select from options of values.</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1491927141"/>
                  </a:ext>
                </a:extLst>
              </a:tr>
            </a:tbl>
          </a:graphicData>
        </a:graphic>
      </p:graphicFrame>
      <p:graphicFrame>
        <p:nvGraphicFramePr>
          <p:cNvPr id="4" name="Table 3">
            <a:extLst>
              <a:ext uri="{FF2B5EF4-FFF2-40B4-BE49-F238E27FC236}">
                <a16:creationId xmlns:a16="http://schemas.microsoft.com/office/drawing/2014/main" id="{859B1681-94AF-4D3F-8838-97232966870F}"/>
              </a:ext>
            </a:extLst>
          </p:cNvPr>
          <p:cNvGraphicFramePr>
            <a:graphicFrameLocks noGrp="1"/>
          </p:cNvGraphicFramePr>
          <p:nvPr/>
        </p:nvGraphicFramePr>
        <p:xfrm>
          <a:off x="6282266" y="1087967"/>
          <a:ext cx="5477934" cy="5523969"/>
        </p:xfrm>
        <a:graphic>
          <a:graphicData uri="http://schemas.openxmlformats.org/drawingml/2006/table">
            <a:tbl>
              <a:tblPr>
                <a:tableStyleId>{5C22544A-7EE6-4342-B048-85BDC9FD1C3A}</a:tableStyleId>
              </a:tblPr>
              <a:tblGrid>
                <a:gridCol w="1337734">
                  <a:extLst>
                    <a:ext uri="{9D8B030D-6E8A-4147-A177-3AD203B41FA5}">
                      <a16:colId xmlns:a16="http://schemas.microsoft.com/office/drawing/2014/main" val="3179685084"/>
                    </a:ext>
                  </a:extLst>
                </a:gridCol>
                <a:gridCol w="4140200">
                  <a:extLst>
                    <a:ext uri="{9D8B030D-6E8A-4147-A177-3AD203B41FA5}">
                      <a16:colId xmlns:a16="http://schemas.microsoft.com/office/drawing/2014/main" val="1296915479"/>
                    </a:ext>
                  </a:extLst>
                </a:gridCol>
              </a:tblGrid>
              <a:tr h="179390">
                <a:tc>
                  <a:txBody>
                    <a:bodyPr/>
                    <a:lstStyle/>
                    <a:p>
                      <a:pPr algn="l" fontAlgn="t"/>
                      <a:r>
                        <a:rPr lang="en-US" sz="900" u="none" strike="noStrike">
                          <a:effectLst/>
                        </a:rPr>
                        <a:t>Method</a:t>
                      </a:r>
                      <a:endParaRPr lang="en-US" sz="900" b="1" i="0" u="none" strike="noStrike">
                        <a:solidFill>
                          <a:srgbClr val="000000"/>
                        </a:solidFill>
                        <a:effectLst/>
                        <a:latin typeface="Times New Roman" panose="02020603050405020304" pitchFamily="18" charset="0"/>
                      </a:endParaRPr>
                    </a:p>
                  </a:txBody>
                  <a:tcPr marL="6186" marR="6186" marT="6186" marB="0"/>
                </a:tc>
                <a:tc>
                  <a:txBody>
                    <a:bodyPr/>
                    <a:lstStyle/>
                    <a:p>
                      <a:pPr algn="l" fontAlgn="t"/>
                      <a:r>
                        <a:rPr lang="en-US" sz="900" u="none" strike="noStrike">
                          <a:effectLst/>
                        </a:rPr>
                        <a:t>Description</a:t>
                      </a:r>
                      <a:endParaRPr lang="en-US" sz="900" b="1" i="0" u="none" strike="noStrike">
                        <a:solidFill>
                          <a:srgbClr val="000000"/>
                        </a:solidFill>
                        <a:effectLst/>
                        <a:latin typeface="Times New Roman" panose="02020603050405020304" pitchFamily="18" charset="0"/>
                      </a:endParaRPr>
                    </a:p>
                  </a:txBody>
                  <a:tcPr marL="6186" marR="6186" marT="6186" marB="0"/>
                </a:tc>
                <a:extLst>
                  <a:ext uri="{0D108BD9-81ED-4DB2-BD59-A6C34878D82A}">
                    <a16:rowId xmlns:a16="http://schemas.microsoft.com/office/drawing/2014/main" val="1121450655"/>
                  </a:ext>
                </a:extLst>
              </a:tr>
              <a:tr h="668072">
                <a:tc>
                  <a:txBody>
                    <a:bodyPr/>
                    <a:lstStyle/>
                    <a:p>
                      <a:pPr algn="l" fontAlgn="t"/>
                      <a:r>
                        <a:rPr lang="en-US" sz="700" u="none" strike="noStrike">
                          <a:effectLst/>
                        </a:rPr>
                        <a:t>pack()</a:t>
                      </a:r>
                      <a:endParaRPr lang="en-US" sz="700" b="0" i="0" u="none" strike="noStrike">
                        <a:solidFill>
                          <a:srgbClr val="000000"/>
                        </a:solidFill>
                        <a:effectLst/>
                        <a:latin typeface="Verdana" panose="020B0604030504040204" pitchFamily="34" charset="0"/>
                      </a:endParaRPr>
                    </a:p>
                  </a:txBody>
                  <a:tcPr marL="92788" marR="6186" marT="6186" marB="0"/>
                </a:tc>
                <a:tc>
                  <a:txBody>
                    <a:bodyPr/>
                    <a:lstStyle/>
                    <a:p>
                      <a:pPr algn="l" fontAlgn="t"/>
                      <a:r>
                        <a:rPr lang="en-US" sz="700" u="none" strike="noStrike">
                          <a:effectLst/>
                        </a:rPr>
                        <a:t>The pack() widget is used to organize widget in the block. </a:t>
                      </a:r>
                      <a:br>
                        <a:rPr lang="en-US" sz="700" u="none" strike="noStrike">
                          <a:effectLst/>
                        </a:rPr>
                      </a:br>
                      <a:r>
                        <a:rPr lang="en-US" sz="700" b="1" u="none" strike="noStrike">
                          <a:effectLst/>
                        </a:rPr>
                        <a:t>expand</a:t>
                      </a:r>
                      <a:r>
                        <a:rPr lang="en-US" sz="700" u="none" strike="noStrike">
                          <a:effectLst/>
                        </a:rPr>
                        <a:t>: If the expand is set to true, the widget expands to fill any space.</a:t>
                      </a:r>
                      <a:br>
                        <a:rPr lang="en-US" sz="700" u="none" strike="noStrike">
                          <a:effectLst/>
                        </a:rPr>
                      </a:br>
                      <a:r>
                        <a:rPr lang="en-US" sz="700" b="1" u="none" strike="noStrike">
                          <a:effectLst/>
                        </a:rPr>
                        <a:t>fill</a:t>
                      </a:r>
                      <a:r>
                        <a:rPr lang="en-US" sz="700" u="none" strike="noStrike">
                          <a:effectLst/>
                        </a:rPr>
                        <a:t>: By default, the fill is set to NONE. However, we can set it to X or Y to determine whether the widget contains any extra space.</a:t>
                      </a:r>
                      <a:br>
                        <a:rPr lang="en-US" sz="700" u="none" strike="noStrike">
                          <a:effectLst/>
                        </a:rPr>
                      </a:br>
                      <a:r>
                        <a:rPr lang="en-US" sz="700" b="1" u="none" strike="noStrike">
                          <a:effectLst/>
                        </a:rPr>
                        <a:t>size</a:t>
                      </a:r>
                      <a:r>
                        <a:rPr lang="en-US" sz="700" u="none" strike="noStrike">
                          <a:effectLst/>
                        </a:rPr>
                        <a:t>: it represents the side of the parent to which the widget is to be placed on the window. </a:t>
                      </a:r>
                      <a:endParaRPr lang="en-US" sz="700" b="0" i="0" u="none" strike="noStrike">
                        <a:solidFill>
                          <a:srgbClr val="000000"/>
                        </a:solidFill>
                        <a:effectLst/>
                        <a:latin typeface="Verdana" panose="020B0604030504040204" pitchFamily="34" charset="0"/>
                      </a:endParaRPr>
                    </a:p>
                  </a:txBody>
                  <a:tcPr marL="92788" marR="6186" marT="6186" marB="0"/>
                </a:tc>
                <a:extLst>
                  <a:ext uri="{0D108BD9-81ED-4DB2-BD59-A6C34878D82A}">
                    <a16:rowId xmlns:a16="http://schemas.microsoft.com/office/drawing/2014/main" val="3518889177"/>
                  </a:ext>
                </a:extLst>
              </a:tr>
              <a:tr h="2004217">
                <a:tc>
                  <a:txBody>
                    <a:bodyPr/>
                    <a:lstStyle/>
                    <a:p>
                      <a:pPr algn="l" fontAlgn="t"/>
                      <a:r>
                        <a:rPr lang="en-US" sz="700" u="none" strike="noStrike">
                          <a:effectLst/>
                        </a:rPr>
                        <a:t>grid()</a:t>
                      </a:r>
                      <a:endParaRPr lang="en-US" sz="700" b="0" i="0" u="none" strike="noStrike">
                        <a:solidFill>
                          <a:srgbClr val="000000"/>
                        </a:solidFill>
                        <a:effectLst/>
                        <a:latin typeface="Verdana" panose="020B0604030504040204" pitchFamily="34" charset="0"/>
                      </a:endParaRPr>
                    </a:p>
                  </a:txBody>
                  <a:tcPr marL="92788" marR="6186" marT="6186" marB="0"/>
                </a:tc>
                <a:tc>
                  <a:txBody>
                    <a:bodyPr/>
                    <a:lstStyle/>
                    <a:p>
                      <a:pPr algn="l" fontAlgn="t"/>
                      <a:r>
                        <a:rPr lang="en-US" sz="700" u="none" strike="noStrike">
                          <a:effectLst/>
                        </a:rPr>
                        <a:t>The grid() geometry manager organizes the widgets in the tabular form. We can specify the rows and columns as the options in the method call. We can also specify the column span (width) or </a:t>
                      </a:r>
                      <a:r>
                        <a:rPr lang="en-US" sz="700" u="none" strike="noStrike" err="1">
                          <a:effectLst/>
                        </a:rPr>
                        <a:t>rowspan</a:t>
                      </a:r>
                      <a:r>
                        <a:rPr lang="en-US" sz="700" u="none" strike="noStrike">
                          <a:effectLst/>
                        </a:rPr>
                        <a:t>(height) of a widget.</a:t>
                      </a:r>
                      <a:br>
                        <a:rPr lang="en-US" sz="700" u="none" strike="noStrike">
                          <a:effectLst/>
                        </a:rPr>
                      </a:br>
                      <a:r>
                        <a:rPr lang="en-US" sz="700" b="1" u="none" strike="noStrike">
                          <a:effectLst/>
                        </a:rPr>
                        <a:t>column</a:t>
                      </a:r>
                      <a:r>
                        <a:rPr lang="en-US" sz="700" u="none" strike="noStrike">
                          <a:effectLst/>
                        </a:rPr>
                        <a:t>: The column number in which the widget is to be placed. The leftmost column is represented by 0.</a:t>
                      </a:r>
                      <a:br>
                        <a:rPr lang="en-US" sz="700" u="none" strike="noStrike">
                          <a:effectLst/>
                        </a:rPr>
                      </a:br>
                      <a:r>
                        <a:rPr lang="en-US" sz="700" b="1" u="none" strike="noStrike" err="1">
                          <a:effectLst/>
                        </a:rPr>
                        <a:t>columnspan</a:t>
                      </a:r>
                      <a:r>
                        <a:rPr lang="en-US" sz="700" u="none" strike="noStrike">
                          <a:effectLst/>
                        </a:rPr>
                        <a:t>: The width of the widget. It represents the number of columns up to which, the column is expanded.</a:t>
                      </a:r>
                      <a:br>
                        <a:rPr lang="en-US" sz="700" u="none" strike="noStrike">
                          <a:effectLst/>
                        </a:rPr>
                      </a:br>
                      <a:r>
                        <a:rPr lang="en-US" sz="700" b="1" u="none" strike="noStrike" err="1">
                          <a:effectLst/>
                        </a:rPr>
                        <a:t>ipadx</a:t>
                      </a:r>
                      <a:r>
                        <a:rPr lang="en-US" sz="700" u="none" strike="noStrike">
                          <a:effectLst/>
                        </a:rPr>
                        <a:t>, </a:t>
                      </a:r>
                      <a:r>
                        <a:rPr lang="en-US" sz="700" b="1" u="none" strike="noStrike" err="1">
                          <a:effectLst/>
                        </a:rPr>
                        <a:t>ipady</a:t>
                      </a:r>
                      <a:r>
                        <a:rPr lang="en-US" sz="700" u="none" strike="noStrike">
                          <a:effectLst/>
                        </a:rPr>
                        <a:t>: It represents the number of pixels to pad the widget inside the widget's border.</a:t>
                      </a:r>
                      <a:br>
                        <a:rPr lang="en-US" sz="700" u="none" strike="noStrike">
                          <a:effectLst/>
                        </a:rPr>
                      </a:br>
                      <a:r>
                        <a:rPr lang="en-US" sz="700" b="1" u="none" strike="noStrike" err="1">
                          <a:effectLst/>
                        </a:rPr>
                        <a:t>padx</a:t>
                      </a:r>
                      <a:r>
                        <a:rPr lang="en-US" sz="700" u="none" strike="noStrike">
                          <a:effectLst/>
                        </a:rPr>
                        <a:t>, </a:t>
                      </a:r>
                      <a:r>
                        <a:rPr lang="en-US" sz="700" b="1" u="none" strike="noStrike" err="1">
                          <a:effectLst/>
                        </a:rPr>
                        <a:t>pady</a:t>
                      </a:r>
                      <a:r>
                        <a:rPr lang="en-US" sz="700" u="none" strike="noStrike">
                          <a:effectLst/>
                        </a:rPr>
                        <a:t>: It represents the number of pixels to pad the widget outside the widget's border.</a:t>
                      </a:r>
                      <a:br>
                        <a:rPr lang="en-US" sz="700" u="none" strike="noStrike">
                          <a:effectLst/>
                        </a:rPr>
                      </a:br>
                      <a:r>
                        <a:rPr lang="en-US" sz="700" b="1" u="none" strike="noStrike">
                          <a:effectLst/>
                        </a:rPr>
                        <a:t>row</a:t>
                      </a:r>
                      <a:r>
                        <a:rPr lang="en-US" sz="700" u="none" strike="noStrike">
                          <a:effectLst/>
                        </a:rPr>
                        <a:t>: The row number in which the widget is to be placed. The topmost row is represented by 0.</a:t>
                      </a:r>
                      <a:br>
                        <a:rPr lang="en-US" sz="700" u="none" strike="noStrike">
                          <a:effectLst/>
                        </a:rPr>
                      </a:br>
                      <a:r>
                        <a:rPr lang="en-US" sz="700" b="1" u="none" strike="noStrike" err="1">
                          <a:effectLst/>
                        </a:rPr>
                        <a:t>rowspan</a:t>
                      </a:r>
                      <a:r>
                        <a:rPr lang="en-US" sz="700" u="none" strike="noStrike">
                          <a:effectLst/>
                        </a:rPr>
                        <a:t>: The height of the widget, i.e. the number of the row up to which the widget is expanded.</a:t>
                      </a:r>
                      <a:br>
                        <a:rPr lang="en-US" sz="700" u="none" strike="noStrike">
                          <a:effectLst/>
                        </a:rPr>
                      </a:br>
                      <a:r>
                        <a:rPr lang="en-US" sz="700" b="1" u="none" strike="noStrike">
                          <a:effectLst/>
                        </a:rPr>
                        <a:t>sticky</a:t>
                      </a:r>
                      <a:r>
                        <a:rPr lang="en-US" sz="700" u="none" strike="noStrike">
                          <a:effectLst/>
                        </a:rPr>
                        <a:t>: If the cell is larger than a widget, then sticky is used to specify the position of the widget inside the cell. It may be the concatenation of the sticky letters representing the position of the widget. It may be N, E, W, S, NE, NW, NS, EW, ES.</a:t>
                      </a:r>
                      <a:endParaRPr lang="en-US" sz="700" b="0" i="0" u="none" strike="noStrike">
                        <a:solidFill>
                          <a:srgbClr val="000000"/>
                        </a:solidFill>
                        <a:effectLst/>
                        <a:latin typeface="Verdana" panose="020B0604030504040204" pitchFamily="34" charset="0"/>
                      </a:endParaRPr>
                    </a:p>
                  </a:txBody>
                  <a:tcPr marL="92788" marR="6186" marT="6186" marB="0"/>
                </a:tc>
                <a:extLst>
                  <a:ext uri="{0D108BD9-81ED-4DB2-BD59-A6C34878D82A}">
                    <a16:rowId xmlns:a16="http://schemas.microsoft.com/office/drawing/2014/main" val="3433111242"/>
                  </a:ext>
                </a:extLst>
              </a:tr>
              <a:tr h="1336145">
                <a:tc>
                  <a:txBody>
                    <a:bodyPr/>
                    <a:lstStyle/>
                    <a:p>
                      <a:pPr algn="l" fontAlgn="t"/>
                      <a:r>
                        <a:rPr lang="en-US" sz="700" u="none" strike="noStrike">
                          <a:effectLst/>
                        </a:rPr>
                        <a:t>place()</a:t>
                      </a:r>
                      <a:endParaRPr lang="en-US" sz="700" b="0" i="0" u="none" strike="noStrike">
                        <a:solidFill>
                          <a:srgbClr val="000000"/>
                        </a:solidFill>
                        <a:effectLst/>
                        <a:latin typeface="Verdana" panose="020B0604030504040204" pitchFamily="34" charset="0"/>
                      </a:endParaRPr>
                    </a:p>
                  </a:txBody>
                  <a:tcPr marL="92788" marR="6186" marT="6186" marB="0"/>
                </a:tc>
                <a:tc>
                  <a:txBody>
                    <a:bodyPr/>
                    <a:lstStyle/>
                    <a:p>
                      <a:pPr algn="l" fontAlgn="t"/>
                      <a:r>
                        <a:rPr lang="en-US" sz="700" u="none" strike="noStrike">
                          <a:effectLst/>
                        </a:rPr>
                        <a:t>The place() geometry manager organizes the widgets to the specific x and y coordinates.</a:t>
                      </a:r>
                      <a:br>
                        <a:rPr lang="en-US" sz="700" u="none" strike="noStrike">
                          <a:effectLst/>
                        </a:rPr>
                      </a:br>
                      <a:r>
                        <a:rPr lang="en-US" sz="700" u="none" strike="noStrike">
                          <a:effectLst/>
                        </a:rPr>
                        <a:t>Anchor: It represents the exact position of the widget within the container. The default value (direction) is NW (the upper left corner)</a:t>
                      </a:r>
                      <a:br>
                        <a:rPr lang="en-US" sz="700" u="none" strike="noStrike">
                          <a:effectLst/>
                        </a:rPr>
                      </a:br>
                      <a:r>
                        <a:rPr lang="en-US" sz="700" b="1" u="none" strike="noStrike" err="1">
                          <a:effectLst/>
                        </a:rPr>
                        <a:t>bordermode</a:t>
                      </a:r>
                      <a:r>
                        <a:rPr lang="en-US" sz="700" u="none" strike="noStrike">
                          <a:effectLst/>
                        </a:rPr>
                        <a:t>: The default value of the border type is INSIDE that refers to ignore the parent's inside the border. The other option is OUTSIDE.</a:t>
                      </a:r>
                      <a:br>
                        <a:rPr lang="en-US" sz="700" u="none" strike="noStrike">
                          <a:effectLst/>
                        </a:rPr>
                      </a:br>
                      <a:r>
                        <a:rPr lang="en-US" sz="700" b="1" u="none" strike="noStrike">
                          <a:effectLst/>
                        </a:rPr>
                        <a:t>height</a:t>
                      </a:r>
                      <a:r>
                        <a:rPr lang="en-US" sz="700" u="none" strike="noStrike">
                          <a:effectLst/>
                        </a:rPr>
                        <a:t>, </a:t>
                      </a:r>
                      <a:r>
                        <a:rPr lang="en-US" sz="700" b="1" u="none" strike="noStrike">
                          <a:effectLst/>
                        </a:rPr>
                        <a:t>width</a:t>
                      </a:r>
                      <a:r>
                        <a:rPr lang="en-US" sz="700" u="none" strike="noStrike">
                          <a:effectLst/>
                        </a:rPr>
                        <a:t>: It refers to the height and width in pixels.</a:t>
                      </a:r>
                      <a:br>
                        <a:rPr lang="en-US" sz="700" u="none" strike="noStrike">
                          <a:effectLst/>
                        </a:rPr>
                      </a:br>
                      <a:r>
                        <a:rPr lang="en-US" sz="700" b="1" u="none" strike="noStrike" err="1">
                          <a:effectLst/>
                        </a:rPr>
                        <a:t>relheight</a:t>
                      </a:r>
                      <a:r>
                        <a:rPr lang="en-US" sz="700" u="none" strike="noStrike">
                          <a:effectLst/>
                        </a:rPr>
                        <a:t>, </a:t>
                      </a:r>
                      <a:r>
                        <a:rPr lang="en-US" sz="700" b="1" u="none" strike="noStrike" err="1">
                          <a:effectLst/>
                        </a:rPr>
                        <a:t>relwidth</a:t>
                      </a:r>
                      <a:r>
                        <a:rPr lang="en-US" sz="700" u="none" strike="noStrike">
                          <a:effectLst/>
                        </a:rPr>
                        <a:t>: It is represented as the float between 0.0 and 1.0 indicating the fraction of the parent's height and width.</a:t>
                      </a:r>
                      <a:br>
                        <a:rPr lang="en-US" sz="700" u="none" strike="noStrike">
                          <a:effectLst/>
                        </a:rPr>
                      </a:br>
                      <a:r>
                        <a:rPr lang="en-US" sz="700" b="1" u="none" strike="noStrike" err="1">
                          <a:effectLst/>
                        </a:rPr>
                        <a:t>relx</a:t>
                      </a:r>
                      <a:r>
                        <a:rPr lang="en-US" sz="700" u="none" strike="noStrike">
                          <a:effectLst/>
                        </a:rPr>
                        <a:t>, </a:t>
                      </a:r>
                      <a:r>
                        <a:rPr lang="en-US" sz="700" b="1" u="none" strike="noStrike">
                          <a:effectLst/>
                        </a:rPr>
                        <a:t>rely</a:t>
                      </a:r>
                      <a:r>
                        <a:rPr lang="en-US" sz="700" u="none" strike="noStrike">
                          <a:effectLst/>
                        </a:rPr>
                        <a:t>: It is represented as the float between 0.0 and 1.0 that is the offset in the horizontal and vertical direction.</a:t>
                      </a:r>
                      <a:br>
                        <a:rPr lang="en-US" sz="700" u="none" strike="noStrike">
                          <a:effectLst/>
                        </a:rPr>
                      </a:br>
                      <a:r>
                        <a:rPr lang="en-US" sz="700" b="1" u="none" strike="noStrike">
                          <a:effectLst/>
                        </a:rPr>
                        <a:t>x</a:t>
                      </a:r>
                      <a:r>
                        <a:rPr lang="en-US" sz="700" u="none" strike="noStrike">
                          <a:effectLst/>
                        </a:rPr>
                        <a:t>, </a:t>
                      </a:r>
                      <a:r>
                        <a:rPr lang="en-US" sz="700" b="1" u="none" strike="noStrike">
                          <a:effectLst/>
                        </a:rPr>
                        <a:t>y</a:t>
                      </a:r>
                      <a:r>
                        <a:rPr lang="en-US" sz="700" u="none" strike="noStrike">
                          <a:effectLst/>
                        </a:rPr>
                        <a:t>: It refers to the horizontal and vertical offset in the pixels.</a:t>
                      </a:r>
                      <a:endParaRPr lang="en-US" sz="700" b="0" i="0" u="none" strike="noStrike">
                        <a:solidFill>
                          <a:srgbClr val="000000"/>
                        </a:solidFill>
                        <a:effectLst/>
                        <a:latin typeface="Verdana" panose="020B0604030504040204" pitchFamily="34" charset="0"/>
                      </a:endParaRPr>
                    </a:p>
                  </a:txBody>
                  <a:tcPr marL="92788" marR="6186" marT="6186" marB="0"/>
                </a:tc>
                <a:extLst>
                  <a:ext uri="{0D108BD9-81ED-4DB2-BD59-A6C34878D82A}">
                    <a16:rowId xmlns:a16="http://schemas.microsoft.com/office/drawing/2014/main" val="1992163657"/>
                  </a:ext>
                </a:extLst>
              </a:tr>
              <a:tr h="1336145">
                <a:tc>
                  <a:txBody>
                    <a:bodyPr/>
                    <a:lstStyle/>
                    <a:p>
                      <a:pPr algn="l" fontAlgn="t"/>
                      <a:r>
                        <a:rPr lang="en-US" sz="700" b="0" i="0" u="none" strike="noStrike">
                          <a:solidFill>
                            <a:srgbClr val="000000"/>
                          </a:solidFill>
                          <a:effectLst/>
                          <a:latin typeface="Verdana" panose="020B0604030504040204" pitchFamily="34" charset="0"/>
                        </a:rPr>
                        <a:t>geometry(width x height)</a:t>
                      </a:r>
                    </a:p>
                  </a:txBody>
                  <a:tcPr marL="92788" marR="6186" marT="6186" marB="0"/>
                </a:tc>
                <a:tc>
                  <a:txBody>
                    <a:bodyPr/>
                    <a:lstStyle/>
                    <a:p>
                      <a:pPr algn="l" fontAlgn="t"/>
                      <a:r>
                        <a:rPr lang="en-US" sz="700" b="0" i="0" u="none" strike="noStrike">
                          <a:solidFill>
                            <a:srgbClr val="000000"/>
                          </a:solidFill>
                          <a:effectLst/>
                          <a:latin typeface="Verdana" panose="020B0604030504040204" pitchFamily="34" charset="0"/>
                        </a:rPr>
                        <a:t>method creates the dimension of the </a:t>
                      </a:r>
                      <a:r>
                        <a:rPr lang="en-US" sz="700" b="0" i="0" u="none" strike="noStrike" err="1">
                          <a:solidFill>
                            <a:srgbClr val="000000"/>
                          </a:solidFill>
                          <a:effectLst/>
                          <a:latin typeface="Verdana" panose="020B0604030504040204" pitchFamily="34" charset="0"/>
                        </a:rPr>
                        <a:t>Tkinter</a:t>
                      </a:r>
                      <a:r>
                        <a:rPr lang="en-US" sz="700" b="0" i="0" u="none" strike="noStrike">
                          <a:solidFill>
                            <a:srgbClr val="000000"/>
                          </a:solidFill>
                          <a:effectLst/>
                          <a:latin typeface="Verdana" panose="020B0604030504040204" pitchFamily="34" charset="0"/>
                        </a:rPr>
                        <a:t> widget “###x###” </a:t>
                      </a:r>
                    </a:p>
                  </a:txBody>
                  <a:tcPr marL="92788" marR="6186" marT="6186" marB="0"/>
                </a:tc>
                <a:extLst>
                  <a:ext uri="{0D108BD9-81ED-4DB2-BD59-A6C34878D82A}">
                    <a16:rowId xmlns:a16="http://schemas.microsoft.com/office/drawing/2014/main" val="3630176947"/>
                  </a:ext>
                </a:extLst>
              </a:tr>
            </a:tbl>
          </a:graphicData>
        </a:graphic>
      </p:graphicFrame>
    </p:spTree>
    <p:extLst>
      <p:ext uri="{BB962C8B-B14F-4D97-AF65-F5344CB8AC3E}">
        <p14:creationId xmlns:p14="http://schemas.microsoft.com/office/powerpoint/2010/main" val="34785424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ngineering_Design">
  <a:themeElements>
    <a:clrScheme name="Black And White">
      <a:dk1>
        <a:srgbClr val="000000"/>
      </a:dk1>
      <a:lt1>
        <a:srgbClr val="000000"/>
      </a:lt1>
      <a:dk2>
        <a:srgbClr val="FFFFFF"/>
      </a:dk2>
      <a:lt2>
        <a:srgbClr val="FFFFFF"/>
      </a:lt2>
      <a:accent1>
        <a:srgbClr val="FFFFFF"/>
      </a:accent1>
      <a:accent2>
        <a:srgbClr val="D8D8D8"/>
      </a:accent2>
      <a:accent3>
        <a:srgbClr val="BFBFBF"/>
      </a:accent3>
      <a:accent4>
        <a:srgbClr val="A5A5A5"/>
      </a:accent4>
      <a:accent5>
        <a:srgbClr val="7F7F7F"/>
      </a:accent5>
      <a:accent6>
        <a:srgbClr val="000000"/>
      </a:accent6>
      <a:hlink>
        <a:srgbClr val="00B0F0"/>
      </a:hlink>
      <a:folHlink>
        <a:srgbClr val="7030A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extLst>
    <a:ext uri="{05A4C25C-085E-4340-85A3-A5531E510DB2}">
      <thm15:themeFamily xmlns:thm15="http://schemas.microsoft.com/office/thememl/2012/main" name="Engineering_Design" id="{3CA0451D-0F82-42AB-AA16-1629BAC74EB0}" vid="{FDA4B527-1B63-40F5-BEF6-D66D89E4EA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Engineering_Design</Template>
  <TotalTime>588</TotalTime>
  <Words>2022</Words>
  <Application>Microsoft Office PowerPoint</Application>
  <PresentationFormat>Widescreen</PresentationFormat>
  <Paragraphs>195</Paragraphs>
  <Slides>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Consolas</vt:lpstr>
      <vt:lpstr>Times New Roman</vt:lpstr>
      <vt:lpstr>Verdana</vt:lpstr>
      <vt:lpstr>Wingdings 2</vt:lpstr>
      <vt:lpstr>Engineering_Design</vt:lpstr>
      <vt:lpstr>Sumobot MicroPython</vt:lpstr>
      <vt:lpstr>PowerPoint Presentation</vt:lpstr>
      <vt:lpstr>PowerPoint Presentation</vt:lpstr>
      <vt:lpstr>PowerPoint Presentation</vt:lpstr>
    </vt:vector>
  </TitlesOfParts>
  <Company>HPES NMCI NGEN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Medel, Gilbert CIV PHD NSWC, L43</dc:creator>
  <cp:lastModifiedBy>Gilbert Medel</cp:lastModifiedBy>
  <cp:revision>2</cp:revision>
  <dcterms:created xsi:type="dcterms:W3CDTF">2018-07-27T22:22:56Z</dcterms:created>
  <dcterms:modified xsi:type="dcterms:W3CDTF">2024-06-20T04:03:44Z</dcterms:modified>
</cp:coreProperties>
</file>