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1B13A-D6B1-4843-97D5-E0936B12037F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F7CE2-956E-4DA1-A678-44B7CD70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src</a:t>
            </a:r>
            <a:r>
              <a:rPr lang="en-US" dirty="0" smtClean="0"/>
              <a:t>: my own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9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 for this info: Sloan Non-collider searches for stable</a:t>
            </a:r>
            <a:r>
              <a:rPr lang="en-US" baseline="0" dirty="0" smtClean="0"/>
              <a:t> massive p</a:t>
            </a:r>
            <a:r>
              <a:rPr lang="en-US" dirty="0" smtClean="0"/>
              <a:t>articles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arXiv:1410.1374v1 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hep-ph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6 Oct 2014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20x blood cell: wolfram alpha search “1e15GeV/c^2”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 for this info: Sloan Non-collider searches for stable</a:t>
            </a:r>
            <a:r>
              <a:rPr lang="en-US" baseline="0" dirty="0" smtClean="0"/>
              <a:t> massive p</a:t>
            </a:r>
            <a:r>
              <a:rPr lang="en-US" dirty="0" smtClean="0"/>
              <a:t>articles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arXiv:1410.1374v1 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hep-ph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6 Oct 2014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20x blood cell: wolfram alpha search “1e15GeV/c^2”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diagrams in this slide are self-made.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X-field</a:t>
            </a:r>
            <a:r>
              <a:rPr lang="en-US" baseline="0" dirty="0" smtClean="0"/>
              <a:t> diagram taken from </a:t>
            </a:r>
            <a:r>
              <a:rPr lang="en-US" baseline="0" dirty="0" err="1" smtClean="0"/>
              <a:t>Jansson</a:t>
            </a:r>
            <a:r>
              <a:rPr lang="en-US" baseline="0" dirty="0" smtClean="0"/>
              <a:t>, Farrar (2012): A New Model of the Galactic Magnetic Field. The rest are a result of plotting my simulations.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5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6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4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76" y="476673"/>
            <a:ext cx="7776856" cy="1008111"/>
          </a:xfrm>
        </p:spPr>
        <p:txBody>
          <a:bodyPr/>
          <a:lstStyle/>
          <a:p>
            <a:r>
              <a:rPr lang="en-US" b="1" dirty="0" smtClean="0"/>
              <a:t>Magnetic Monopoles in the Milky Way Galaxy</a:t>
            </a:r>
            <a:endParaRPr lang="en-US" b="1" dirty="0"/>
          </a:p>
        </p:txBody>
      </p:sp>
      <p:pic>
        <p:nvPicPr>
          <p:cNvPr id="2050" name="Picture 2" descr="C:\Users\Felix\Google Drive\Research\slideshow\traject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4604288" cy="343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2" y="476672"/>
            <a:ext cx="8229600" cy="48245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field repels positive monopoles from the upper hemisphere &amp; pulls them in from the lower hemisphere</a:t>
            </a:r>
          </a:p>
          <a:p>
            <a:r>
              <a:rPr lang="en-US" sz="2400" dirty="0" smtClean="0"/>
              <a:t>Opposite for negative monopoles</a:t>
            </a:r>
          </a:p>
          <a:p>
            <a:r>
              <a:rPr lang="en-US" sz="2400" dirty="0" smtClean="0"/>
              <a:t>This can reduce an isotropic flux by at most 50%</a:t>
            </a:r>
          </a:p>
          <a:p>
            <a:r>
              <a:rPr lang="en-US" sz="2400" dirty="0" smtClean="0"/>
              <a:t>Wrote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order </a:t>
            </a:r>
            <a:r>
              <a:rPr lang="en-US" sz="2400" dirty="0" err="1" smtClean="0"/>
              <a:t>Runge-Kutta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solver in Python to find out the </a:t>
            </a:r>
            <a:br>
              <a:rPr lang="en-US" sz="2400" dirty="0" smtClean="0"/>
            </a:br>
            <a:r>
              <a:rPr lang="en-US" sz="2400" dirty="0" smtClean="0"/>
              <a:t>energy at which monopoles can </a:t>
            </a:r>
            <a:br>
              <a:rPr lang="en-US" sz="2400" dirty="0" smtClean="0"/>
            </a:br>
            <a:r>
              <a:rPr lang="en-US" sz="2400" dirty="0" smtClean="0"/>
              <a:t>tunnel through to the earth</a:t>
            </a:r>
          </a:p>
          <a:p>
            <a:r>
              <a:rPr lang="en-US" sz="2400" dirty="0" smtClean="0"/>
              <a:t>Dynamics had to be relativistic</a:t>
            </a:r>
          </a:p>
          <a:p>
            <a:r>
              <a:rPr lang="en-US" sz="2400" dirty="0" smtClean="0"/>
              <a:t>Simple method: increase starting</a:t>
            </a:r>
            <a:br>
              <a:rPr lang="en-US" sz="2400" dirty="0" smtClean="0"/>
            </a:br>
            <a:r>
              <a:rPr lang="en-US" sz="2400" dirty="0" smtClean="0"/>
              <a:t>velocity until the monopole reaches </a:t>
            </a:r>
            <a:br>
              <a:rPr lang="en-US" sz="2400" dirty="0" smtClean="0"/>
            </a:br>
            <a:r>
              <a:rPr lang="en-US" sz="2400" dirty="0" smtClean="0"/>
              <a:t>a radius of 8.5kpc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14" y="2204864"/>
            <a:ext cx="3101118" cy="138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3535" y="4041421"/>
            <a:ext cx="3482077" cy="25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5919" y="3671983"/>
            <a:ext cx="26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Above: X-field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2" y="476672"/>
            <a:ext cx="8229600" cy="48245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field repels positive monopoles from the upper hemisphere &amp; pulls them in from the lower hemisphere</a:t>
            </a:r>
          </a:p>
          <a:p>
            <a:r>
              <a:rPr lang="en-US" sz="2400" dirty="0" smtClean="0"/>
              <a:t>Opposite for negative monopoles</a:t>
            </a:r>
          </a:p>
          <a:p>
            <a:r>
              <a:rPr lang="en-US" sz="2400" dirty="0" smtClean="0"/>
              <a:t>This can reduce an isotropic flux by at most 50%</a:t>
            </a:r>
          </a:p>
          <a:p>
            <a:r>
              <a:rPr lang="en-US" sz="2400" dirty="0" smtClean="0"/>
              <a:t>Wrote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order </a:t>
            </a:r>
            <a:r>
              <a:rPr lang="en-US" sz="2400" dirty="0" err="1" smtClean="0"/>
              <a:t>Runge-Kutta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solver in Python to find out the </a:t>
            </a:r>
            <a:br>
              <a:rPr lang="en-US" sz="2400" dirty="0" smtClean="0"/>
            </a:br>
            <a:r>
              <a:rPr lang="en-US" sz="2400" dirty="0" smtClean="0"/>
              <a:t>energy at which monopoles can </a:t>
            </a:r>
            <a:br>
              <a:rPr lang="en-US" sz="2400" dirty="0" smtClean="0"/>
            </a:br>
            <a:r>
              <a:rPr lang="en-US" sz="2400" dirty="0" smtClean="0"/>
              <a:t>tunnel through to the earth</a:t>
            </a:r>
          </a:p>
          <a:p>
            <a:r>
              <a:rPr lang="en-US" sz="2400" dirty="0" smtClean="0"/>
              <a:t>Dynamics had to be relativistic</a:t>
            </a:r>
          </a:p>
          <a:p>
            <a:r>
              <a:rPr lang="en-US" sz="2400" dirty="0" smtClean="0"/>
              <a:t>Simple method: increase starting</a:t>
            </a:r>
            <a:br>
              <a:rPr lang="en-US" sz="2400" dirty="0" smtClean="0"/>
            </a:br>
            <a:r>
              <a:rPr lang="en-US" sz="2400" dirty="0" smtClean="0"/>
              <a:t>velocity until the monopole </a:t>
            </a:r>
            <a:br>
              <a:rPr lang="en-US" sz="2400" dirty="0" smtClean="0"/>
            </a:br>
            <a:r>
              <a:rPr lang="en-US" sz="2400" dirty="0" smtClean="0"/>
              <a:t>reaches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earth</a:t>
            </a:r>
            <a:r>
              <a:rPr lang="en-US" sz="2400" dirty="0" smtClean="0"/>
              <a:t>= 8.5kpc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14" y="2204864"/>
            <a:ext cx="3101118" cy="138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3535" y="4041421"/>
            <a:ext cx="3482077" cy="25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5919" y="3671983"/>
            <a:ext cx="26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Above: X-field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2" y="476672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Results:</a:t>
            </a:r>
          </a:p>
          <a:p>
            <a:r>
              <a:rPr lang="en-US" sz="2400" dirty="0" smtClean="0"/>
              <a:t>Monopoles can first tunnel through to the earth at kinetic energies of 5e10 GeV, but only from ideal angles of entry.</a:t>
            </a:r>
          </a:p>
          <a:p>
            <a:r>
              <a:rPr lang="en-US" sz="2400" dirty="0" smtClean="0"/>
              <a:t>Starting at kinetic energies of 1.3e12 GeV, monopoles can reliably enter at any angle.</a:t>
            </a:r>
          </a:p>
          <a:p>
            <a:r>
              <a:rPr lang="en-US" sz="2400" dirty="0" smtClean="0"/>
              <a:t>Consistent with order-of-magnitude calculations</a:t>
            </a:r>
          </a:p>
          <a:p>
            <a:r>
              <a:rPr lang="en-US" sz="2400" dirty="0" smtClean="0"/>
              <a:t>Independent of monopole mass!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=&gt; Flux is halved for monopoles with kinetic energy less than 5e10GeV. It then increases with monopole energy until 1.3e12GeV, at which point it is unaffected by the magnetic field.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2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What are magnetic monopoles?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particle whose magnetic field is like the field of a single-pole magnet.</a:t>
            </a:r>
          </a:p>
          <a:p>
            <a:r>
              <a:rPr lang="en-US" sz="2400" dirty="0" smtClean="0"/>
              <a:t>This would produce a Coulomb law for </a:t>
            </a:r>
            <a:br>
              <a:rPr lang="en-US" sz="2400" dirty="0" smtClean="0"/>
            </a:br>
            <a:r>
              <a:rPr lang="en-US" sz="2400" dirty="0" smtClean="0"/>
              <a:t>magnetism.</a:t>
            </a:r>
          </a:p>
          <a:p>
            <a:pPr marL="0" indent="0">
              <a:buNone/>
            </a:pPr>
            <a:r>
              <a:rPr lang="en-US" sz="2400" dirty="0" smtClean="0"/>
              <a:t>Why do we believe in them?</a:t>
            </a:r>
          </a:p>
          <a:p>
            <a:r>
              <a:rPr lang="en-US" sz="2400" dirty="0" smtClean="0"/>
              <a:t>Dirac quantization condition:</a:t>
            </a:r>
          </a:p>
          <a:p>
            <a:r>
              <a:rPr lang="en-US" sz="2400" dirty="0" smtClean="0"/>
              <a:t>Symmetry of Maxwell’s Equations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GUTs predict them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7" name="Picture 3" descr="C:\Users\Felix\Google Drive\Research\slideshow\barmag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59370"/>
            <a:ext cx="1688976" cy="16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elix\Google Drive\Research\slideshow\dirac quantiz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852936"/>
            <a:ext cx="1199697" cy="49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elix\Google Drive\Research\slideshow\maxwell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76035"/>
            <a:ext cx="2376264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What are magnetic monopoles?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particle whose magnetic field is like the field of a single-pole magnet.</a:t>
            </a:r>
          </a:p>
          <a:p>
            <a:r>
              <a:rPr lang="en-US" sz="2400" dirty="0" smtClean="0"/>
              <a:t>This would produce a Coulomb law for </a:t>
            </a:r>
            <a:br>
              <a:rPr lang="en-US" sz="2400" dirty="0" smtClean="0"/>
            </a:br>
            <a:r>
              <a:rPr lang="en-US" sz="2400" dirty="0" smtClean="0"/>
              <a:t>magnetism.</a:t>
            </a:r>
          </a:p>
          <a:p>
            <a:pPr marL="0" indent="0">
              <a:buNone/>
            </a:pPr>
            <a:r>
              <a:rPr lang="en-US" sz="2400" dirty="0" smtClean="0"/>
              <a:t>Why do we believe in them?</a:t>
            </a:r>
          </a:p>
          <a:p>
            <a:r>
              <a:rPr lang="en-US" sz="2400" dirty="0" smtClean="0"/>
              <a:t>Dirac quantization condition:</a:t>
            </a:r>
          </a:p>
          <a:p>
            <a:r>
              <a:rPr lang="en-US" sz="2400" dirty="0" smtClean="0"/>
              <a:t>Symmetry of Maxwell’s Equations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GUTs predict them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7" name="Picture 3" descr="C:\Users\Felix\Google Drive\Research\slideshow\barmag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59370"/>
            <a:ext cx="1688976" cy="16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elix\Google Drive\Research\slideshow\dirac quant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852936"/>
            <a:ext cx="1199697" cy="49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3786878"/>
            <a:ext cx="2509812" cy="16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1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Searches for the elusive monopole…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ideas have been proposed. Physicists have searched for monopoles in cosmic rays, embedded in the Earth’s crust, drifting through the atmosphere, produced in high-energy collisions, and more.</a:t>
            </a:r>
          </a:p>
          <a:p>
            <a:r>
              <a:rPr lang="en-US" sz="2400" dirty="0" smtClean="0"/>
              <a:t>No statistically significant success.</a:t>
            </a:r>
          </a:p>
          <a:p>
            <a:r>
              <a:rPr lang="en-US" sz="2400" dirty="0" smtClean="0"/>
              <a:t>There is hope: The mass is not known, but GUTs predict ~10</a:t>
            </a:r>
            <a:r>
              <a:rPr lang="en-US" sz="2400" baseline="30000" dirty="0" smtClean="0"/>
              <a:t>15</a:t>
            </a:r>
            <a:r>
              <a:rPr lang="en-US" sz="2400" dirty="0" smtClean="0"/>
              <a:t>GeV/c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 This single particle is 20x heavier than a human blood cell and 10</a:t>
            </a:r>
            <a:r>
              <a:rPr lang="en-US" sz="2400" baseline="30000" dirty="0" smtClean="0"/>
              <a:t>15</a:t>
            </a:r>
            <a:r>
              <a:rPr lang="en-US" sz="2400" dirty="0" smtClean="0"/>
              <a:t> times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proton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4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The Galactic Magnetic Field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20162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2012, Professor </a:t>
            </a:r>
            <a:r>
              <a:rPr lang="en-US" sz="2400" dirty="0" err="1" smtClean="0"/>
              <a:t>Glennys</a:t>
            </a:r>
            <a:r>
              <a:rPr lang="en-US" sz="2400" dirty="0" smtClean="0"/>
              <a:t> Farrar came up with an improved model of the Milky Way magnetic field.</a:t>
            </a:r>
          </a:p>
          <a:p>
            <a:r>
              <a:rPr lang="en-US" sz="2400" dirty="0" smtClean="0"/>
              <a:t>The motion of monopoles can now be studied more precisely.</a:t>
            </a:r>
          </a:p>
          <a:p>
            <a:r>
              <a:rPr lang="en-US" sz="2400" dirty="0" smtClean="0"/>
              <a:t>Does the magnetic field shield us from monopoles? Simulations can provide an answer.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272" y="3595265"/>
            <a:ext cx="3042282" cy="22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Felix\Downloads\CodeCogsEqn (4)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854" y="2993484"/>
            <a:ext cx="4860950" cy="50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Felix\Downloads\CodeCogsEqn (6)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48" y="3700461"/>
            <a:ext cx="22002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Felix\Downloads\CodeCogsEqn.gi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17" y="4615817"/>
            <a:ext cx="38576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393639" y="5302468"/>
            <a:ext cx="36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 fact: it is piecewise in ~30 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lix\Google Drive\Research\run data\pics\total_xycross_z_0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8"/>
            <a:ext cx="4576142" cy="341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Felix\Google Drive\Research\run data\pics\total_xzcross_y_0.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0648"/>
            <a:ext cx="4576141" cy="341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Felix\Google Drive\Research\run data\pics\disk_vectorpl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22" y="4287962"/>
            <a:ext cx="2825881" cy="19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Felix\Google Drive\Research\run data\pics\halo_vectorpl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87" y="4287962"/>
            <a:ext cx="2524101" cy="19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Felix\Google Drive\Research\run data\pics\xfield_vectorplo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87962"/>
            <a:ext cx="2780287" cy="19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0194" y="641268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Field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6343" y="641268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X-Field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73670" y="641268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Halo Field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68397" y="5050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9400" y="50779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880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2" y="476672"/>
            <a:ext cx="8229600" cy="59766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field repels positive monopoles from the upper hemisphere &amp; pulls them in from the lower hemisphere</a:t>
            </a:r>
          </a:p>
          <a:p>
            <a:r>
              <a:rPr lang="en-US" sz="2400" dirty="0" smtClean="0"/>
              <a:t>Opposite for negative monopoles</a:t>
            </a:r>
          </a:p>
          <a:p>
            <a:r>
              <a:rPr lang="en-US" sz="2400" dirty="0" smtClean="0"/>
              <a:t>This can reduce an isotropic flux by at most 50%</a:t>
            </a:r>
          </a:p>
          <a:p>
            <a:r>
              <a:rPr lang="en-US" sz="2400" dirty="0" smtClean="0"/>
              <a:t>Wrote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order </a:t>
            </a:r>
            <a:r>
              <a:rPr lang="en-US" sz="2400" dirty="0" err="1" smtClean="0"/>
              <a:t>Runge-Kutta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solver in Python to find out the </a:t>
            </a:r>
            <a:br>
              <a:rPr lang="en-US" sz="2400" dirty="0" smtClean="0"/>
            </a:br>
            <a:r>
              <a:rPr lang="en-US" sz="2400" dirty="0" smtClean="0"/>
              <a:t>energy at which monopoles can </a:t>
            </a:r>
            <a:br>
              <a:rPr lang="en-US" sz="2400" dirty="0" smtClean="0"/>
            </a:br>
            <a:r>
              <a:rPr lang="en-US" sz="2400" dirty="0" smtClean="0"/>
              <a:t>tunnel through to the earth</a:t>
            </a:r>
          </a:p>
          <a:p>
            <a:r>
              <a:rPr lang="en-US" sz="2400" dirty="0" smtClean="0"/>
              <a:t>Dynamics had to be relativistic</a:t>
            </a:r>
          </a:p>
          <a:p>
            <a:r>
              <a:rPr lang="en-US" sz="2400" dirty="0" smtClean="0"/>
              <a:t>Simple method: increase starting</a:t>
            </a:r>
            <a:br>
              <a:rPr lang="en-US" sz="2400" dirty="0" smtClean="0"/>
            </a:br>
            <a:r>
              <a:rPr lang="en-US" sz="2400" dirty="0" smtClean="0"/>
              <a:t>velocity until the monopole reaches </a:t>
            </a:r>
            <a:br>
              <a:rPr lang="en-US" sz="2400" dirty="0" smtClean="0"/>
            </a:br>
            <a:r>
              <a:rPr lang="en-US" sz="2400" dirty="0" smtClean="0"/>
              <a:t>a radius of 8.5kpc</a:t>
            </a:r>
          </a:p>
          <a:p>
            <a:r>
              <a:rPr lang="en-US" sz="2400" dirty="0" smtClean="0"/>
              <a:t>Gravitational field is negligible for</a:t>
            </a:r>
            <a:br>
              <a:rPr lang="en-US" sz="2400" dirty="0" smtClean="0"/>
            </a:br>
            <a:r>
              <a:rPr lang="en-US" sz="2400" dirty="0" smtClean="0"/>
              <a:t>monopoles with m &lt;&lt; 1e17GeV/c</a:t>
            </a:r>
            <a:r>
              <a:rPr lang="en-US" sz="2400" baseline="30000" dirty="0" smtClean="0"/>
              <a:t>2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14" y="2204864"/>
            <a:ext cx="3101118" cy="138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Felix\Google Drive\Research\slideshow\figure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35" y="4041315"/>
            <a:ext cx="3482077" cy="259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5919" y="3671983"/>
            <a:ext cx="26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Above: X-field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2" y="476672"/>
            <a:ext cx="8229600" cy="48245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field repels positive monopoles from the upper hemisphere &amp; pulls them in from the lower hemisphere</a:t>
            </a:r>
          </a:p>
          <a:p>
            <a:r>
              <a:rPr lang="en-US" sz="2400" dirty="0" smtClean="0"/>
              <a:t>Opposite for negative monopoles</a:t>
            </a:r>
          </a:p>
          <a:p>
            <a:r>
              <a:rPr lang="en-US" sz="2400" dirty="0" smtClean="0"/>
              <a:t>This can reduce an isotropic flux by at most 50%</a:t>
            </a:r>
          </a:p>
          <a:p>
            <a:r>
              <a:rPr lang="en-US" sz="2400" dirty="0" smtClean="0"/>
              <a:t>Wrote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order </a:t>
            </a:r>
            <a:r>
              <a:rPr lang="en-US" sz="2400" dirty="0" err="1" smtClean="0"/>
              <a:t>Runge-Kutta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solver in Python to find out the </a:t>
            </a:r>
            <a:br>
              <a:rPr lang="en-US" sz="2400" dirty="0" smtClean="0"/>
            </a:br>
            <a:r>
              <a:rPr lang="en-US" sz="2400" dirty="0" smtClean="0"/>
              <a:t>energy at which monopoles can </a:t>
            </a:r>
            <a:br>
              <a:rPr lang="en-US" sz="2400" dirty="0" smtClean="0"/>
            </a:br>
            <a:r>
              <a:rPr lang="en-US" sz="2400" dirty="0" smtClean="0"/>
              <a:t>tunnel through to the earth</a:t>
            </a:r>
          </a:p>
          <a:p>
            <a:r>
              <a:rPr lang="en-US" sz="2400" dirty="0" smtClean="0"/>
              <a:t>Dynamics had to be relativistic</a:t>
            </a:r>
          </a:p>
          <a:p>
            <a:r>
              <a:rPr lang="en-US" sz="2400" dirty="0" smtClean="0"/>
              <a:t>Simple method: increase starting</a:t>
            </a:r>
            <a:br>
              <a:rPr lang="en-US" sz="2400" dirty="0" smtClean="0"/>
            </a:br>
            <a:r>
              <a:rPr lang="en-US" sz="2400" dirty="0" smtClean="0"/>
              <a:t>velocity until the monopole reaches </a:t>
            </a:r>
            <a:br>
              <a:rPr lang="en-US" sz="2400" dirty="0" smtClean="0"/>
            </a:br>
            <a:r>
              <a:rPr lang="en-US" sz="2400" dirty="0" smtClean="0"/>
              <a:t>a radius of 8.5kpc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14" y="2204864"/>
            <a:ext cx="3101118" cy="138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3535" y="4041421"/>
            <a:ext cx="3482077" cy="25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5919" y="3671983"/>
            <a:ext cx="26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Above: X-field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2" y="476672"/>
            <a:ext cx="8229600" cy="48245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field repels positive monopoles from the upper hemisphere &amp; pulls them in from the lower hemisphere</a:t>
            </a:r>
          </a:p>
          <a:p>
            <a:r>
              <a:rPr lang="en-US" sz="2400" dirty="0" smtClean="0"/>
              <a:t>Opposite for negative monopoles</a:t>
            </a:r>
          </a:p>
          <a:p>
            <a:r>
              <a:rPr lang="en-US" sz="2400" dirty="0" smtClean="0"/>
              <a:t>This can reduce an isotropic flux by at most 50%</a:t>
            </a:r>
          </a:p>
          <a:p>
            <a:r>
              <a:rPr lang="en-US" sz="2400" dirty="0" smtClean="0"/>
              <a:t>Wrote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order </a:t>
            </a:r>
            <a:r>
              <a:rPr lang="en-US" sz="2400" dirty="0" err="1" smtClean="0"/>
              <a:t>Runge-Kutta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solver in Python to find out the </a:t>
            </a:r>
            <a:br>
              <a:rPr lang="en-US" sz="2400" dirty="0" smtClean="0"/>
            </a:br>
            <a:r>
              <a:rPr lang="en-US" sz="2400" dirty="0" smtClean="0"/>
              <a:t>energy at which monopoles can </a:t>
            </a:r>
            <a:br>
              <a:rPr lang="en-US" sz="2400" dirty="0" smtClean="0"/>
            </a:br>
            <a:r>
              <a:rPr lang="en-US" sz="2400" dirty="0" smtClean="0"/>
              <a:t>tunnel through to the earth</a:t>
            </a:r>
          </a:p>
          <a:p>
            <a:r>
              <a:rPr lang="en-US" sz="2400" dirty="0" smtClean="0"/>
              <a:t>Dynamics had to be relativistic</a:t>
            </a:r>
          </a:p>
          <a:p>
            <a:r>
              <a:rPr lang="en-US" sz="2400" dirty="0" smtClean="0"/>
              <a:t>Simple method: increase starting</a:t>
            </a:r>
            <a:br>
              <a:rPr lang="en-US" sz="2400" dirty="0" smtClean="0"/>
            </a:br>
            <a:r>
              <a:rPr lang="en-US" sz="2400" dirty="0" smtClean="0"/>
              <a:t>velocity until the monopole reaches </a:t>
            </a:r>
            <a:br>
              <a:rPr lang="en-US" sz="2400" dirty="0" smtClean="0"/>
            </a:br>
            <a:r>
              <a:rPr lang="en-US" sz="2400" dirty="0" smtClean="0"/>
              <a:t>a radius of 8.5kpc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14" y="2204864"/>
            <a:ext cx="3101118" cy="138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3535" y="4041421"/>
            <a:ext cx="3482077" cy="25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5919" y="3671983"/>
            <a:ext cx="26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Above: X-field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ELIX@RF60AEOO7C9DLNGQ" val="57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581</Words>
  <Application>Microsoft Office PowerPoint</Application>
  <PresentationFormat>On-screen Show (4:3)</PresentationFormat>
  <Paragraphs>97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Magnetic Monopoles in the Milky Way Galaxy</vt:lpstr>
      <vt:lpstr>What are magnetic monopoles?</vt:lpstr>
      <vt:lpstr>What are magnetic monopoles?</vt:lpstr>
      <vt:lpstr>Searches for the elusive monopole…</vt:lpstr>
      <vt:lpstr>The Galactic Magnetic Field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19</cp:revision>
  <dcterms:created xsi:type="dcterms:W3CDTF">2016-03-28T17:01:30Z</dcterms:created>
  <dcterms:modified xsi:type="dcterms:W3CDTF">2016-03-29T00:07:01Z</dcterms:modified>
</cp:coreProperties>
</file>