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 id="2147483737" r:id="rId5"/>
  </p:sldMasterIdLst>
  <p:notesMasterIdLst>
    <p:notesMasterId r:id="rId25"/>
  </p:notesMasterIdLst>
  <p:handoutMasterIdLst>
    <p:handoutMasterId r:id="rId26"/>
  </p:handoutMasterIdLst>
  <p:sldIdLst>
    <p:sldId id="256" r:id="rId6"/>
    <p:sldId id="266" r:id="rId7"/>
    <p:sldId id="310" r:id="rId8"/>
    <p:sldId id="297" r:id="rId9"/>
    <p:sldId id="261" r:id="rId10"/>
    <p:sldId id="304" r:id="rId11"/>
    <p:sldId id="308" r:id="rId12"/>
    <p:sldId id="307" r:id="rId13"/>
    <p:sldId id="316" r:id="rId14"/>
    <p:sldId id="285" r:id="rId15"/>
    <p:sldId id="311" r:id="rId16"/>
    <p:sldId id="257" r:id="rId17"/>
    <p:sldId id="305" r:id="rId18"/>
    <p:sldId id="306" r:id="rId19"/>
    <p:sldId id="267" r:id="rId20"/>
    <p:sldId id="294" r:id="rId21"/>
    <p:sldId id="298" r:id="rId22"/>
    <p:sldId id="314" r:id="rId23"/>
    <p:sldId id="299" r:id="rId24"/>
  </p:sldIdLst>
  <p:sldSz cx="9144000" cy="6858000" type="screen4x3"/>
  <p:notesSz cx="6669088"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5380C1"/>
    <a:srgbClr val="669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78102" autoAdjust="0"/>
  </p:normalViewPr>
  <p:slideViewPr>
    <p:cSldViewPr>
      <p:cViewPr varScale="1">
        <p:scale>
          <a:sx n="93" d="100"/>
          <a:sy n="93" d="100"/>
        </p:scale>
        <p:origin x="80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10402BD5-D801-4734-A799-1B1F8A067831}" type="datetimeFigureOut">
              <a:rPr lang="ko-KR" altLang="en-US" smtClean="0"/>
              <a:pPr/>
              <a:t>2021-04-05</a:t>
            </a:fld>
            <a:endParaRPr lang="ko-KR" altLang="en-US"/>
          </a:p>
        </p:txBody>
      </p:sp>
      <p:sp>
        <p:nvSpPr>
          <p:cNvPr id="4" name="바닥글 개체 틀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4CAFF87E-1341-4CD1-92B9-066E48842B99}" type="slidenum">
              <a:rPr lang="ko-KR" altLang="en-US" smtClean="0"/>
              <a:pPr/>
              <a:t>‹#›</a:t>
            </a:fld>
            <a:endParaRPr lang="ko-KR" altLang="en-US"/>
          </a:p>
        </p:txBody>
      </p:sp>
    </p:spTree>
    <p:extLst>
      <p:ext uri="{BB962C8B-B14F-4D97-AF65-F5344CB8AC3E}">
        <p14:creationId xmlns:p14="http://schemas.microsoft.com/office/powerpoint/2010/main" val="2580774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006F4DCE-603D-4D7B-AC63-C8F4986B3890}" type="datetimeFigureOut">
              <a:rPr lang="ko-KR" altLang="en-US" smtClean="0"/>
              <a:pPr/>
              <a:t>2021-04-05</a:t>
            </a:fld>
            <a:endParaRPr lang="ko-KR" altLang="en-US"/>
          </a:p>
        </p:txBody>
      </p:sp>
      <p:sp>
        <p:nvSpPr>
          <p:cNvPr id="4" name="슬라이드 이미지 개체 틀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B02AD6B7-2296-419F-898E-985C3197A741}" type="slidenum">
              <a:rPr lang="ko-KR" altLang="en-US" smtClean="0"/>
              <a:pPr/>
              <a:t>‹#›</a:t>
            </a:fld>
            <a:endParaRPr lang="ko-KR" altLang="en-US"/>
          </a:p>
        </p:txBody>
      </p:sp>
    </p:spTree>
    <p:extLst>
      <p:ext uri="{BB962C8B-B14F-4D97-AF65-F5344CB8AC3E}">
        <p14:creationId xmlns:p14="http://schemas.microsoft.com/office/powerpoint/2010/main" val="75264719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first project</a:t>
            </a:r>
            <a:r>
              <a:rPr lang="en-US" altLang="ko-KR" baseline="0" dirty="0"/>
              <a:t> of this course is implementing the disk….</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a:t>Today we’ll briefly introduce</a:t>
            </a:r>
            <a:r>
              <a:rPr lang="en-US" altLang="ko-KR" baseline="0" dirty="0"/>
              <a:t> about project. </a:t>
            </a: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a:t>
            </a:fld>
            <a:endParaRPr lang="ko-KR" altLang="en-US"/>
          </a:p>
        </p:txBody>
      </p:sp>
    </p:spTree>
    <p:extLst>
      <p:ext uri="{BB962C8B-B14F-4D97-AF65-F5344CB8AC3E}">
        <p14:creationId xmlns:p14="http://schemas.microsoft.com/office/powerpoint/2010/main" val="811450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12</a:t>
            </a:fld>
            <a:endParaRPr lang="ko-KR" altLang="en-US"/>
          </a:p>
        </p:txBody>
      </p:sp>
    </p:spTree>
    <p:extLst>
      <p:ext uri="{BB962C8B-B14F-4D97-AF65-F5344CB8AC3E}">
        <p14:creationId xmlns:p14="http://schemas.microsoft.com/office/powerpoint/2010/main" val="2796717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13</a:t>
            </a:fld>
            <a:endParaRPr lang="ko-KR" altLang="en-US"/>
          </a:p>
        </p:txBody>
      </p:sp>
    </p:spTree>
    <p:extLst>
      <p:ext uri="{BB962C8B-B14F-4D97-AF65-F5344CB8AC3E}">
        <p14:creationId xmlns:p14="http://schemas.microsoft.com/office/powerpoint/2010/main" val="341293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are three pages.</a:t>
            </a:r>
          </a:p>
          <a:p>
            <a:r>
              <a:rPr lang="en-US" altLang="ko-KR" dirty="0"/>
              <a:t>As we can see,</a:t>
            </a:r>
            <a:r>
              <a:rPr lang="en-US" altLang="ko-KR" baseline="0" dirty="0"/>
              <a:t> the root page id is 3.</a:t>
            </a:r>
          </a:p>
          <a:p>
            <a:endParaRPr lang="en-US" altLang="ko-KR" baseline="0" dirty="0"/>
          </a:p>
          <a:p>
            <a:pPr latinLnBrk="1"/>
            <a:r>
              <a:rPr lang="en-US" altLang="ko-KR" sz="1200" kern="1200" dirty="0">
                <a:solidFill>
                  <a:schemeClr val="tx1"/>
                </a:solidFill>
                <a:effectLst/>
                <a:latin typeface="+mn-lt"/>
                <a:ea typeface="+mn-ea"/>
                <a:cs typeface="+mn-cs"/>
              </a:rPr>
              <a:t>PID starts from 1. 0 is used to represent NULL.</a:t>
            </a:r>
            <a:endParaRPr lang="ko-KR" altLang="ko-KR" sz="1200" kern="1200" dirty="0">
              <a:solidFill>
                <a:schemeClr val="tx1"/>
              </a:solidFill>
              <a:effectLst/>
              <a:latin typeface="+mn-lt"/>
              <a:ea typeface="+mn-ea"/>
              <a:cs typeface="+mn-cs"/>
            </a:endParaRPr>
          </a:p>
          <a:p>
            <a:pPr latinLnBrk="1"/>
            <a:r>
              <a:rPr lang="en-US" altLang="ko-KR" sz="1200" kern="1200" dirty="0">
                <a:solidFill>
                  <a:schemeClr val="tx1"/>
                </a:solidFill>
                <a:effectLst/>
                <a:latin typeface="+mn-lt"/>
                <a:ea typeface="+mn-ea"/>
                <a:cs typeface="+mn-cs"/>
              </a:rPr>
              <a:t>Physical offset of a page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 is calculated as follows:</a:t>
            </a:r>
            <a:endParaRPr lang="ko-KR" altLang="ko-KR" sz="1200" kern="1200" dirty="0">
              <a:solidFill>
                <a:schemeClr val="tx1"/>
              </a:solidFill>
              <a:effectLst/>
              <a:latin typeface="+mn-lt"/>
              <a:ea typeface="+mn-ea"/>
              <a:cs typeface="+mn-cs"/>
            </a:endParaRPr>
          </a:p>
          <a:p>
            <a:pPr latinLnBrk="1"/>
            <a:r>
              <a:rPr lang="en-US" altLang="ko-KR" sz="1200" i="1" kern="1200" dirty="0">
                <a:solidFill>
                  <a:schemeClr val="tx1"/>
                </a:solidFill>
                <a:effectLst/>
                <a:latin typeface="+mn-lt"/>
                <a:ea typeface="+mn-ea"/>
                <a:cs typeface="+mn-cs"/>
              </a:rPr>
              <a:t>12 + ((PID-1) * </a:t>
            </a:r>
            <a:r>
              <a:rPr lang="en-US" altLang="ko-KR" sz="1200" i="1" kern="1200" dirty="0" err="1">
                <a:solidFill>
                  <a:schemeClr val="tx1"/>
                </a:solidFill>
                <a:effectLst/>
                <a:latin typeface="+mn-lt"/>
                <a:ea typeface="+mn-ea"/>
                <a:cs typeface="+mn-cs"/>
              </a:rPr>
              <a:t>PageSize</a:t>
            </a:r>
            <a:r>
              <a:rPr lang="en-US" altLang="ko-KR" sz="1200" i="1"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14</a:t>
            </a:fld>
            <a:endParaRPr lang="ko-KR" altLang="en-US"/>
          </a:p>
        </p:txBody>
      </p:sp>
    </p:spTree>
    <p:extLst>
      <p:ext uri="{BB962C8B-B14F-4D97-AF65-F5344CB8AC3E}">
        <p14:creationId xmlns:p14="http://schemas.microsoft.com/office/powerpoint/2010/main" val="1968776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are three pages.</a:t>
            </a:r>
          </a:p>
          <a:p>
            <a:r>
              <a:rPr lang="en-US" altLang="ko-KR" dirty="0"/>
              <a:t>As we can see,</a:t>
            </a:r>
            <a:r>
              <a:rPr lang="en-US" altLang="ko-KR" baseline="0" dirty="0"/>
              <a:t> the root page id is 3.</a:t>
            </a:r>
          </a:p>
          <a:p>
            <a:endParaRPr lang="en-US" altLang="ko-KR" baseline="0" dirty="0"/>
          </a:p>
          <a:p>
            <a:pPr latinLnBrk="1"/>
            <a:r>
              <a:rPr lang="en-US" altLang="ko-KR" sz="1200" kern="1200" dirty="0">
                <a:solidFill>
                  <a:schemeClr val="tx1"/>
                </a:solidFill>
                <a:effectLst/>
                <a:latin typeface="+mn-lt"/>
                <a:ea typeface="+mn-ea"/>
                <a:cs typeface="+mn-cs"/>
              </a:rPr>
              <a:t>PID starts from 1. 0 is used to represent NULL.</a:t>
            </a:r>
            <a:endParaRPr lang="ko-KR" altLang="ko-KR" sz="1200" kern="1200" dirty="0">
              <a:solidFill>
                <a:schemeClr val="tx1"/>
              </a:solidFill>
              <a:effectLst/>
              <a:latin typeface="+mn-lt"/>
              <a:ea typeface="+mn-ea"/>
              <a:cs typeface="+mn-cs"/>
            </a:endParaRPr>
          </a:p>
          <a:p>
            <a:pPr latinLnBrk="1"/>
            <a:r>
              <a:rPr lang="en-US" altLang="ko-KR" sz="1200" kern="1200" dirty="0">
                <a:solidFill>
                  <a:schemeClr val="tx1"/>
                </a:solidFill>
                <a:effectLst/>
                <a:latin typeface="+mn-lt"/>
                <a:ea typeface="+mn-ea"/>
                <a:cs typeface="+mn-cs"/>
              </a:rPr>
              <a:t>Physical offset of a page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 is calculated as follows:</a:t>
            </a:r>
            <a:endParaRPr lang="ko-KR" altLang="ko-KR" sz="1200" kern="1200" dirty="0">
              <a:solidFill>
                <a:schemeClr val="tx1"/>
              </a:solidFill>
              <a:effectLst/>
              <a:latin typeface="+mn-lt"/>
              <a:ea typeface="+mn-ea"/>
              <a:cs typeface="+mn-cs"/>
            </a:endParaRPr>
          </a:p>
          <a:p>
            <a:pPr latinLnBrk="1"/>
            <a:r>
              <a:rPr lang="en-US" altLang="ko-KR" sz="1200" i="1" kern="1200" dirty="0">
                <a:solidFill>
                  <a:schemeClr val="tx1"/>
                </a:solidFill>
                <a:effectLst/>
                <a:latin typeface="+mn-lt"/>
                <a:ea typeface="+mn-ea"/>
                <a:cs typeface="+mn-cs"/>
              </a:rPr>
              <a:t>12 + ((PID-1) * </a:t>
            </a:r>
            <a:r>
              <a:rPr lang="en-US" altLang="ko-KR" sz="1200" i="1" kern="1200" dirty="0" err="1">
                <a:solidFill>
                  <a:schemeClr val="tx1"/>
                </a:solidFill>
                <a:effectLst/>
                <a:latin typeface="+mn-lt"/>
                <a:ea typeface="+mn-ea"/>
                <a:cs typeface="+mn-cs"/>
              </a:rPr>
              <a:t>PageSize</a:t>
            </a:r>
            <a:r>
              <a:rPr lang="en-US" altLang="ko-KR" sz="1200" i="1"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15</a:t>
            </a:fld>
            <a:endParaRPr lang="ko-KR" altLang="en-US"/>
          </a:p>
        </p:txBody>
      </p:sp>
    </p:spTree>
    <p:extLst>
      <p:ext uri="{BB962C8B-B14F-4D97-AF65-F5344CB8AC3E}">
        <p14:creationId xmlns:p14="http://schemas.microsoft.com/office/powerpoint/2010/main" val="3319232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are three pages.</a:t>
            </a:r>
          </a:p>
          <a:p>
            <a:r>
              <a:rPr lang="en-US" altLang="ko-KR" dirty="0"/>
              <a:t>As we can see,</a:t>
            </a:r>
            <a:r>
              <a:rPr lang="en-US" altLang="ko-KR" baseline="0" dirty="0"/>
              <a:t> the root page id is 3.</a:t>
            </a:r>
          </a:p>
          <a:p>
            <a:endParaRPr lang="en-US" altLang="ko-KR" baseline="0" dirty="0"/>
          </a:p>
          <a:p>
            <a:pPr latinLnBrk="1"/>
            <a:r>
              <a:rPr lang="en-US" altLang="ko-KR" sz="1200" kern="1200" dirty="0">
                <a:solidFill>
                  <a:schemeClr val="tx1"/>
                </a:solidFill>
                <a:effectLst/>
                <a:latin typeface="+mn-lt"/>
                <a:ea typeface="+mn-ea"/>
                <a:cs typeface="+mn-cs"/>
              </a:rPr>
              <a:t>PID starts from 1. 0 is used to represent NULL.</a:t>
            </a:r>
            <a:endParaRPr lang="ko-KR" altLang="ko-KR" sz="1200" kern="1200" dirty="0">
              <a:solidFill>
                <a:schemeClr val="tx1"/>
              </a:solidFill>
              <a:effectLst/>
              <a:latin typeface="+mn-lt"/>
              <a:ea typeface="+mn-ea"/>
              <a:cs typeface="+mn-cs"/>
            </a:endParaRPr>
          </a:p>
          <a:p>
            <a:pPr latinLnBrk="1"/>
            <a:r>
              <a:rPr lang="en-US" altLang="ko-KR" sz="1200" kern="1200" dirty="0">
                <a:solidFill>
                  <a:schemeClr val="tx1"/>
                </a:solidFill>
                <a:effectLst/>
                <a:latin typeface="+mn-lt"/>
                <a:ea typeface="+mn-ea"/>
                <a:cs typeface="+mn-cs"/>
              </a:rPr>
              <a:t>Physical offset of a page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 is calculated as follows:</a:t>
            </a:r>
            <a:endParaRPr lang="ko-KR" altLang="ko-KR" sz="1200" kern="1200" dirty="0">
              <a:solidFill>
                <a:schemeClr val="tx1"/>
              </a:solidFill>
              <a:effectLst/>
              <a:latin typeface="+mn-lt"/>
              <a:ea typeface="+mn-ea"/>
              <a:cs typeface="+mn-cs"/>
            </a:endParaRPr>
          </a:p>
          <a:p>
            <a:pPr latinLnBrk="1"/>
            <a:r>
              <a:rPr lang="en-US" altLang="ko-KR" sz="1200" i="1" kern="1200" dirty="0">
                <a:solidFill>
                  <a:schemeClr val="tx1"/>
                </a:solidFill>
                <a:effectLst/>
                <a:latin typeface="+mn-lt"/>
                <a:ea typeface="+mn-ea"/>
                <a:cs typeface="+mn-cs"/>
              </a:rPr>
              <a:t>12 + ((PID-1) * </a:t>
            </a:r>
            <a:r>
              <a:rPr lang="en-US" altLang="ko-KR" sz="1200" i="1" kern="1200" dirty="0" err="1">
                <a:solidFill>
                  <a:schemeClr val="tx1"/>
                </a:solidFill>
                <a:effectLst/>
                <a:latin typeface="+mn-lt"/>
                <a:ea typeface="+mn-ea"/>
                <a:cs typeface="+mn-cs"/>
              </a:rPr>
              <a:t>PageSize</a:t>
            </a:r>
            <a:r>
              <a:rPr lang="en-US" altLang="ko-KR" sz="1200" i="1"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16</a:t>
            </a:fld>
            <a:endParaRPr lang="ko-KR" altLang="en-US"/>
          </a:p>
        </p:txBody>
      </p:sp>
    </p:spTree>
    <p:extLst>
      <p:ext uri="{BB962C8B-B14F-4D97-AF65-F5344CB8AC3E}">
        <p14:creationId xmlns:p14="http://schemas.microsoft.com/office/powerpoint/2010/main" val="1956018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are three pages.</a:t>
            </a:r>
          </a:p>
          <a:p>
            <a:r>
              <a:rPr lang="en-US" altLang="ko-KR" dirty="0"/>
              <a:t>As we can see,</a:t>
            </a:r>
            <a:r>
              <a:rPr lang="en-US" altLang="ko-KR" baseline="0" dirty="0"/>
              <a:t> the root page id is 3.</a:t>
            </a:r>
          </a:p>
          <a:p>
            <a:endParaRPr lang="en-US" altLang="ko-KR" baseline="0" dirty="0"/>
          </a:p>
          <a:p>
            <a:pPr latinLnBrk="1"/>
            <a:r>
              <a:rPr lang="en-US" altLang="ko-KR" sz="1200" kern="1200" dirty="0">
                <a:solidFill>
                  <a:schemeClr val="tx1"/>
                </a:solidFill>
                <a:effectLst/>
                <a:latin typeface="+mn-lt"/>
                <a:ea typeface="+mn-ea"/>
                <a:cs typeface="+mn-cs"/>
              </a:rPr>
              <a:t>PID starts from 1. 0 is used to represent NULL.</a:t>
            </a:r>
            <a:endParaRPr lang="ko-KR" altLang="ko-KR" sz="1200" kern="1200" dirty="0">
              <a:solidFill>
                <a:schemeClr val="tx1"/>
              </a:solidFill>
              <a:effectLst/>
              <a:latin typeface="+mn-lt"/>
              <a:ea typeface="+mn-ea"/>
              <a:cs typeface="+mn-cs"/>
            </a:endParaRPr>
          </a:p>
          <a:p>
            <a:pPr latinLnBrk="1"/>
            <a:r>
              <a:rPr lang="en-US" altLang="ko-KR" sz="1200" kern="1200" dirty="0">
                <a:solidFill>
                  <a:schemeClr val="tx1"/>
                </a:solidFill>
                <a:effectLst/>
                <a:latin typeface="+mn-lt"/>
                <a:ea typeface="+mn-ea"/>
                <a:cs typeface="+mn-cs"/>
              </a:rPr>
              <a:t>Physical offset of a page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 is calculated as follows:</a:t>
            </a:r>
            <a:endParaRPr lang="ko-KR" altLang="ko-KR" sz="1200" kern="1200" dirty="0">
              <a:solidFill>
                <a:schemeClr val="tx1"/>
              </a:solidFill>
              <a:effectLst/>
              <a:latin typeface="+mn-lt"/>
              <a:ea typeface="+mn-ea"/>
              <a:cs typeface="+mn-cs"/>
            </a:endParaRPr>
          </a:p>
          <a:p>
            <a:pPr latinLnBrk="1"/>
            <a:r>
              <a:rPr lang="en-US" altLang="ko-KR" sz="1200" i="1" kern="1200" dirty="0">
                <a:solidFill>
                  <a:schemeClr val="tx1"/>
                </a:solidFill>
                <a:effectLst/>
                <a:latin typeface="+mn-lt"/>
                <a:ea typeface="+mn-ea"/>
                <a:cs typeface="+mn-cs"/>
              </a:rPr>
              <a:t>12 + ((PID-1) * </a:t>
            </a:r>
            <a:r>
              <a:rPr lang="en-US" altLang="ko-KR" sz="1200" i="1" kern="1200" dirty="0" err="1">
                <a:solidFill>
                  <a:schemeClr val="tx1"/>
                </a:solidFill>
                <a:effectLst/>
                <a:latin typeface="+mn-lt"/>
                <a:ea typeface="+mn-ea"/>
                <a:cs typeface="+mn-cs"/>
              </a:rPr>
              <a:t>PageSize</a:t>
            </a:r>
            <a:r>
              <a:rPr lang="en-US" altLang="ko-KR" sz="1200" i="1"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17</a:t>
            </a:fld>
            <a:endParaRPr lang="ko-KR" altLang="en-US"/>
          </a:p>
        </p:txBody>
      </p:sp>
    </p:spTree>
    <p:extLst>
      <p:ext uri="{BB962C8B-B14F-4D97-AF65-F5344CB8AC3E}">
        <p14:creationId xmlns:p14="http://schemas.microsoft.com/office/powerpoint/2010/main" val="580440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There are three pages.</a:t>
            </a:r>
          </a:p>
          <a:p>
            <a:r>
              <a:rPr lang="en-US" altLang="ko-KR" dirty="0"/>
              <a:t>As we can see,</a:t>
            </a:r>
            <a:r>
              <a:rPr lang="en-US" altLang="ko-KR" baseline="0" dirty="0"/>
              <a:t> the root page id is 3.</a:t>
            </a:r>
          </a:p>
          <a:p>
            <a:endParaRPr lang="en-US" altLang="ko-KR" baseline="0" dirty="0"/>
          </a:p>
          <a:p>
            <a:pPr latinLnBrk="1"/>
            <a:r>
              <a:rPr lang="en-US" altLang="ko-KR" sz="1200" kern="1200" dirty="0">
                <a:solidFill>
                  <a:schemeClr val="tx1"/>
                </a:solidFill>
                <a:effectLst/>
                <a:latin typeface="+mn-lt"/>
                <a:ea typeface="+mn-ea"/>
                <a:cs typeface="+mn-cs"/>
              </a:rPr>
              <a:t>PID starts from 1. 0 is used to represent NULL.</a:t>
            </a:r>
            <a:endParaRPr lang="ko-KR" altLang="ko-KR" sz="1200" kern="1200" dirty="0">
              <a:solidFill>
                <a:schemeClr val="tx1"/>
              </a:solidFill>
              <a:effectLst/>
              <a:latin typeface="+mn-lt"/>
              <a:ea typeface="+mn-ea"/>
              <a:cs typeface="+mn-cs"/>
            </a:endParaRPr>
          </a:p>
          <a:p>
            <a:pPr latinLnBrk="1"/>
            <a:r>
              <a:rPr lang="en-US" altLang="ko-KR" sz="1200" kern="1200" dirty="0">
                <a:solidFill>
                  <a:schemeClr val="tx1"/>
                </a:solidFill>
                <a:effectLst/>
                <a:latin typeface="+mn-lt"/>
                <a:ea typeface="+mn-ea"/>
                <a:cs typeface="+mn-cs"/>
              </a:rPr>
              <a:t>Physical offset of a page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 is calculated as follows:</a:t>
            </a:r>
            <a:endParaRPr lang="ko-KR" altLang="ko-KR" sz="1200" kern="1200" dirty="0">
              <a:solidFill>
                <a:schemeClr val="tx1"/>
              </a:solidFill>
              <a:effectLst/>
              <a:latin typeface="+mn-lt"/>
              <a:ea typeface="+mn-ea"/>
              <a:cs typeface="+mn-cs"/>
            </a:endParaRPr>
          </a:p>
          <a:p>
            <a:pPr latinLnBrk="1"/>
            <a:r>
              <a:rPr lang="en-US" altLang="ko-KR" sz="1200" i="1" kern="1200" dirty="0">
                <a:solidFill>
                  <a:schemeClr val="tx1"/>
                </a:solidFill>
                <a:effectLst/>
                <a:latin typeface="+mn-lt"/>
                <a:ea typeface="+mn-ea"/>
                <a:cs typeface="+mn-cs"/>
              </a:rPr>
              <a:t>12 + ((PID-1) * </a:t>
            </a:r>
            <a:r>
              <a:rPr lang="en-US" altLang="ko-KR" sz="1200" i="1" kern="1200" dirty="0" err="1">
                <a:solidFill>
                  <a:schemeClr val="tx1"/>
                </a:solidFill>
                <a:effectLst/>
                <a:latin typeface="+mn-lt"/>
                <a:ea typeface="+mn-ea"/>
                <a:cs typeface="+mn-cs"/>
              </a:rPr>
              <a:t>PageSize</a:t>
            </a:r>
            <a:r>
              <a:rPr lang="en-US" altLang="ko-KR" sz="1200" i="1" kern="1200" dirty="0">
                <a:solidFill>
                  <a:schemeClr val="tx1"/>
                </a:solidFill>
                <a:effectLst/>
                <a:latin typeface="+mn-lt"/>
                <a:ea typeface="+mn-ea"/>
                <a:cs typeface="+mn-cs"/>
              </a:rPr>
              <a:t>)</a:t>
            </a:r>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19</a:t>
            </a:fld>
            <a:endParaRPr lang="ko-KR" altLang="en-US"/>
          </a:p>
        </p:txBody>
      </p:sp>
    </p:spTree>
    <p:extLst>
      <p:ext uri="{BB962C8B-B14F-4D97-AF65-F5344CB8AC3E}">
        <p14:creationId xmlns:p14="http://schemas.microsoft.com/office/powerpoint/2010/main" val="1435931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2</a:t>
            </a:fld>
            <a:endParaRPr lang="ko-KR" altLang="en-US"/>
          </a:p>
        </p:txBody>
      </p:sp>
    </p:spTree>
    <p:extLst>
      <p:ext uri="{BB962C8B-B14F-4D97-AF65-F5344CB8AC3E}">
        <p14:creationId xmlns:p14="http://schemas.microsoft.com/office/powerpoint/2010/main" val="424815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4</a:t>
            </a:fld>
            <a:endParaRPr lang="ko-KR" altLang="en-US"/>
          </a:p>
        </p:txBody>
      </p:sp>
    </p:spTree>
    <p:extLst>
      <p:ext uri="{BB962C8B-B14F-4D97-AF65-F5344CB8AC3E}">
        <p14:creationId xmlns:p14="http://schemas.microsoft.com/office/powerpoint/2010/main" val="3122208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5</a:t>
            </a:fld>
            <a:endParaRPr lang="ko-KR" altLang="en-US"/>
          </a:p>
        </p:txBody>
      </p:sp>
    </p:spTree>
    <p:extLst>
      <p:ext uri="{BB962C8B-B14F-4D97-AF65-F5344CB8AC3E}">
        <p14:creationId xmlns:p14="http://schemas.microsoft.com/office/powerpoint/2010/main" val="1977217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6</a:t>
            </a:fld>
            <a:endParaRPr lang="ko-KR" altLang="en-US"/>
          </a:p>
        </p:txBody>
      </p:sp>
    </p:spTree>
    <p:extLst>
      <p:ext uri="{BB962C8B-B14F-4D97-AF65-F5344CB8AC3E}">
        <p14:creationId xmlns:p14="http://schemas.microsoft.com/office/powerpoint/2010/main" val="4243209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7</a:t>
            </a:fld>
            <a:endParaRPr lang="ko-KR" altLang="en-US"/>
          </a:p>
        </p:txBody>
      </p:sp>
    </p:spTree>
    <p:extLst>
      <p:ext uri="{BB962C8B-B14F-4D97-AF65-F5344CB8AC3E}">
        <p14:creationId xmlns:p14="http://schemas.microsoft.com/office/powerpoint/2010/main" val="3287086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8</a:t>
            </a:fld>
            <a:endParaRPr lang="ko-KR" altLang="en-US"/>
          </a:p>
        </p:txBody>
      </p:sp>
    </p:spTree>
    <p:extLst>
      <p:ext uri="{BB962C8B-B14F-4D97-AF65-F5344CB8AC3E}">
        <p14:creationId xmlns:p14="http://schemas.microsoft.com/office/powerpoint/2010/main" val="3796568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9</a:t>
            </a:fld>
            <a:endParaRPr lang="ko-KR" altLang="en-US"/>
          </a:p>
        </p:txBody>
      </p:sp>
    </p:spTree>
    <p:extLst>
      <p:ext uri="{BB962C8B-B14F-4D97-AF65-F5344CB8AC3E}">
        <p14:creationId xmlns:p14="http://schemas.microsoft.com/office/powerpoint/2010/main" val="423010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a:t>As you already know, </a:t>
            </a:r>
            <a:r>
              <a:rPr lang="en-US" altLang="ko-KR" baseline="0" dirty="0" err="1"/>
              <a:t>B+tree</a:t>
            </a:r>
            <a:r>
              <a:rPr lang="en-US" altLang="ko-KR" baseline="0" dirty="0"/>
              <a:t> is the most Widely Used Index structure.</a:t>
            </a:r>
          </a:p>
          <a:p>
            <a:r>
              <a:rPr lang="en-US" altLang="ko-KR" baseline="0" dirty="0" err="1"/>
              <a:t>B+tree</a:t>
            </a:r>
            <a:r>
              <a:rPr lang="en-US" altLang="ko-KR" baseline="0" dirty="0"/>
              <a:t> represents sorted data in a way that allows for efficient insertion, retrieval and removal of records, each of which is identified by a key.</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In a B+ tree, all records are stored at the leaf level of the tree; only keys are stored in interior nodes.</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a:t>It is a dynamic, multilevel index, with maximum and minimum bounds on the number of keys in each index segment (usually called "node").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In our</a:t>
            </a:r>
            <a:r>
              <a:rPr lang="en-US" altLang="ko-KR" sz="1200" kern="1200" baseline="0" dirty="0">
                <a:solidFill>
                  <a:schemeClr val="tx1"/>
                </a:solidFill>
                <a:effectLst/>
                <a:latin typeface="+mn-lt"/>
                <a:ea typeface="+mn-ea"/>
                <a:cs typeface="+mn-cs"/>
              </a:rPr>
              <a:t> disk based structure, </a:t>
            </a:r>
            <a:r>
              <a:rPr lang="en-US" altLang="ko-KR" dirty="0"/>
              <a:t>A </a:t>
            </a:r>
            <a:r>
              <a:rPr lang="en-US" altLang="ko-KR" dirty="0" err="1"/>
              <a:t>B+Tree</a:t>
            </a:r>
            <a:r>
              <a:rPr lang="en-US" altLang="ko-KR" dirty="0"/>
              <a:t> stored in a single data file. </a:t>
            </a:r>
            <a:r>
              <a:rPr lang="en-US" altLang="ko-KR" sz="1200" kern="1200" dirty="0">
                <a:solidFill>
                  <a:schemeClr val="tx1"/>
                </a:solidFill>
                <a:effectLst/>
                <a:latin typeface="+mn-lt"/>
                <a:ea typeface="+mn-ea"/>
                <a:cs typeface="+mn-cs"/>
              </a:rPr>
              <a:t>A node is corresponding to a page.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baseline="0" dirty="0">
                <a:solidFill>
                  <a:schemeClr val="tx1"/>
                </a:solidFill>
                <a:effectLst/>
                <a:latin typeface="+mn-lt"/>
                <a:ea typeface="+mn-ea"/>
                <a:cs typeface="+mn-cs"/>
              </a:rPr>
              <a:t>Pages are stored in data file. If you need a certain page in the data file, you have to find the page and load to memory.</a:t>
            </a:r>
            <a:endParaRPr lang="en-US" altLang="ko-KR" sz="1200" kern="1200" dirty="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PID(Page ID) stores a page index in the </a:t>
            </a:r>
            <a:r>
              <a:rPr lang="en-US" altLang="ko-KR" sz="1200" kern="1200" dirty="0" err="1">
                <a:solidFill>
                  <a:schemeClr val="tx1"/>
                </a:solidFill>
                <a:effectLst/>
                <a:latin typeface="+mn-lt"/>
                <a:ea typeface="+mn-ea"/>
                <a:cs typeface="+mn-cs"/>
              </a:rPr>
              <a:t>B+Tree</a:t>
            </a:r>
            <a:r>
              <a:rPr lang="en-US" altLang="ko-KR" sz="1200" kern="1200" dirty="0">
                <a:solidFill>
                  <a:schemeClr val="tx1"/>
                </a:solidFill>
                <a:effectLst/>
                <a:latin typeface="+mn-lt"/>
                <a:ea typeface="+mn-ea"/>
                <a:cs typeface="+mn-cs"/>
              </a:rPr>
              <a:t> data file.</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a:solidFill>
                  <a:schemeClr val="tx1"/>
                </a:solidFill>
                <a:effectLst/>
                <a:latin typeface="+mn-lt"/>
                <a:ea typeface="+mn-ea"/>
                <a:cs typeface="+mn-cs"/>
              </a:rPr>
              <a:t>Using this page ID, we can seek the position</a:t>
            </a:r>
            <a:r>
              <a:rPr lang="en-US" altLang="ko-KR" sz="1200" kern="1200" baseline="0" dirty="0">
                <a:solidFill>
                  <a:schemeClr val="tx1"/>
                </a:solidFill>
                <a:effectLst/>
                <a:latin typeface="+mn-lt"/>
                <a:ea typeface="+mn-ea"/>
                <a:cs typeface="+mn-cs"/>
              </a:rPr>
              <a:t> of necessary node in the file.</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B02AD6B7-2296-419F-898E-985C3197A741}" type="slidenum">
              <a:rPr lang="ko-KR" altLang="en-US" smtClean="0"/>
              <a:pPr/>
              <a:t>10</a:t>
            </a:fld>
            <a:endParaRPr lang="ko-KR" altLang="en-US"/>
          </a:p>
        </p:txBody>
      </p:sp>
    </p:spTree>
    <p:extLst>
      <p:ext uri="{BB962C8B-B14F-4D97-AF65-F5344CB8AC3E}">
        <p14:creationId xmlns:p14="http://schemas.microsoft.com/office/powerpoint/2010/main" val="60605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43580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80762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168258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17" name="Freeform 16"/>
          <p:cNvSpPr/>
          <p:nvPr/>
        </p:nvSpPr>
        <p:spPr bwMode="gray">
          <a:xfrm>
            <a:off x="8545286" y="5873326"/>
            <a:ext cx="598714" cy="987315"/>
          </a:xfrm>
          <a:custGeom>
            <a:avLst/>
            <a:gdLst>
              <a:gd name="connsiteX0" fmla="*/ 587828 w 598714"/>
              <a:gd name="connsiteY0" fmla="*/ 0 h 979714"/>
              <a:gd name="connsiteX1" fmla="*/ 598714 w 598714"/>
              <a:gd name="connsiteY1" fmla="*/ 979714 h 979714"/>
              <a:gd name="connsiteX2" fmla="*/ 174171 w 598714"/>
              <a:gd name="connsiteY2" fmla="*/ 968828 h 979714"/>
              <a:gd name="connsiteX3" fmla="*/ 0 w 598714"/>
              <a:gd name="connsiteY3" fmla="*/ 185057 h 979714"/>
              <a:gd name="connsiteX4" fmla="*/ 587828 w 598714"/>
              <a:gd name="connsiteY4" fmla="*/ 0 h 979714"/>
              <a:gd name="connsiteX0" fmla="*/ 595944 w 598714"/>
              <a:gd name="connsiteY0" fmla="*/ 0 h 984674"/>
              <a:gd name="connsiteX1" fmla="*/ 598714 w 598714"/>
              <a:gd name="connsiteY1" fmla="*/ 984674 h 984674"/>
              <a:gd name="connsiteX2" fmla="*/ 174171 w 598714"/>
              <a:gd name="connsiteY2" fmla="*/ 973788 h 984674"/>
              <a:gd name="connsiteX3" fmla="*/ 0 w 598714"/>
              <a:gd name="connsiteY3" fmla="*/ 190017 h 984674"/>
              <a:gd name="connsiteX4" fmla="*/ 595944 w 598714"/>
              <a:gd name="connsiteY4" fmla="*/ 0 h 984674"/>
              <a:gd name="connsiteX0" fmla="*/ 595944 w 598714"/>
              <a:gd name="connsiteY0" fmla="*/ 0 h 987315"/>
              <a:gd name="connsiteX1" fmla="*/ 598714 w 598714"/>
              <a:gd name="connsiteY1" fmla="*/ 984674 h 987315"/>
              <a:gd name="connsiteX2" fmla="*/ 179582 w 598714"/>
              <a:gd name="connsiteY2" fmla="*/ 987315 h 987315"/>
              <a:gd name="connsiteX3" fmla="*/ 0 w 598714"/>
              <a:gd name="connsiteY3" fmla="*/ 190017 h 987315"/>
              <a:gd name="connsiteX4" fmla="*/ 595944 w 598714"/>
              <a:gd name="connsiteY4" fmla="*/ 0 h 987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714" h="987315">
                <a:moveTo>
                  <a:pt x="595944" y="0"/>
                </a:moveTo>
                <a:cubicBezTo>
                  <a:pt x="596867" y="328225"/>
                  <a:pt x="597791" y="656449"/>
                  <a:pt x="598714" y="984674"/>
                </a:cubicBezTo>
                <a:lnTo>
                  <a:pt x="179582" y="987315"/>
                </a:lnTo>
                <a:lnTo>
                  <a:pt x="0" y="190017"/>
                </a:lnTo>
                <a:lnTo>
                  <a:pt x="59594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bwMode="gray">
          <a:xfrm>
            <a:off x="7805057" y="2677886"/>
            <a:ext cx="1342507" cy="3298371"/>
          </a:xfrm>
          <a:custGeom>
            <a:avLst/>
            <a:gdLst>
              <a:gd name="connsiteX0" fmla="*/ 0 w 1338943"/>
              <a:gd name="connsiteY0" fmla="*/ 206828 h 3298371"/>
              <a:gd name="connsiteX1" fmla="*/ 1338943 w 1338943"/>
              <a:gd name="connsiteY1" fmla="*/ 0 h 3298371"/>
              <a:gd name="connsiteX2" fmla="*/ 1328057 w 1338943"/>
              <a:gd name="connsiteY2" fmla="*/ 3102428 h 3298371"/>
              <a:gd name="connsiteX3" fmla="*/ 718457 w 1338943"/>
              <a:gd name="connsiteY3" fmla="*/ 3298371 h 3298371"/>
              <a:gd name="connsiteX4" fmla="*/ 0 w 1338943"/>
              <a:gd name="connsiteY4" fmla="*/ 206828 h 3298371"/>
              <a:gd name="connsiteX0" fmla="*/ 0 w 1342507"/>
              <a:gd name="connsiteY0" fmla="*/ 206828 h 3298371"/>
              <a:gd name="connsiteX1" fmla="*/ 1338943 w 1342507"/>
              <a:gd name="connsiteY1" fmla="*/ 0 h 3298371"/>
              <a:gd name="connsiteX2" fmla="*/ 1338878 w 1342507"/>
              <a:gd name="connsiteY2" fmla="*/ 3097919 h 3298371"/>
              <a:gd name="connsiteX3" fmla="*/ 718457 w 1342507"/>
              <a:gd name="connsiteY3" fmla="*/ 3298371 h 3298371"/>
              <a:gd name="connsiteX4" fmla="*/ 0 w 1342507"/>
              <a:gd name="connsiteY4" fmla="*/ 206828 h 3298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507" h="3298371">
                <a:moveTo>
                  <a:pt x="0" y="206828"/>
                </a:moveTo>
                <a:lnTo>
                  <a:pt x="1338943" y="0"/>
                </a:lnTo>
                <a:cubicBezTo>
                  <a:pt x="1335314" y="1034143"/>
                  <a:pt x="1342507" y="2063776"/>
                  <a:pt x="1338878" y="3097919"/>
                </a:cubicBezTo>
                <a:lnTo>
                  <a:pt x="718457" y="3298371"/>
                </a:lnTo>
                <a:lnTo>
                  <a:pt x="0" y="2068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bwMode="gray">
          <a:xfrm>
            <a:off x="-10886" y="2917371"/>
            <a:ext cx="8632372" cy="3940629"/>
          </a:xfrm>
          <a:custGeom>
            <a:avLst/>
            <a:gdLst>
              <a:gd name="connsiteX0" fmla="*/ 0 w 8632372"/>
              <a:gd name="connsiteY0" fmla="*/ 3940629 h 3940629"/>
              <a:gd name="connsiteX1" fmla="*/ 2732315 w 8632372"/>
              <a:gd name="connsiteY1" fmla="*/ 783772 h 3940629"/>
              <a:gd name="connsiteX2" fmla="*/ 7696200 w 8632372"/>
              <a:gd name="connsiteY2" fmla="*/ 0 h 3940629"/>
              <a:gd name="connsiteX3" fmla="*/ 8632372 w 8632372"/>
              <a:gd name="connsiteY3" fmla="*/ 3940629 h 3940629"/>
              <a:gd name="connsiteX4" fmla="*/ 0 w 8632372"/>
              <a:gd name="connsiteY4" fmla="*/ 3940629 h 3940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2372" h="3940629">
                <a:moveTo>
                  <a:pt x="0" y="3940629"/>
                </a:moveTo>
                <a:lnTo>
                  <a:pt x="2732315" y="783772"/>
                </a:lnTo>
                <a:lnTo>
                  <a:pt x="7696200" y="0"/>
                </a:lnTo>
                <a:lnTo>
                  <a:pt x="8632372" y="3940629"/>
                </a:lnTo>
                <a:lnTo>
                  <a:pt x="0" y="3940629"/>
                </a:lnTo>
                <a:close/>
              </a:path>
            </a:pathLst>
          </a:cu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bwMode="gray">
          <a:xfrm>
            <a:off x="649224" y="6419088"/>
            <a:ext cx="7845552" cy="365760"/>
          </a:xfrm>
        </p:spPr>
        <p:txBody>
          <a:bodyPr/>
          <a:lstStyle/>
          <a:p>
            <a:endParaRPr lang="ko-KR" altLang="en-US"/>
          </a:p>
        </p:txBody>
      </p:sp>
      <p:sp>
        <p:nvSpPr>
          <p:cNvPr id="6" name="Slide Number Placeholder 5"/>
          <p:cNvSpPr>
            <a:spLocks noGrp="1"/>
          </p:cNvSpPr>
          <p:nvPr>
            <p:ph type="sldNum" sz="quarter" idx="12"/>
          </p:nvPr>
        </p:nvSpPr>
        <p:spPr bwMode="white">
          <a:xfrm>
            <a:off x="8668512" y="6419088"/>
            <a:ext cx="475488" cy="365760"/>
          </a:xfrm>
        </p:spPr>
        <p:txBody>
          <a:bodyPr/>
          <a:lstStyle/>
          <a:p>
            <a:fld id="{66035BFE-13CC-4937-8B5A-AA4F4A4D0B42}" type="slidenum">
              <a:rPr lang="ko-KR" altLang="en-US" smtClean="0"/>
              <a:pPr/>
              <a:t>‹#›</a:t>
            </a:fld>
            <a:endParaRPr lang="ko-KR" altLang="en-US"/>
          </a:p>
        </p:txBody>
      </p:sp>
      <p:sp>
        <p:nvSpPr>
          <p:cNvPr id="9" name="Freeform 8"/>
          <p:cNvSpPr/>
          <p:nvPr/>
        </p:nvSpPr>
        <p:spPr bwMode="gray">
          <a:xfrm>
            <a:off x="1772575" y="0"/>
            <a:ext cx="1310936" cy="1115627"/>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936" h="1115627">
                <a:moveTo>
                  <a:pt x="0" y="0"/>
                </a:moveTo>
                <a:lnTo>
                  <a:pt x="435006" y="1115627"/>
                </a:lnTo>
                <a:lnTo>
                  <a:pt x="1310936" y="645111"/>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bwMode="gray">
          <a:xfrm>
            <a:off x="-5918" y="0"/>
            <a:ext cx="2019775" cy="1452979"/>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bwMode="gray">
          <a:xfrm>
            <a:off x="-3132" y="895611"/>
            <a:ext cx="2156565" cy="1399784"/>
          </a:xfrm>
          <a:custGeom>
            <a:avLst/>
            <a:gdLst>
              <a:gd name="connsiteX0" fmla="*/ 2048006 w 2148214"/>
              <a:gd name="connsiteY0" fmla="*/ 0 h 1399784"/>
              <a:gd name="connsiteX1" fmla="*/ 2148214 w 2148214"/>
              <a:gd name="connsiteY1" fmla="*/ 253652 h 1399784"/>
              <a:gd name="connsiteX2" fmla="*/ 0 w 2148214"/>
              <a:gd name="connsiteY2" fmla="*/ 1399784 h 1399784"/>
              <a:gd name="connsiteX3" fmla="*/ 0 w 2148214"/>
              <a:gd name="connsiteY3" fmla="*/ 676405 h 1399784"/>
              <a:gd name="connsiteX4" fmla="*/ 2048006 w 2148214"/>
              <a:gd name="connsiteY4" fmla="*/ 0 h 1399784"/>
              <a:gd name="connsiteX0" fmla="*/ 2048006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48006 w 2156565"/>
              <a:gd name="connsiteY4" fmla="*/ 0 h 1399784"/>
              <a:gd name="connsiteX0" fmla="*/ 2060532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60532 w 2156565"/>
              <a:gd name="connsiteY4" fmla="*/ 0 h 139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65" h="1399784">
                <a:moveTo>
                  <a:pt x="2060532" y="0"/>
                </a:moveTo>
                <a:lnTo>
                  <a:pt x="2156565" y="247389"/>
                </a:lnTo>
                <a:lnTo>
                  <a:pt x="0" y="1399784"/>
                </a:lnTo>
                <a:lnTo>
                  <a:pt x="0" y="676405"/>
                </a:lnTo>
                <a:lnTo>
                  <a:pt x="206053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bwMode="white">
          <a:xfrm>
            <a:off x="36576" y="36576"/>
            <a:ext cx="1856232" cy="365760"/>
          </a:xfrm>
        </p:spPr>
        <p:txBody>
          <a:bodyPr/>
          <a:lstStyle/>
          <a:p>
            <a:fld id="{ECF5A093-FE5E-4F00-A212-AE63FCD45E16}" type="datetimeFigureOut">
              <a:rPr lang="ko-KR" altLang="en-US" smtClean="0"/>
              <a:pPr/>
              <a:t>2021-04-05</a:t>
            </a:fld>
            <a:endParaRPr lang="ko-KR" altLang="en-US"/>
          </a:p>
        </p:txBody>
      </p:sp>
      <p:sp>
        <p:nvSpPr>
          <p:cNvPr id="18" name="Oval 17"/>
          <p:cNvSpPr/>
          <p:nvPr/>
        </p:nvSpPr>
        <p:spPr bwMode="gray">
          <a:xfrm>
            <a:off x="7589520" y="283464"/>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bwMode="gray">
          <a:xfrm>
            <a:off x="8046720" y="283464"/>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bwMode="gray">
          <a:xfrm>
            <a:off x="8503920" y="283464"/>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676656" y="1755648"/>
            <a:ext cx="7772400" cy="1069848"/>
          </a:xfrm>
        </p:spPr>
        <p:txBody>
          <a:bodyPr/>
          <a:lstStyle>
            <a:lvl1pPr algn="l">
              <a:defRPr b="1">
                <a:solidFill>
                  <a:schemeClr val="tx1"/>
                </a:solidFill>
              </a:defRPr>
            </a:lvl1pPr>
          </a:lstStyle>
          <a:p>
            <a:r>
              <a:rPr lang="ko-KR" altLang="en-US"/>
              <a:t>마스터 제목 스타일 편집</a:t>
            </a:r>
            <a:endParaRPr lang="en-US"/>
          </a:p>
        </p:txBody>
      </p:sp>
      <p:sp>
        <p:nvSpPr>
          <p:cNvPr id="3" name="Subtitle 2"/>
          <p:cNvSpPr>
            <a:spLocks noGrp="1"/>
          </p:cNvSpPr>
          <p:nvPr>
            <p:ph type="subTitle" idx="1"/>
          </p:nvPr>
        </p:nvSpPr>
        <p:spPr bwMode="gray">
          <a:xfrm>
            <a:off x="676656" y="2834640"/>
            <a:ext cx="6437376" cy="59436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a:p>
        </p:txBody>
      </p:sp>
    </p:spTree>
    <p:extLst>
      <p:ext uri="{BB962C8B-B14F-4D97-AF65-F5344CB8AC3E}">
        <p14:creationId xmlns:p14="http://schemas.microsoft.com/office/powerpoint/2010/main" val="3904463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1600200" y="109728"/>
            <a:ext cx="5943600" cy="1143000"/>
          </a:xfrm>
        </p:spPr>
        <p:txBody>
          <a:bodyPr/>
          <a:lstStyle/>
          <a:p>
            <a:r>
              <a:rPr lang="ko-KR" altLang="en-US"/>
              <a:t>마스터 제목 스타일 편집</a:t>
            </a:r>
            <a:endParaRPr lang="en-US"/>
          </a:p>
        </p:txBody>
      </p:sp>
      <p:sp>
        <p:nvSpPr>
          <p:cNvPr id="3" name="Content Placeholder 2"/>
          <p:cNvSpPr>
            <a:spLocks noGrp="1"/>
          </p:cNvSpPr>
          <p:nvPr>
            <p:ph idx="1"/>
          </p:nvPr>
        </p:nvSpPr>
        <p:spPr>
          <a:xfrm>
            <a:off x="457200" y="1527048"/>
            <a:ext cx="8229600" cy="4599432"/>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7" name="Oval 6"/>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12161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76352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360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722376" y="3438144"/>
            <a:ext cx="7735824" cy="1352931"/>
          </a:xfrm>
        </p:spPr>
        <p:txBody>
          <a:bodyPr anchor="t"/>
          <a:lstStyle>
            <a:lvl1pPr algn="l">
              <a:defRPr sz="4000" b="1" cap="all"/>
            </a:lvl1pPr>
          </a:lstStyle>
          <a:p>
            <a:r>
              <a:rPr lang="ko-KR" altLang="en-US"/>
              <a:t>마스터 제목 스타일 편집</a:t>
            </a:r>
            <a:endParaRPr lang="en-US"/>
          </a:p>
        </p:txBody>
      </p:sp>
      <p:sp>
        <p:nvSpPr>
          <p:cNvPr id="3" name="Text Placeholder 2"/>
          <p:cNvSpPr>
            <a:spLocks noGrp="1"/>
          </p:cNvSpPr>
          <p:nvPr>
            <p:ph type="body" idx="1"/>
          </p:nvPr>
        </p:nvSpPr>
        <p:spPr bwMode="black">
          <a:xfrm>
            <a:off x="2029968" y="1929384"/>
            <a:ext cx="6419088" cy="1499616"/>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7" name="Oval 6"/>
          <p:cNvSpPr/>
          <p:nvPr/>
        </p:nvSpPr>
        <p:spPr bwMode="gray">
          <a:xfrm>
            <a:off x="758952" y="3099816"/>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1216152" y="3099816"/>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1673352" y="3099816"/>
            <a:ext cx="283464" cy="283464"/>
          </a:xfrm>
          <a:prstGeom prst="ellipse">
            <a:avLst/>
          </a:prstGeom>
          <a:noFill/>
          <a:ln w="5715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2282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1499616" y="73152"/>
            <a:ext cx="6144768" cy="1143000"/>
          </a:xfrm>
        </p:spPr>
        <p:txBody>
          <a:bodyPr/>
          <a:lstStyle/>
          <a:p>
            <a:r>
              <a:rPr lang="ko-KR" altLang="en-US"/>
              <a:t>마스터 제목 스타일 편집</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Date Placeholder 4"/>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8" name="Oval 7"/>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12161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76352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307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448056" y="1426464"/>
            <a:ext cx="4041648" cy="786384"/>
          </a:xfrm>
        </p:spPr>
        <p:txBody>
          <a:bodyPr anchor="b"/>
          <a:lstStyle>
            <a:lvl1pPr marL="0" indent="0">
              <a:buFont typeface="Arial" pitchFamily="34" charset="0"/>
              <a:buNone/>
              <a:defRPr sz="2400" b="1">
                <a:ln>
                  <a:solidFill>
                    <a:schemeClr val="accent2">
                      <a:lumMod val="50000"/>
                    </a:schemeClr>
                  </a:solidFill>
                </a:ln>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448056" y="2240280"/>
            <a:ext cx="4050792" cy="37764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Text Placeholder 4"/>
          <p:cNvSpPr>
            <a:spLocks noGrp="1"/>
          </p:cNvSpPr>
          <p:nvPr>
            <p:ph type="body" sz="quarter" idx="3"/>
          </p:nvPr>
        </p:nvSpPr>
        <p:spPr bwMode="gray">
          <a:xfrm>
            <a:off x="4599432" y="1426464"/>
            <a:ext cx="4041648" cy="786384"/>
          </a:xfrm>
        </p:spPr>
        <p:txBody>
          <a:bodyPr anchor="b"/>
          <a:lstStyle>
            <a:lvl1pPr marL="0" indent="0">
              <a:buNone/>
              <a:defRPr sz="2400" b="1">
                <a:ln>
                  <a:solidFill>
                    <a:schemeClr val="accent4">
                      <a:lumMod val="50000"/>
                    </a:schemeClr>
                  </a:solidFill>
                </a:ln>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599432" y="2240280"/>
            <a:ext cx="4050792" cy="37764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10" name="Oval 9"/>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9848" y="73152"/>
            <a:ext cx="7004304" cy="1143000"/>
          </a:xfrm>
        </p:spPr>
        <p:txBody>
          <a:bodyPr/>
          <a:lstStyle>
            <a:lvl1pPr>
              <a:defRPr/>
            </a:lvl1pPr>
          </a:lstStyle>
          <a:p>
            <a:r>
              <a:rPr lang="ko-KR" altLang="en-US"/>
              <a:t>마스터 제목 스타일 편집</a:t>
            </a:r>
            <a:endParaRPr lang="en-US"/>
          </a:p>
        </p:txBody>
      </p:sp>
    </p:spTree>
    <p:extLst>
      <p:ext uri="{BB962C8B-B14F-4D97-AF65-F5344CB8AC3E}">
        <p14:creationId xmlns:p14="http://schemas.microsoft.com/office/powerpoint/2010/main" val="1962100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1069848" y="109728"/>
            <a:ext cx="7004304" cy="1143000"/>
          </a:xfrm>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6" name="Oval 5"/>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879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178604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grpSp>
        <p:nvGrpSpPr>
          <p:cNvPr id="14" name="Group 13"/>
          <p:cNvGrpSpPr/>
          <p:nvPr/>
        </p:nvGrpSpPr>
        <p:grpSpPr bwMode="gray">
          <a:xfrm>
            <a:off x="-5918" y="0"/>
            <a:ext cx="2404872" cy="1783080"/>
            <a:chOff x="-5918" y="0"/>
            <a:chExt cx="3089429" cy="2295395"/>
          </a:xfrm>
        </p:grpSpPr>
        <p:sp>
          <p:nvSpPr>
            <p:cNvPr id="8" name="Freeform 7"/>
            <p:cNvSpPr/>
            <p:nvPr userDrawn="1"/>
          </p:nvSpPr>
          <p:spPr bwMode="gray">
            <a:xfrm>
              <a:off x="1772575" y="0"/>
              <a:ext cx="1310936" cy="1115627"/>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936" h="1115627">
                  <a:moveTo>
                    <a:pt x="0" y="0"/>
                  </a:moveTo>
                  <a:lnTo>
                    <a:pt x="435006" y="1115627"/>
                  </a:lnTo>
                  <a:lnTo>
                    <a:pt x="1310936" y="645111"/>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bwMode="gray">
            <a:xfrm>
              <a:off x="-5918" y="0"/>
              <a:ext cx="2019775" cy="1452979"/>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bwMode="gray">
            <a:xfrm>
              <a:off x="-3132" y="895611"/>
              <a:ext cx="2156565" cy="1399784"/>
            </a:xfrm>
            <a:custGeom>
              <a:avLst/>
              <a:gdLst>
                <a:gd name="connsiteX0" fmla="*/ 2048006 w 2148214"/>
                <a:gd name="connsiteY0" fmla="*/ 0 h 1399784"/>
                <a:gd name="connsiteX1" fmla="*/ 2148214 w 2148214"/>
                <a:gd name="connsiteY1" fmla="*/ 253652 h 1399784"/>
                <a:gd name="connsiteX2" fmla="*/ 0 w 2148214"/>
                <a:gd name="connsiteY2" fmla="*/ 1399784 h 1399784"/>
                <a:gd name="connsiteX3" fmla="*/ 0 w 2148214"/>
                <a:gd name="connsiteY3" fmla="*/ 676405 h 1399784"/>
                <a:gd name="connsiteX4" fmla="*/ 2048006 w 2148214"/>
                <a:gd name="connsiteY4" fmla="*/ 0 h 1399784"/>
                <a:gd name="connsiteX0" fmla="*/ 2048006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48006 w 2156565"/>
                <a:gd name="connsiteY4" fmla="*/ 0 h 1399784"/>
                <a:gd name="connsiteX0" fmla="*/ 2060532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60532 w 2156565"/>
                <a:gd name="connsiteY4" fmla="*/ 0 h 139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65" h="1399784">
                  <a:moveTo>
                    <a:pt x="2060532" y="0"/>
                  </a:moveTo>
                  <a:lnTo>
                    <a:pt x="2156565" y="247389"/>
                  </a:lnTo>
                  <a:lnTo>
                    <a:pt x="0" y="1399784"/>
                  </a:lnTo>
                  <a:lnTo>
                    <a:pt x="0" y="676405"/>
                  </a:lnTo>
                  <a:lnTo>
                    <a:pt x="206053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black">
          <a:xfrm>
            <a:off x="3575303" y="411480"/>
            <a:ext cx="5148072" cy="1162050"/>
          </a:xfrm>
        </p:spPr>
        <p:txBody>
          <a:bodyPr anchor="b">
            <a:normAutofit/>
          </a:bodyPr>
          <a:lstStyle>
            <a:lvl1pPr algn="l">
              <a:defRPr sz="3200" b="1">
                <a:solidFill>
                  <a:schemeClr val="tx2"/>
                </a:solidFill>
              </a:defRPr>
            </a:lvl1pPr>
          </a:lstStyle>
          <a:p>
            <a:r>
              <a:rPr lang="ko-KR" altLang="en-US"/>
              <a:t>마스터 제목 스타일 편집</a:t>
            </a:r>
            <a:endParaRPr lang="en-US"/>
          </a:p>
        </p:txBody>
      </p:sp>
      <p:sp>
        <p:nvSpPr>
          <p:cNvPr id="3" name="Content Placeholder 2"/>
          <p:cNvSpPr>
            <a:spLocks noGrp="1"/>
          </p:cNvSpPr>
          <p:nvPr>
            <p:ph idx="1"/>
          </p:nvPr>
        </p:nvSpPr>
        <p:spPr>
          <a:xfrm>
            <a:off x="3575050" y="1664208"/>
            <a:ext cx="5111750" cy="470001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Text Placeholder 3"/>
          <p:cNvSpPr>
            <a:spLocks noGrp="1"/>
          </p:cNvSpPr>
          <p:nvPr>
            <p:ph type="body" sz="half" idx="2"/>
          </p:nvPr>
        </p:nvSpPr>
        <p:spPr bwMode="gray">
          <a:xfrm>
            <a:off x="640080" y="1664208"/>
            <a:ext cx="2825496" cy="4690872"/>
          </a:xfrm>
          <a:solidFill>
            <a:schemeClr val="accent6">
              <a:lumMod val="60000"/>
              <a:lumOff val="40000"/>
            </a:schemeClr>
          </a:solidFill>
          <a:effectLst>
            <a:outerShdw blurRad="50800" dist="38100" dir="5400000" algn="ctr" rotWithShape="0">
              <a:srgbClr val="000000">
                <a:alpha val="40000"/>
              </a:srgbClr>
            </a:outerShdw>
          </a:effectLst>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a:xfrm>
            <a:off x="642257" y="6583680"/>
            <a:ext cx="2133600" cy="228600"/>
          </a:xfrm>
        </p:spPr>
        <p:txBody>
          <a:bodyPr/>
          <a:lstStyle/>
          <a:p>
            <a:fld id="{ECF5A093-FE5E-4F00-A212-AE63FCD45E16}" type="datetimeFigureOut">
              <a:rPr lang="ko-KR" altLang="en-US" smtClean="0"/>
              <a:pPr/>
              <a:t>2021-04-05</a:t>
            </a:fld>
            <a:endParaRPr lang="ko-KR" altLang="en-US"/>
          </a:p>
        </p:txBody>
      </p:sp>
      <p:sp>
        <p:nvSpPr>
          <p:cNvPr id="6" name="Footer Placeholder 5"/>
          <p:cNvSpPr>
            <a:spLocks noGrp="1"/>
          </p:cNvSpPr>
          <p:nvPr>
            <p:ph type="ftr" sz="quarter" idx="11"/>
          </p:nvPr>
        </p:nvSpPr>
        <p:spPr>
          <a:xfrm>
            <a:off x="2819400" y="6583680"/>
            <a:ext cx="5029200" cy="228600"/>
          </a:xfrm>
        </p:spPr>
        <p:txBody>
          <a:bodyPr/>
          <a:lstStyle/>
          <a:p>
            <a:endParaRPr lang="ko-KR" altLang="en-US"/>
          </a:p>
        </p:txBody>
      </p:sp>
      <p:sp>
        <p:nvSpPr>
          <p:cNvPr id="7" name="Slide Number Placeholder 6"/>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11" name="Oval 10"/>
          <p:cNvSpPr/>
          <p:nvPr/>
        </p:nvSpPr>
        <p:spPr bwMode="gray">
          <a:xfrm>
            <a:off x="2258568" y="1161288"/>
            <a:ext cx="283464" cy="283464"/>
          </a:xfrm>
          <a:prstGeom prst="ellipse">
            <a:avLst/>
          </a:prstGeom>
          <a:noFill/>
          <a:ln w="57150">
            <a:solidFill>
              <a:srgbClr val="C1C1C1">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2715768" y="1161288"/>
            <a:ext cx="283464" cy="283464"/>
          </a:xfrm>
          <a:prstGeom prst="ellipse">
            <a:avLst/>
          </a:prstGeom>
          <a:noFill/>
          <a:ln w="57150">
            <a:solidFill>
              <a:srgbClr val="C1C1C1">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gray">
          <a:xfrm>
            <a:off x="3172968" y="1161288"/>
            <a:ext cx="283464" cy="283464"/>
          </a:xfrm>
          <a:prstGeom prst="ellipse">
            <a:avLst/>
          </a:prstGeom>
          <a:noFill/>
          <a:ln w="57150">
            <a:solidFill>
              <a:srgbClr val="C1C1C1">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00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34789394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859536" y="502920"/>
            <a:ext cx="7653528" cy="566928"/>
          </a:xfrm>
        </p:spPr>
        <p:txBody>
          <a:bodyPr anchor="ctr">
            <a:normAutofit/>
          </a:bodyPr>
          <a:lstStyle>
            <a:lvl1pPr algn="l">
              <a:defRPr sz="2800" b="1">
                <a:solidFill>
                  <a:schemeClr val="tx2"/>
                </a:solidFill>
              </a:defRPr>
            </a:lvl1pPr>
          </a:lstStyle>
          <a:p>
            <a:r>
              <a:rPr lang="ko-KR" altLang="en-US"/>
              <a:t>마스터 제목 스타일 편집</a:t>
            </a:r>
            <a:endParaRPr lang="en-US"/>
          </a:p>
        </p:txBody>
      </p:sp>
      <p:sp>
        <p:nvSpPr>
          <p:cNvPr id="3" name="Picture Placeholder 2"/>
          <p:cNvSpPr>
            <a:spLocks noGrp="1"/>
          </p:cNvSpPr>
          <p:nvPr>
            <p:ph type="pic" idx="1"/>
          </p:nvPr>
        </p:nvSpPr>
        <p:spPr>
          <a:xfrm>
            <a:off x="859536" y="1170432"/>
            <a:ext cx="7644384" cy="4114800"/>
          </a:xfrm>
          <a:solidFill>
            <a:schemeClr val="accent6">
              <a:lumMod val="20000"/>
              <a:lumOff val="80000"/>
            </a:schemeClr>
          </a:solidFill>
          <a:effectLst>
            <a:innerShdw blurRad="63500" dist="50800" dir="13500000">
              <a:prstClr val="black">
                <a:alpha val="5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bwMode="black">
          <a:xfrm>
            <a:off x="859536" y="5385816"/>
            <a:ext cx="7653528" cy="78638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8" name="Oval 7"/>
          <p:cNvSpPr/>
          <p:nvPr/>
        </p:nvSpPr>
        <p:spPr bwMode="gray">
          <a:xfrm>
            <a:off x="466344" y="658368"/>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466344" y="5440680"/>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920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a:xfrm>
            <a:off x="1499616" y="128016"/>
            <a:ext cx="6144768" cy="1143000"/>
          </a:xfrm>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1527048"/>
            <a:ext cx="8229600" cy="4599432"/>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7" name="Oval 6"/>
          <p:cNvSpPr/>
          <p:nvPr/>
        </p:nvSpPr>
        <p:spPr bwMode="gray">
          <a:xfrm>
            <a:off x="3017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bwMode="gray">
          <a:xfrm>
            <a:off x="7589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1216152"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bwMode="gray">
          <a:xfrm>
            <a:off x="76352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bwMode="gray">
          <a:xfrm>
            <a:off x="80924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gray">
          <a:xfrm>
            <a:off x="8549640" y="530352"/>
            <a:ext cx="283464" cy="283464"/>
          </a:xfrm>
          <a:prstGeom prst="ellipse">
            <a:avLst/>
          </a:prstGeom>
          <a:noFill/>
          <a:ln w="57150">
            <a:solidFill>
              <a:srgbClr val="C1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852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12" name="Freeform 11"/>
          <p:cNvSpPr/>
          <p:nvPr/>
        </p:nvSpPr>
        <p:spPr bwMode="gray">
          <a:xfrm flipH="1" flipV="1">
            <a:off x="6769373" y="6204296"/>
            <a:ext cx="852820" cy="653704"/>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 name="connsiteX0" fmla="*/ 0 w 1310936"/>
              <a:gd name="connsiteY0" fmla="*/ 0 h 1063415"/>
              <a:gd name="connsiteX1" fmla="*/ 414592 w 1310936"/>
              <a:gd name="connsiteY1" fmla="*/ 1063415 h 1063415"/>
              <a:gd name="connsiteX2" fmla="*/ 1310936 w 1310936"/>
              <a:gd name="connsiteY2" fmla="*/ 645111 h 1063415"/>
              <a:gd name="connsiteX3" fmla="*/ 1222159 w 1310936"/>
              <a:gd name="connsiteY3" fmla="*/ 0 h 1063415"/>
              <a:gd name="connsiteX4" fmla="*/ 0 w 1310936"/>
              <a:gd name="connsiteY4" fmla="*/ 0 h 1063415"/>
              <a:gd name="connsiteX0" fmla="*/ 0 w 1328969"/>
              <a:gd name="connsiteY0" fmla="*/ 0 h 1063415"/>
              <a:gd name="connsiteX1" fmla="*/ 414592 w 1328969"/>
              <a:gd name="connsiteY1" fmla="*/ 1063415 h 1063415"/>
              <a:gd name="connsiteX2" fmla="*/ 1328969 w 1328969"/>
              <a:gd name="connsiteY2" fmla="*/ 764808 h 1063415"/>
              <a:gd name="connsiteX3" fmla="*/ 1222159 w 1328969"/>
              <a:gd name="connsiteY3" fmla="*/ 0 h 1063415"/>
              <a:gd name="connsiteX4" fmla="*/ 0 w 1328969"/>
              <a:gd name="connsiteY4" fmla="*/ 0 h 1063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969" h="1063415">
                <a:moveTo>
                  <a:pt x="0" y="0"/>
                </a:moveTo>
                <a:lnTo>
                  <a:pt x="414592" y="1063415"/>
                </a:lnTo>
                <a:lnTo>
                  <a:pt x="1328969" y="764808"/>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bwMode="gray">
          <a:xfrm flipH="1" flipV="1">
            <a:off x="7411881" y="5623560"/>
            <a:ext cx="1737360" cy="1234440"/>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bwMode="gray">
          <a:xfrm>
            <a:off x="-5918" y="0"/>
            <a:ext cx="2404872" cy="1783080"/>
            <a:chOff x="-5918" y="0"/>
            <a:chExt cx="3089429" cy="2295395"/>
          </a:xfrm>
        </p:grpSpPr>
        <p:sp>
          <p:nvSpPr>
            <p:cNvPr id="8" name="Freeform 7"/>
            <p:cNvSpPr/>
            <p:nvPr userDrawn="1"/>
          </p:nvSpPr>
          <p:spPr bwMode="gray">
            <a:xfrm>
              <a:off x="1772575" y="0"/>
              <a:ext cx="1310936" cy="1115627"/>
            </a:xfrm>
            <a:custGeom>
              <a:avLst/>
              <a:gdLst>
                <a:gd name="connsiteX0" fmla="*/ 0 w 1310936"/>
                <a:gd name="connsiteY0" fmla="*/ 0 h 1115627"/>
                <a:gd name="connsiteX1" fmla="*/ 435006 w 1310936"/>
                <a:gd name="connsiteY1" fmla="*/ 1115627 h 1115627"/>
                <a:gd name="connsiteX2" fmla="*/ 1310936 w 1310936"/>
                <a:gd name="connsiteY2" fmla="*/ 645111 h 1115627"/>
                <a:gd name="connsiteX3" fmla="*/ 1222159 w 1310936"/>
                <a:gd name="connsiteY3" fmla="*/ 0 h 1115627"/>
                <a:gd name="connsiteX4" fmla="*/ 0 w 1310936"/>
                <a:gd name="connsiteY4" fmla="*/ 0 h 1115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0936" h="1115627">
                  <a:moveTo>
                    <a:pt x="0" y="0"/>
                  </a:moveTo>
                  <a:lnTo>
                    <a:pt x="435006" y="1115627"/>
                  </a:lnTo>
                  <a:lnTo>
                    <a:pt x="1310936" y="645111"/>
                  </a:lnTo>
                  <a:lnTo>
                    <a:pt x="122215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bwMode="gray">
            <a:xfrm>
              <a:off x="-5918" y="0"/>
              <a:ext cx="2019775" cy="1452979"/>
            </a:xfrm>
            <a:custGeom>
              <a:avLst/>
              <a:gdLst>
                <a:gd name="connsiteX0" fmla="*/ 0 w 2013857"/>
                <a:gd name="connsiteY0" fmla="*/ 10886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10886 h 1436914"/>
                <a:gd name="connsiteX0" fmla="*/ 0 w 2013857"/>
                <a:gd name="connsiteY0" fmla="*/ 2008 h 1436914"/>
                <a:gd name="connsiteX1" fmla="*/ 0 w 2013857"/>
                <a:gd name="connsiteY1" fmla="*/ 1436914 h 1436914"/>
                <a:gd name="connsiteX2" fmla="*/ 2013857 w 2013857"/>
                <a:gd name="connsiteY2" fmla="*/ 794657 h 1436914"/>
                <a:gd name="connsiteX3" fmla="*/ 1687286 w 2013857"/>
                <a:gd name="connsiteY3" fmla="*/ 0 h 1436914"/>
                <a:gd name="connsiteX4" fmla="*/ 0 w 2013857"/>
                <a:gd name="connsiteY4" fmla="*/ 2008 h 1436914"/>
                <a:gd name="connsiteX0" fmla="*/ 5918 w 2019775"/>
                <a:gd name="connsiteY0" fmla="*/ 2008 h 1452979"/>
                <a:gd name="connsiteX1" fmla="*/ 5918 w 2019775"/>
                <a:gd name="connsiteY1" fmla="*/ 1436914 h 1452979"/>
                <a:gd name="connsiteX2" fmla="*/ 0 w 2019775"/>
                <a:gd name="connsiteY2" fmla="*/ 1452979 h 1452979"/>
                <a:gd name="connsiteX3" fmla="*/ 2019775 w 2019775"/>
                <a:gd name="connsiteY3" fmla="*/ 794657 h 1452979"/>
                <a:gd name="connsiteX4" fmla="*/ 1693204 w 2019775"/>
                <a:gd name="connsiteY4" fmla="*/ 0 h 1452979"/>
                <a:gd name="connsiteX5" fmla="*/ 5918 w 2019775"/>
                <a:gd name="connsiteY5" fmla="*/ 2008 h 145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9775" h="1452979">
                  <a:moveTo>
                    <a:pt x="5918" y="2008"/>
                  </a:moveTo>
                  <a:lnTo>
                    <a:pt x="5918" y="1436914"/>
                  </a:lnTo>
                  <a:lnTo>
                    <a:pt x="0" y="1452979"/>
                  </a:lnTo>
                  <a:lnTo>
                    <a:pt x="2019775" y="794657"/>
                  </a:lnTo>
                  <a:lnTo>
                    <a:pt x="1693204" y="0"/>
                  </a:lnTo>
                  <a:lnTo>
                    <a:pt x="5918" y="200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bwMode="gray">
            <a:xfrm>
              <a:off x="-3132" y="895611"/>
              <a:ext cx="2156565" cy="1399784"/>
            </a:xfrm>
            <a:custGeom>
              <a:avLst/>
              <a:gdLst>
                <a:gd name="connsiteX0" fmla="*/ 2048006 w 2148214"/>
                <a:gd name="connsiteY0" fmla="*/ 0 h 1399784"/>
                <a:gd name="connsiteX1" fmla="*/ 2148214 w 2148214"/>
                <a:gd name="connsiteY1" fmla="*/ 253652 h 1399784"/>
                <a:gd name="connsiteX2" fmla="*/ 0 w 2148214"/>
                <a:gd name="connsiteY2" fmla="*/ 1399784 h 1399784"/>
                <a:gd name="connsiteX3" fmla="*/ 0 w 2148214"/>
                <a:gd name="connsiteY3" fmla="*/ 676405 h 1399784"/>
                <a:gd name="connsiteX4" fmla="*/ 2048006 w 2148214"/>
                <a:gd name="connsiteY4" fmla="*/ 0 h 1399784"/>
                <a:gd name="connsiteX0" fmla="*/ 2048006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48006 w 2156565"/>
                <a:gd name="connsiteY4" fmla="*/ 0 h 1399784"/>
                <a:gd name="connsiteX0" fmla="*/ 2060532 w 2156565"/>
                <a:gd name="connsiteY0" fmla="*/ 0 h 1399784"/>
                <a:gd name="connsiteX1" fmla="*/ 2156565 w 2156565"/>
                <a:gd name="connsiteY1" fmla="*/ 247389 h 1399784"/>
                <a:gd name="connsiteX2" fmla="*/ 0 w 2156565"/>
                <a:gd name="connsiteY2" fmla="*/ 1399784 h 1399784"/>
                <a:gd name="connsiteX3" fmla="*/ 0 w 2156565"/>
                <a:gd name="connsiteY3" fmla="*/ 676405 h 1399784"/>
                <a:gd name="connsiteX4" fmla="*/ 2060532 w 2156565"/>
                <a:gd name="connsiteY4" fmla="*/ 0 h 1399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6565" h="1399784">
                  <a:moveTo>
                    <a:pt x="2060532" y="0"/>
                  </a:moveTo>
                  <a:lnTo>
                    <a:pt x="2156565" y="247389"/>
                  </a:lnTo>
                  <a:lnTo>
                    <a:pt x="0" y="1399784"/>
                  </a:lnTo>
                  <a:lnTo>
                    <a:pt x="0" y="676405"/>
                  </a:lnTo>
                  <a:lnTo>
                    <a:pt x="206053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Vertical Title 1"/>
          <p:cNvSpPr>
            <a:spLocks noGrp="1"/>
          </p:cNvSpPr>
          <p:nvPr>
            <p:ph type="title" orient="vert"/>
          </p:nvPr>
        </p:nvSpPr>
        <p:spPr bwMode="gray">
          <a:xfrm>
            <a:off x="7004304" y="274638"/>
            <a:ext cx="1682496" cy="5851525"/>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bwMode="gray">
          <a:xfrm>
            <a:off x="457200" y="274638"/>
            <a:ext cx="6400800" cy="5851525"/>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bwMode="gray">
          <a:xfrm>
            <a:off x="457200" y="6583680"/>
            <a:ext cx="2133600" cy="228600"/>
          </a:xfrm>
        </p:spPr>
        <p:txBody>
          <a:bodyPr/>
          <a:lstStyle/>
          <a:p>
            <a:fld id="{ECF5A093-FE5E-4F00-A212-AE63FCD45E16}" type="datetimeFigureOut">
              <a:rPr lang="ko-KR" altLang="en-US" smtClean="0"/>
              <a:pPr/>
              <a:t>2021-04-05</a:t>
            </a:fld>
            <a:endParaRPr lang="ko-KR" altLang="en-US"/>
          </a:p>
        </p:txBody>
      </p:sp>
      <p:sp>
        <p:nvSpPr>
          <p:cNvPr id="5" name="Footer Placeholder 4"/>
          <p:cNvSpPr>
            <a:spLocks noGrp="1"/>
          </p:cNvSpPr>
          <p:nvPr>
            <p:ph type="ftr" sz="quarter" idx="11"/>
          </p:nvPr>
        </p:nvSpPr>
        <p:spPr bwMode="gray">
          <a:xfrm>
            <a:off x="2670048" y="6583680"/>
            <a:ext cx="4114800" cy="228600"/>
          </a:xfrm>
        </p:spPr>
        <p:txBody>
          <a:bodyPr/>
          <a:lstStyle/>
          <a:p>
            <a:endParaRPr lang="ko-KR" altLang="en-US"/>
          </a:p>
        </p:txBody>
      </p:sp>
      <p:sp>
        <p:nvSpPr>
          <p:cNvPr id="6" name="Slide Number Placeholder 5"/>
          <p:cNvSpPr>
            <a:spLocks noGrp="1"/>
          </p:cNvSpPr>
          <p:nvPr>
            <p:ph type="sldNum" sz="quarter" idx="12"/>
          </p:nvPr>
        </p:nvSpPr>
        <p:spPr bwMode="gray">
          <a:xfrm>
            <a:off x="7013448" y="6583680"/>
            <a:ext cx="457200" cy="228600"/>
          </a:xfrm>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111171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361720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61112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4" name="Content Placeholder 3"/>
          <p:cNvSpPr>
            <a:spLocks noGrp="1"/>
          </p:cNvSpPr>
          <p:nvPr>
            <p:ph sz="half" idx="2"/>
          </p:nvPr>
        </p:nvSpPr>
        <p:spPr>
          <a:xfrm>
            <a:off x="633845" y="2507551"/>
            <a:ext cx="3867150" cy="368052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 편집</a:t>
            </a:r>
          </a:p>
        </p:txBody>
      </p:sp>
      <p:sp>
        <p:nvSpPr>
          <p:cNvPr id="6" name="Content Placeholder 5"/>
          <p:cNvSpPr>
            <a:spLocks noGrp="1"/>
          </p:cNvSpPr>
          <p:nvPr>
            <p:ph sz="quarter" idx="4"/>
          </p:nvPr>
        </p:nvSpPr>
        <p:spPr>
          <a:xfrm>
            <a:off x="4629150" y="2507551"/>
            <a:ext cx="3886201" cy="368052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10" name="Title 9"/>
          <p:cNvSpPr>
            <a:spLocks noGrp="1"/>
          </p:cNvSpPr>
          <p:nvPr>
            <p:ph type="title"/>
          </p:nvPr>
        </p:nvSpPr>
        <p:spPr/>
        <p:txBody>
          <a:bodyPr/>
          <a:lstStyle/>
          <a:p>
            <a:r>
              <a:rPr lang="ko-KR" altLang="en-US"/>
              <a:t>마스터 제목 스타일 편집</a:t>
            </a:r>
            <a:endParaRPr lang="en-US" dirty="0"/>
          </a:p>
        </p:txBody>
      </p:sp>
    </p:spTree>
    <p:extLst>
      <p:ext uri="{BB962C8B-B14F-4D97-AF65-F5344CB8AC3E}">
        <p14:creationId xmlns:p14="http://schemas.microsoft.com/office/powerpoint/2010/main" val="354667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6035BFE-13CC-4937-8B5A-AA4F4A4D0B42}" type="slidenum">
              <a:rPr lang="ko-KR" altLang="en-US" smtClean="0"/>
              <a:pPr/>
              <a:t>‹#›</a:t>
            </a:fld>
            <a:endParaRPr lang="ko-KR" altLang="en-US"/>
          </a:p>
        </p:txBody>
      </p:sp>
      <p:sp>
        <p:nvSpPr>
          <p:cNvPr id="6" name="Title 5"/>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428561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365174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ko-KR" altLang="en-US"/>
              <a:t>마스터 제목 스타일 편집</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2413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ko-KR" altLang="en-US"/>
              <a:t>마스터 제목 스타일 편집</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ECF5A093-FE5E-4F00-A212-AE63FCD45E16}" type="datetimeFigureOut">
              <a:rPr lang="ko-KR" altLang="en-US" smtClean="0"/>
              <a:pPr/>
              <a:t>2021-04-05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40996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CF5A093-FE5E-4F00-A212-AE63FCD45E16}" type="datetimeFigureOut">
              <a:rPr lang="ko-KR" altLang="en-US" smtClean="0"/>
              <a:pPr/>
              <a:t>2021-04-05</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ko-KR" alt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35405905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1"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bwMode="gray">
          <a:xfrm>
            <a:off x="457200" y="1600200"/>
            <a:ext cx="8229600" cy="4525963"/>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16" name="Freeform 15"/>
          <p:cNvSpPr/>
          <p:nvPr/>
        </p:nvSpPr>
        <p:spPr bwMode="gray">
          <a:xfrm>
            <a:off x="-1" y="6229431"/>
            <a:ext cx="1367073" cy="209846"/>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073" h="209846">
                <a:moveTo>
                  <a:pt x="0" y="0"/>
                </a:moveTo>
                <a:lnTo>
                  <a:pt x="1230086" y="21771"/>
                </a:lnTo>
                <a:lnTo>
                  <a:pt x="1367073" y="143886"/>
                </a:lnTo>
                <a:lnTo>
                  <a:pt x="521760" y="146472"/>
                </a:lnTo>
                <a:lnTo>
                  <a:pt x="507856" y="209846"/>
                </a:lnTo>
                <a:lnTo>
                  <a:pt x="1833" y="208337"/>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bwMode="gray">
          <a:xfrm>
            <a:off x="561" y="6469523"/>
            <a:ext cx="1088979" cy="388477"/>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979" h="388477">
                <a:moveTo>
                  <a:pt x="310" y="697"/>
                </a:moveTo>
                <a:lnTo>
                  <a:pt x="498339" y="0"/>
                </a:lnTo>
                <a:lnTo>
                  <a:pt x="464654" y="104880"/>
                </a:lnTo>
                <a:lnTo>
                  <a:pt x="1028546" y="104448"/>
                </a:lnTo>
                <a:lnTo>
                  <a:pt x="1088979" y="388477"/>
                </a:lnTo>
                <a:lnTo>
                  <a:pt x="1035" y="386331"/>
                </a:lnTo>
                <a:cubicBezTo>
                  <a:pt x="0" y="256993"/>
                  <a:pt x="1345" y="130035"/>
                  <a:pt x="310" y="69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bwMode="gray">
          <a:xfrm>
            <a:off x="501660" y="6389202"/>
            <a:ext cx="4536352" cy="160684"/>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6352" h="369387">
                <a:moveTo>
                  <a:pt x="48436" y="0"/>
                </a:moveTo>
                <a:lnTo>
                  <a:pt x="4536352" y="26326"/>
                </a:lnTo>
                <a:lnTo>
                  <a:pt x="4472120" y="299405"/>
                </a:lnTo>
                <a:lnTo>
                  <a:pt x="0" y="369388"/>
                </a:lnTo>
                <a:lnTo>
                  <a:pt x="48436" y="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bwMode="gray">
          <a:xfrm>
            <a:off x="1058521" y="6550388"/>
            <a:ext cx="7139514" cy="318498"/>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48436 w 4536352"/>
              <a:gd name="connsiteY0" fmla="*/ 0 h 369388"/>
              <a:gd name="connsiteX1" fmla="*/ 4536352 w 4536352"/>
              <a:gd name="connsiteY1" fmla="*/ 26326 h 369388"/>
              <a:gd name="connsiteX2" fmla="*/ 4507345 w 4536352"/>
              <a:gd name="connsiteY2" fmla="*/ 341536 h 369388"/>
              <a:gd name="connsiteX3" fmla="*/ 0 w 4536352"/>
              <a:gd name="connsiteY3" fmla="*/ 369388 h 369388"/>
              <a:gd name="connsiteX4" fmla="*/ 48436 w 4536352"/>
              <a:gd name="connsiteY4" fmla="*/ 0 h 369388"/>
              <a:gd name="connsiteX0" fmla="*/ 0 w 4601879"/>
              <a:gd name="connsiteY0" fmla="*/ 52440 h 343062"/>
              <a:gd name="connsiteX1" fmla="*/ 4601879 w 4601879"/>
              <a:gd name="connsiteY1" fmla="*/ 0 h 343062"/>
              <a:gd name="connsiteX2" fmla="*/ 4572872 w 4601879"/>
              <a:gd name="connsiteY2" fmla="*/ 315210 h 343062"/>
              <a:gd name="connsiteX3" fmla="*/ 65527 w 4601879"/>
              <a:gd name="connsiteY3" fmla="*/ 343062 h 343062"/>
              <a:gd name="connsiteX4" fmla="*/ 0 w 4601879"/>
              <a:gd name="connsiteY4" fmla="*/ 52440 h 343062"/>
              <a:gd name="connsiteX0" fmla="*/ 0 w 4563837"/>
              <a:gd name="connsiteY0" fmla="*/ 22845 h 343062"/>
              <a:gd name="connsiteX1" fmla="*/ 4563837 w 4563837"/>
              <a:gd name="connsiteY1" fmla="*/ 0 h 343062"/>
              <a:gd name="connsiteX2" fmla="*/ 4534830 w 4563837"/>
              <a:gd name="connsiteY2" fmla="*/ 315210 h 343062"/>
              <a:gd name="connsiteX3" fmla="*/ 27485 w 4563837"/>
              <a:gd name="connsiteY3" fmla="*/ 343062 h 343062"/>
              <a:gd name="connsiteX4" fmla="*/ 0 w 4563837"/>
              <a:gd name="connsiteY4" fmla="*/ 22845 h 343062"/>
              <a:gd name="connsiteX0" fmla="*/ 0 w 4563837"/>
              <a:gd name="connsiteY0" fmla="*/ 22845 h 332300"/>
              <a:gd name="connsiteX1" fmla="*/ 4563837 w 4563837"/>
              <a:gd name="connsiteY1" fmla="*/ 0 h 332300"/>
              <a:gd name="connsiteX2" fmla="*/ 4534830 w 4563837"/>
              <a:gd name="connsiteY2" fmla="*/ 315210 h 332300"/>
              <a:gd name="connsiteX3" fmla="*/ 32050 w 4563837"/>
              <a:gd name="connsiteY3" fmla="*/ 332300 h 332300"/>
              <a:gd name="connsiteX4" fmla="*/ 0 w 4563837"/>
              <a:gd name="connsiteY4" fmla="*/ 22845 h 332300"/>
              <a:gd name="connsiteX0" fmla="*/ 0 w 4563837"/>
              <a:gd name="connsiteY0" fmla="*/ 22845 h 332300"/>
              <a:gd name="connsiteX1" fmla="*/ 4563837 w 4563837"/>
              <a:gd name="connsiteY1" fmla="*/ 0 h 332300"/>
              <a:gd name="connsiteX2" fmla="*/ 4512005 w 4563837"/>
              <a:gd name="connsiteY2" fmla="*/ 328662 h 332300"/>
              <a:gd name="connsiteX3" fmla="*/ 32050 w 4563837"/>
              <a:gd name="connsiteY3" fmla="*/ 332300 h 332300"/>
              <a:gd name="connsiteX4" fmla="*/ 0 w 4563837"/>
              <a:gd name="connsiteY4" fmla="*/ 22845 h 332300"/>
              <a:gd name="connsiteX0" fmla="*/ 0 w 4562315"/>
              <a:gd name="connsiteY0" fmla="*/ 30917 h 340372"/>
              <a:gd name="connsiteX1" fmla="*/ 4562315 w 4562315"/>
              <a:gd name="connsiteY1" fmla="*/ 0 h 340372"/>
              <a:gd name="connsiteX2" fmla="*/ 4512005 w 4562315"/>
              <a:gd name="connsiteY2" fmla="*/ 336734 h 340372"/>
              <a:gd name="connsiteX3" fmla="*/ 32050 w 4562315"/>
              <a:gd name="connsiteY3" fmla="*/ 340372 h 340372"/>
              <a:gd name="connsiteX4" fmla="*/ 0 w 4562315"/>
              <a:gd name="connsiteY4" fmla="*/ 30917 h 340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2315" h="340372">
                <a:moveTo>
                  <a:pt x="0" y="30917"/>
                </a:moveTo>
                <a:lnTo>
                  <a:pt x="4562315" y="0"/>
                </a:lnTo>
                <a:lnTo>
                  <a:pt x="4512005" y="336734"/>
                </a:lnTo>
                <a:lnTo>
                  <a:pt x="32050" y="340372"/>
                </a:lnTo>
                <a:lnTo>
                  <a:pt x="0" y="309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bwMode="gray">
          <a:xfrm>
            <a:off x="5005388" y="6324681"/>
            <a:ext cx="1176821" cy="200026"/>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0581" h="323214">
                <a:moveTo>
                  <a:pt x="379208" y="-1"/>
                </a:moveTo>
                <a:lnTo>
                  <a:pt x="4545802" y="53258"/>
                </a:lnTo>
                <a:lnTo>
                  <a:pt x="4670581" y="310948"/>
                </a:lnTo>
                <a:lnTo>
                  <a:pt x="0" y="323214"/>
                </a:lnTo>
                <a:lnTo>
                  <a:pt x="379208"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bwMode="gray">
          <a:xfrm>
            <a:off x="6168128" y="6353255"/>
            <a:ext cx="2467606" cy="166689"/>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 name="connsiteX0" fmla="*/ 0 w 4745669"/>
              <a:gd name="connsiteY0" fmla="*/ 4456 h 269955"/>
              <a:gd name="connsiteX1" fmla="*/ 4620890 w 4745669"/>
              <a:gd name="connsiteY1" fmla="*/ -1 h 269955"/>
              <a:gd name="connsiteX2" fmla="*/ 4745669 w 4745669"/>
              <a:gd name="connsiteY2" fmla="*/ 257689 h 269955"/>
              <a:gd name="connsiteX3" fmla="*/ 75088 w 4745669"/>
              <a:gd name="connsiteY3" fmla="*/ 269955 h 269955"/>
              <a:gd name="connsiteX4" fmla="*/ 0 w 4745669"/>
              <a:gd name="connsiteY4" fmla="*/ 4456 h 269955"/>
              <a:gd name="connsiteX0" fmla="*/ 0 w 4745669"/>
              <a:gd name="connsiteY0" fmla="*/ 4458 h 273804"/>
              <a:gd name="connsiteX1" fmla="*/ 4620890 w 4745669"/>
              <a:gd name="connsiteY1" fmla="*/ 1 h 273804"/>
              <a:gd name="connsiteX2" fmla="*/ 4745669 w 4745669"/>
              <a:gd name="connsiteY2" fmla="*/ 257691 h 273804"/>
              <a:gd name="connsiteX3" fmla="*/ 90402 w 4745669"/>
              <a:gd name="connsiteY3" fmla="*/ 273804 h 273804"/>
              <a:gd name="connsiteX4" fmla="*/ 0 w 4745669"/>
              <a:gd name="connsiteY4" fmla="*/ 4458 h 273804"/>
              <a:gd name="connsiteX0" fmla="*/ 0 w 4715043"/>
              <a:gd name="connsiteY0" fmla="*/ 4456 h 273802"/>
              <a:gd name="connsiteX1" fmla="*/ 4620890 w 4715043"/>
              <a:gd name="connsiteY1" fmla="*/ -1 h 273802"/>
              <a:gd name="connsiteX2" fmla="*/ 4715043 w 4715043"/>
              <a:gd name="connsiteY2" fmla="*/ 242298 h 273802"/>
              <a:gd name="connsiteX3" fmla="*/ 90402 w 4715043"/>
              <a:gd name="connsiteY3" fmla="*/ 273802 h 273802"/>
              <a:gd name="connsiteX4" fmla="*/ 0 w 4715043"/>
              <a:gd name="connsiteY4" fmla="*/ 4456 h 273802"/>
              <a:gd name="connsiteX0" fmla="*/ 0 w 5289574"/>
              <a:gd name="connsiteY0" fmla="*/ -1 h 269345"/>
              <a:gd name="connsiteX1" fmla="*/ 5289574 w 5289574"/>
              <a:gd name="connsiteY1" fmla="*/ 22476 h 269345"/>
              <a:gd name="connsiteX2" fmla="*/ 4715043 w 5289574"/>
              <a:gd name="connsiteY2" fmla="*/ 237841 h 269345"/>
              <a:gd name="connsiteX3" fmla="*/ 90402 w 5289574"/>
              <a:gd name="connsiteY3" fmla="*/ 269345 h 269345"/>
              <a:gd name="connsiteX4" fmla="*/ 0 w 5289574"/>
              <a:gd name="connsiteY4" fmla="*/ -1 h 269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574" h="269345">
                <a:moveTo>
                  <a:pt x="0" y="-1"/>
                </a:moveTo>
                <a:lnTo>
                  <a:pt x="5289574" y="22476"/>
                </a:lnTo>
                <a:lnTo>
                  <a:pt x="4715043" y="237841"/>
                </a:lnTo>
                <a:lnTo>
                  <a:pt x="90402" y="269345"/>
                </a:lnTo>
                <a:lnTo>
                  <a:pt x="0" y="-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bwMode="gray">
          <a:xfrm>
            <a:off x="8417311" y="6360399"/>
            <a:ext cx="593340" cy="149573"/>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 name="connsiteX0" fmla="*/ 0 w 4745669"/>
              <a:gd name="connsiteY0" fmla="*/ 4456 h 269955"/>
              <a:gd name="connsiteX1" fmla="*/ 4620890 w 4745669"/>
              <a:gd name="connsiteY1" fmla="*/ -1 h 269955"/>
              <a:gd name="connsiteX2" fmla="*/ 4745669 w 4745669"/>
              <a:gd name="connsiteY2" fmla="*/ 257689 h 269955"/>
              <a:gd name="connsiteX3" fmla="*/ 75088 w 4745669"/>
              <a:gd name="connsiteY3" fmla="*/ 269955 h 269955"/>
              <a:gd name="connsiteX4" fmla="*/ 0 w 4745669"/>
              <a:gd name="connsiteY4" fmla="*/ 4456 h 269955"/>
              <a:gd name="connsiteX0" fmla="*/ 0 w 4745669"/>
              <a:gd name="connsiteY0" fmla="*/ 4458 h 273804"/>
              <a:gd name="connsiteX1" fmla="*/ 4620890 w 4745669"/>
              <a:gd name="connsiteY1" fmla="*/ 1 h 273804"/>
              <a:gd name="connsiteX2" fmla="*/ 4745669 w 4745669"/>
              <a:gd name="connsiteY2" fmla="*/ 257691 h 273804"/>
              <a:gd name="connsiteX3" fmla="*/ 90402 w 4745669"/>
              <a:gd name="connsiteY3" fmla="*/ 273804 h 273804"/>
              <a:gd name="connsiteX4" fmla="*/ 0 w 4745669"/>
              <a:gd name="connsiteY4" fmla="*/ 4458 h 273804"/>
              <a:gd name="connsiteX0" fmla="*/ 0 w 4715043"/>
              <a:gd name="connsiteY0" fmla="*/ 4456 h 273802"/>
              <a:gd name="connsiteX1" fmla="*/ 4620890 w 4715043"/>
              <a:gd name="connsiteY1" fmla="*/ -1 h 273802"/>
              <a:gd name="connsiteX2" fmla="*/ 4715043 w 4715043"/>
              <a:gd name="connsiteY2" fmla="*/ 242298 h 273802"/>
              <a:gd name="connsiteX3" fmla="*/ 90402 w 4715043"/>
              <a:gd name="connsiteY3" fmla="*/ 273802 h 273802"/>
              <a:gd name="connsiteX4" fmla="*/ 0 w 4715043"/>
              <a:gd name="connsiteY4" fmla="*/ 4456 h 273802"/>
              <a:gd name="connsiteX0" fmla="*/ 0 w 5289574"/>
              <a:gd name="connsiteY0" fmla="*/ -1 h 269345"/>
              <a:gd name="connsiteX1" fmla="*/ 5289574 w 5289574"/>
              <a:gd name="connsiteY1" fmla="*/ 22476 h 269345"/>
              <a:gd name="connsiteX2" fmla="*/ 4715043 w 5289574"/>
              <a:gd name="connsiteY2" fmla="*/ 237841 h 269345"/>
              <a:gd name="connsiteX3" fmla="*/ 90402 w 5289574"/>
              <a:gd name="connsiteY3" fmla="*/ 269345 h 269345"/>
              <a:gd name="connsiteX4" fmla="*/ 0 w 5289574"/>
              <a:gd name="connsiteY4" fmla="*/ -1 h 269345"/>
              <a:gd name="connsiteX0" fmla="*/ 0 w 7532923"/>
              <a:gd name="connsiteY0" fmla="*/ 1 h 269347"/>
              <a:gd name="connsiteX1" fmla="*/ 7532923 w 7532923"/>
              <a:gd name="connsiteY1" fmla="*/ 3240 h 269347"/>
              <a:gd name="connsiteX2" fmla="*/ 4715043 w 7532923"/>
              <a:gd name="connsiteY2" fmla="*/ 237843 h 269347"/>
              <a:gd name="connsiteX3" fmla="*/ 90402 w 7532923"/>
              <a:gd name="connsiteY3" fmla="*/ 269347 h 269347"/>
              <a:gd name="connsiteX4" fmla="*/ 0 w 7532923"/>
              <a:gd name="connsiteY4" fmla="*/ 1 h 269347"/>
              <a:gd name="connsiteX0" fmla="*/ 4254606 w 7442522"/>
              <a:gd name="connsiteY0" fmla="*/ 0 h 273193"/>
              <a:gd name="connsiteX1" fmla="*/ 7442522 w 7442522"/>
              <a:gd name="connsiteY1" fmla="*/ 7086 h 273193"/>
              <a:gd name="connsiteX2" fmla="*/ 4624642 w 7442522"/>
              <a:gd name="connsiteY2" fmla="*/ 241689 h 273193"/>
              <a:gd name="connsiteX3" fmla="*/ 1 w 7442522"/>
              <a:gd name="connsiteY3" fmla="*/ 273193 h 273193"/>
              <a:gd name="connsiteX4" fmla="*/ 4254606 w 7442522"/>
              <a:gd name="connsiteY4" fmla="*/ 0 h 273193"/>
              <a:gd name="connsiteX0" fmla="*/ 2696066 w 5883982"/>
              <a:gd name="connsiteY0" fmla="*/ 0 h 241689"/>
              <a:gd name="connsiteX1" fmla="*/ 5883982 w 5883982"/>
              <a:gd name="connsiteY1" fmla="*/ 7086 h 241689"/>
              <a:gd name="connsiteX2" fmla="*/ 3066102 w 5883982"/>
              <a:gd name="connsiteY2" fmla="*/ 241689 h 241689"/>
              <a:gd name="connsiteX3" fmla="*/ 0 w 5883982"/>
              <a:gd name="connsiteY3" fmla="*/ 238564 h 241689"/>
              <a:gd name="connsiteX4" fmla="*/ 2696066 w 5883982"/>
              <a:gd name="connsiteY4" fmla="*/ 0 h 241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3982" h="241689">
                <a:moveTo>
                  <a:pt x="2696066" y="0"/>
                </a:moveTo>
                <a:lnTo>
                  <a:pt x="5883982" y="7086"/>
                </a:lnTo>
                <a:lnTo>
                  <a:pt x="3066102" y="241689"/>
                </a:lnTo>
                <a:lnTo>
                  <a:pt x="0" y="238564"/>
                </a:lnTo>
                <a:lnTo>
                  <a:pt x="269606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bwMode="gray">
          <a:xfrm>
            <a:off x="8162518" y="6362780"/>
            <a:ext cx="980697" cy="495219"/>
          </a:xfrm>
          <a:custGeom>
            <a:avLst/>
            <a:gdLst>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71600"/>
              <a:gd name="connsiteY0" fmla="*/ 0 h 206828"/>
              <a:gd name="connsiteX1" fmla="*/ 1230086 w 1371600"/>
              <a:gd name="connsiteY1" fmla="*/ 21771 h 206828"/>
              <a:gd name="connsiteX2" fmla="*/ 1371600 w 1371600"/>
              <a:gd name="connsiteY2" fmla="*/ 119743 h 206828"/>
              <a:gd name="connsiteX3" fmla="*/ 522515 w 1371600"/>
              <a:gd name="connsiteY3" fmla="*/ 130628 h 206828"/>
              <a:gd name="connsiteX4" fmla="*/ 511629 w 1371600"/>
              <a:gd name="connsiteY4" fmla="*/ 206828 h 206828"/>
              <a:gd name="connsiteX5" fmla="*/ 10886 w 1371600"/>
              <a:gd name="connsiteY5" fmla="*/ 206828 h 206828"/>
              <a:gd name="connsiteX6" fmla="*/ 0 w 1371600"/>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2515 w 1367073"/>
              <a:gd name="connsiteY3" fmla="*/ 130628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511629 w 1367073"/>
              <a:gd name="connsiteY4" fmla="*/ 206828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8180 w 1367073"/>
              <a:gd name="connsiteY3" fmla="*/ 135909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02899 w 1367073"/>
              <a:gd name="connsiteY3" fmla="*/ 135155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6828"/>
              <a:gd name="connsiteX1" fmla="*/ 1230086 w 1367073"/>
              <a:gd name="connsiteY1" fmla="*/ 21771 h 206828"/>
              <a:gd name="connsiteX2" fmla="*/ 1367073 w 1367073"/>
              <a:gd name="connsiteY2" fmla="*/ 143886 h 206828"/>
              <a:gd name="connsiteX3" fmla="*/ 521760 w 1367073"/>
              <a:gd name="connsiteY3" fmla="*/ 146472 h 206828"/>
              <a:gd name="connsiteX4" fmla="*/ 430902 w 1367073"/>
              <a:gd name="connsiteY4" fmla="*/ 205319 h 206828"/>
              <a:gd name="connsiteX5" fmla="*/ 10886 w 1367073"/>
              <a:gd name="connsiteY5" fmla="*/ 206828 h 206828"/>
              <a:gd name="connsiteX6" fmla="*/ 0 w 1367073"/>
              <a:gd name="connsiteY6" fmla="*/ 0 h 206828"/>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0886 w 1367073"/>
              <a:gd name="connsiteY5" fmla="*/ 206828 h 209846"/>
              <a:gd name="connsiteX6" fmla="*/ 0 w 1367073"/>
              <a:gd name="connsiteY6" fmla="*/ 0 h 209846"/>
              <a:gd name="connsiteX0" fmla="*/ 0 w 1367073"/>
              <a:gd name="connsiteY0" fmla="*/ 0 h 209846"/>
              <a:gd name="connsiteX1" fmla="*/ 1230086 w 1367073"/>
              <a:gd name="connsiteY1" fmla="*/ 21771 h 209846"/>
              <a:gd name="connsiteX2" fmla="*/ 1367073 w 1367073"/>
              <a:gd name="connsiteY2" fmla="*/ 143886 h 209846"/>
              <a:gd name="connsiteX3" fmla="*/ 521760 w 1367073"/>
              <a:gd name="connsiteY3" fmla="*/ 146472 h 209846"/>
              <a:gd name="connsiteX4" fmla="*/ 507856 w 1367073"/>
              <a:gd name="connsiteY4" fmla="*/ 209846 h 209846"/>
              <a:gd name="connsiteX5" fmla="*/ 1833 w 1367073"/>
              <a:gd name="connsiteY5" fmla="*/ 208337 h 209846"/>
              <a:gd name="connsiteX6" fmla="*/ 0 w 1367073"/>
              <a:gd name="connsiteY6" fmla="*/ 0 h 209846"/>
              <a:gd name="connsiteX0" fmla="*/ 0 w 1367073"/>
              <a:gd name="connsiteY0" fmla="*/ 0 h 385634"/>
              <a:gd name="connsiteX1" fmla="*/ 1230086 w 1367073"/>
              <a:gd name="connsiteY1" fmla="*/ 21771 h 385634"/>
              <a:gd name="connsiteX2" fmla="*/ 1367073 w 1367073"/>
              <a:gd name="connsiteY2" fmla="*/ 143886 h 385634"/>
              <a:gd name="connsiteX3" fmla="*/ 521760 w 1367073"/>
              <a:gd name="connsiteY3" fmla="*/ 146472 h 385634"/>
              <a:gd name="connsiteX4" fmla="*/ 507856 w 1367073"/>
              <a:gd name="connsiteY4" fmla="*/ 209846 h 385634"/>
              <a:gd name="connsiteX5" fmla="*/ 7869 w 1367073"/>
              <a:gd name="connsiteY5" fmla="*/ 385634 h 385634"/>
              <a:gd name="connsiteX6" fmla="*/ 0 w 1367073"/>
              <a:gd name="connsiteY6" fmla="*/ 0 h 385634"/>
              <a:gd name="connsiteX0" fmla="*/ 0 w 1367073"/>
              <a:gd name="connsiteY0" fmla="*/ 0 h 390161"/>
              <a:gd name="connsiteX1" fmla="*/ 1230086 w 1367073"/>
              <a:gd name="connsiteY1" fmla="*/ 21771 h 390161"/>
              <a:gd name="connsiteX2" fmla="*/ 1367073 w 1367073"/>
              <a:gd name="connsiteY2" fmla="*/ 143886 h 390161"/>
              <a:gd name="connsiteX3" fmla="*/ 521760 w 1367073"/>
              <a:gd name="connsiteY3" fmla="*/ 146472 h 390161"/>
              <a:gd name="connsiteX4" fmla="*/ 1091050 w 1367073"/>
              <a:gd name="connsiteY4" fmla="*/ 390161 h 390161"/>
              <a:gd name="connsiteX5" fmla="*/ 7869 w 1367073"/>
              <a:gd name="connsiteY5" fmla="*/ 385634 h 390161"/>
              <a:gd name="connsiteX6" fmla="*/ 0 w 1367073"/>
              <a:gd name="connsiteY6" fmla="*/ 0 h 390161"/>
              <a:gd name="connsiteX0" fmla="*/ 0 w 1367073"/>
              <a:gd name="connsiteY0" fmla="*/ 0 h 390161"/>
              <a:gd name="connsiteX1" fmla="*/ 1230086 w 1367073"/>
              <a:gd name="connsiteY1" fmla="*/ 21771 h 390161"/>
              <a:gd name="connsiteX2" fmla="*/ 1367073 w 1367073"/>
              <a:gd name="connsiteY2" fmla="*/ 143886 h 390161"/>
              <a:gd name="connsiteX3" fmla="*/ 1023473 w 1367073"/>
              <a:gd name="connsiteY3" fmla="*/ 113276 h 390161"/>
              <a:gd name="connsiteX4" fmla="*/ 1091050 w 1367073"/>
              <a:gd name="connsiteY4" fmla="*/ 390161 h 390161"/>
              <a:gd name="connsiteX5" fmla="*/ 7869 w 1367073"/>
              <a:gd name="connsiteY5" fmla="*/ 385634 h 390161"/>
              <a:gd name="connsiteX6" fmla="*/ 0 w 1367073"/>
              <a:gd name="connsiteY6" fmla="*/ 0 h 390161"/>
              <a:gd name="connsiteX0" fmla="*/ 0 w 1230086"/>
              <a:gd name="connsiteY0" fmla="*/ 0 h 390161"/>
              <a:gd name="connsiteX1" fmla="*/ 1230086 w 1230086"/>
              <a:gd name="connsiteY1" fmla="*/ 21771 h 390161"/>
              <a:gd name="connsiteX2" fmla="*/ 457200 w 1230086"/>
              <a:gd name="connsiteY2" fmla="*/ 113708 h 390161"/>
              <a:gd name="connsiteX3" fmla="*/ 1023473 w 1230086"/>
              <a:gd name="connsiteY3" fmla="*/ 113276 h 390161"/>
              <a:gd name="connsiteX4" fmla="*/ 1091050 w 1230086"/>
              <a:gd name="connsiteY4" fmla="*/ 390161 h 390161"/>
              <a:gd name="connsiteX5" fmla="*/ 7869 w 1230086"/>
              <a:gd name="connsiteY5" fmla="*/ 385634 h 390161"/>
              <a:gd name="connsiteX6" fmla="*/ 0 w 1230086"/>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23473 w 1091050"/>
              <a:gd name="connsiteY3" fmla="*/ 113276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57200 w 1091050"/>
              <a:gd name="connsiteY2" fmla="*/ 113708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2791 w 1091050"/>
              <a:gd name="connsiteY1" fmla="*/ 11209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7869 w 1091050"/>
              <a:gd name="connsiteY5" fmla="*/ 385634 h 390161"/>
              <a:gd name="connsiteX6" fmla="*/ 0 w 1091050"/>
              <a:gd name="connsiteY6" fmla="*/ 0 h 390161"/>
              <a:gd name="connsiteX0" fmla="*/ 0 w 1091050"/>
              <a:gd name="connsiteY0" fmla="*/ 0 h 390161"/>
              <a:gd name="connsiteX1" fmla="*/ 500410 w 1091050"/>
              <a:gd name="connsiteY1" fmla="*/ 1684 h 390161"/>
              <a:gd name="connsiteX2" fmla="*/ 466725 w 1091050"/>
              <a:gd name="connsiteY2" fmla="*/ 106564 h 390161"/>
              <a:gd name="connsiteX3" fmla="*/ 1030617 w 1091050"/>
              <a:gd name="connsiteY3" fmla="*/ 106132 h 390161"/>
              <a:gd name="connsiteX4" fmla="*/ 1091050 w 1091050"/>
              <a:gd name="connsiteY4" fmla="*/ 390161 h 390161"/>
              <a:gd name="connsiteX5" fmla="*/ 3106 w 1091050"/>
              <a:gd name="connsiteY5" fmla="*/ 388015 h 390161"/>
              <a:gd name="connsiteX6" fmla="*/ 0 w 1091050"/>
              <a:gd name="connsiteY6" fmla="*/ 0 h 390161"/>
              <a:gd name="connsiteX0" fmla="*/ 2692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2692 w 1088979"/>
              <a:gd name="connsiteY6" fmla="*/ 697 h 388477"/>
              <a:gd name="connsiteX0" fmla="*/ 310 w 1088979"/>
              <a:gd name="connsiteY0" fmla="*/ 697 h 388477"/>
              <a:gd name="connsiteX1" fmla="*/ 498339 w 1088979"/>
              <a:gd name="connsiteY1" fmla="*/ 0 h 388477"/>
              <a:gd name="connsiteX2" fmla="*/ 464654 w 1088979"/>
              <a:gd name="connsiteY2" fmla="*/ 104880 h 388477"/>
              <a:gd name="connsiteX3" fmla="*/ 1028546 w 1088979"/>
              <a:gd name="connsiteY3" fmla="*/ 104448 h 388477"/>
              <a:gd name="connsiteX4" fmla="*/ 1088979 w 1088979"/>
              <a:gd name="connsiteY4" fmla="*/ 388477 h 388477"/>
              <a:gd name="connsiteX5" fmla="*/ 1035 w 1088979"/>
              <a:gd name="connsiteY5" fmla="*/ 386331 h 388477"/>
              <a:gd name="connsiteX6" fmla="*/ 310 w 1088979"/>
              <a:gd name="connsiteY6" fmla="*/ 697 h 388477"/>
              <a:gd name="connsiteX0" fmla="*/ 310 w 1088979"/>
              <a:gd name="connsiteY0" fmla="*/ 697 h 388477"/>
              <a:gd name="connsiteX1" fmla="*/ 498339 w 1088979"/>
              <a:gd name="connsiteY1" fmla="*/ 0 h 388477"/>
              <a:gd name="connsiteX2" fmla="*/ 1028546 w 1088979"/>
              <a:gd name="connsiteY2" fmla="*/ 104448 h 388477"/>
              <a:gd name="connsiteX3" fmla="*/ 1088979 w 1088979"/>
              <a:gd name="connsiteY3" fmla="*/ 388477 h 388477"/>
              <a:gd name="connsiteX4" fmla="*/ 1035 w 1088979"/>
              <a:gd name="connsiteY4" fmla="*/ 386331 h 388477"/>
              <a:gd name="connsiteX5" fmla="*/ 310 w 1088979"/>
              <a:gd name="connsiteY5" fmla="*/ 697 h 388477"/>
              <a:gd name="connsiteX0" fmla="*/ 310 w 1088979"/>
              <a:gd name="connsiteY0" fmla="*/ 0 h 387780"/>
              <a:gd name="connsiteX1" fmla="*/ 1028546 w 1088979"/>
              <a:gd name="connsiteY1" fmla="*/ 103751 h 387780"/>
              <a:gd name="connsiteX2" fmla="*/ 1088979 w 1088979"/>
              <a:gd name="connsiteY2" fmla="*/ 387780 h 387780"/>
              <a:gd name="connsiteX3" fmla="*/ 1035 w 1088979"/>
              <a:gd name="connsiteY3" fmla="*/ 385634 h 387780"/>
              <a:gd name="connsiteX4" fmla="*/ 310 w 1088979"/>
              <a:gd name="connsiteY4" fmla="*/ 0 h 387780"/>
              <a:gd name="connsiteX0" fmla="*/ 49471 w 1088979"/>
              <a:gd name="connsiteY0" fmla="*/ 0 h 393431"/>
              <a:gd name="connsiteX1" fmla="*/ 1028546 w 1088979"/>
              <a:gd name="connsiteY1" fmla="*/ 109402 h 393431"/>
              <a:gd name="connsiteX2" fmla="*/ 1088979 w 1088979"/>
              <a:gd name="connsiteY2" fmla="*/ 393431 h 393431"/>
              <a:gd name="connsiteX3" fmla="*/ 1035 w 1088979"/>
              <a:gd name="connsiteY3" fmla="*/ 391285 h 393431"/>
              <a:gd name="connsiteX4" fmla="*/ 49471 w 1088979"/>
              <a:gd name="connsiteY4" fmla="*/ 0 h 393431"/>
              <a:gd name="connsiteX0" fmla="*/ 48436 w 1087944"/>
              <a:gd name="connsiteY0" fmla="*/ 0 h 393431"/>
              <a:gd name="connsiteX1" fmla="*/ 1027511 w 1087944"/>
              <a:gd name="connsiteY1" fmla="*/ 109402 h 393431"/>
              <a:gd name="connsiteX2" fmla="*/ 1087944 w 1087944"/>
              <a:gd name="connsiteY2" fmla="*/ 393431 h 393431"/>
              <a:gd name="connsiteX3" fmla="*/ 0 w 1087944"/>
              <a:gd name="connsiteY3" fmla="*/ 391285 h 393431"/>
              <a:gd name="connsiteX4" fmla="*/ 48436 w 1087944"/>
              <a:gd name="connsiteY4" fmla="*/ 0 h 393431"/>
              <a:gd name="connsiteX0" fmla="*/ 48436 w 4472120"/>
              <a:gd name="connsiteY0" fmla="*/ 0 h 391284"/>
              <a:gd name="connsiteX1" fmla="*/ 1027511 w 4472120"/>
              <a:gd name="connsiteY1" fmla="*/ 109402 h 391284"/>
              <a:gd name="connsiteX2" fmla="*/ 4472120 w 4472120"/>
              <a:gd name="connsiteY2" fmla="*/ 321302 h 391284"/>
              <a:gd name="connsiteX3" fmla="*/ 0 w 4472120"/>
              <a:gd name="connsiteY3" fmla="*/ 391285 h 391284"/>
              <a:gd name="connsiteX4" fmla="*/ 48436 w 4472120"/>
              <a:gd name="connsiteY4" fmla="*/ 0 h 391284"/>
              <a:gd name="connsiteX0" fmla="*/ 48436 w 4550640"/>
              <a:gd name="connsiteY0" fmla="*/ 0 h 391284"/>
              <a:gd name="connsiteX1" fmla="*/ 4550640 w 4550640"/>
              <a:gd name="connsiteY1" fmla="*/ 37273 h 391284"/>
              <a:gd name="connsiteX2" fmla="*/ 4472120 w 4550640"/>
              <a:gd name="connsiteY2" fmla="*/ 321302 h 391284"/>
              <a:gd name="connsiteX3" fmla="*/ 0 w 4550640"/>
              <a:gd name="connsiteY3" fmla="*/ 391285 h 391284"/>
              <a:gd name="connsiteX4" fmla="*/ 48436 w 4550640"/>
              <a:gd name="connsiteY4" fmla="*/ 0 h 391284"/>
              <a:gd name="connsiteX0" fmla="*/ 48436 w 4562546"/>
              <a:gd name="connsiteY0" fmla="*/ 0 h 391284"/>
              <a:gd name="connsiteX1" fmla="*/ 4562546 w 4562546"/>
              <a:gd name="connsiteY1" fmla="*/ 119386 h 391284"/>
              <a:gd name="connsiteX2" fmla="*/ 4472120 w 4562546"/>
              <a:gd name="connsiteY2" fmla="*/ 321302 h 391284"/>
              <a:gd name="connsiteX3" fmla="*/ 0 w 4562546"/>
              <a:gd name="connsiteY3" fmla="*/ 391285 h 391284"/>
              <a:gd name="connsiteX4" fmla="*/ 48436 w 4562546"/>
              <a:gd name="connsiteY4" fmla="*/ 0 h 391284"/>
              <a:gd name="connsiteX0" fmla="*/ 48436 w 4536352"/>
              <a:gd name="connsiteY0" fmla="*/ 0 h 391284"/>
              <a:gd name="connsiteX1" fmla="*/ 4536352 w 4536352"/>
              <a:gd name="connsiteY1" fmla="*/ 48223 h 391284"/>
              <a:gd name="connsiteX2" fmla="*/ 4472120 w 4536352"/>
              <a:gd name="connsiteY2" fmla="*/ 321302 h 391284"/>
              <a:gd name="connsiteX3" fmla="*/ 0 w 4536352"/>
              <a:gd name="connsiteY3" fmla="*/ 391285 h 391284"/>
              <a:gd name="connsiteX4" fmla="*/ 48436 w 4536352"/>
              <a:gd name="connsiteY4" fmla="*/ 0 h 391284"/>
              <a:gd name="connsiteX0" fmla="*/ 55580 w 4536352"/>
              <a:gd name="connsiteY0" fmla="*/ 0 h 363914"/>
              <a:gd name="connsiteX1" fmla="*/ 4536352 w 4536352"/>
              <a:gd name="connsiteY1" fmla="*/ 20853 h 363914"/>
              <a:gd name="connsiteX2" fmla="*/ 4472120 w 4536352"/>
              <a:gd name="connsiteY2" fmla="*/ 293932 h 363914"/>
              <a:gd name="connsiteX3" fmla="*/ 0 w 4536352"/>
              <a:gd name="connsiteY3" fmla="*/ 363915 h 363914"/>
              <a:gd name="connsiteX4" fmla="*/ 55580 w 4536352"/>
              <a:gd name="connsiteY4" fmla="*/ 0 h 363914"/>
              <a:gd name="connsiteX0" fmla="*/ 131780 w 4536352"/>
              <a:gd name="connsiteY0" fmla="*/ 154319 h 343061"/>
              <a:gd name="connsiteX1" fmla="*/ 4536352 w 4536352"/>
              <a:gd name="connsiteY1" fmla="*/ 0 h 343061"/>
              <a:gd name="connsiteX2" fmla="*/ 4472120 w 4536352"/>
              <a:gd name="connsiteY2" fmla="*/ 273079 h 343061"/>
              <a:gd name="connsiteX3" fmla="*/ 0 w 4536352"/>
              <a:gd name="connsiteY3" fmla="*/ 343062 h 343061"/>
              <a:gd name="connsiteX4" fmla="*/ 131780 w 4536352"/>
              <a:gd name="connsiteY4" fmla="*/ 154319 h 343061"/>
              <a:gd name="connsiteX0" fmla="*/ 48436 w 4536352"/>
              <a:gd name="connsiteY0" fmla="*/ 0 h 369387"/>
              <a:gd name="connsiteX1" fmla="*/ 4536352 w 4536352"/>
              <a:gd name="connsiteY1" fmla="*/ 26326 h 369387"/>
              <a:gd name="connsiteX2" fmla="*/ 4472120 w 4536352"/>
              <a:gd name="connsiteY2" fmla="*/ 299405 h 369387"/>
              <a:gd name="connsiteX3" fmla="*/ 0 w 4536352"/>
              <a:gd name="connsiteY3" fmla="*/ 369388 h 369387"/>
              <a:gd name="connsiteX4" fmla="*/ 48436 w 4536352"/>
              <a:gd name="connsiteY4" fmla="*/ 0 h 369387"/>
              <a:gd name="connsiteX0" fmla="*/ 142941 w 4630857"/>
              <a:gd name="connsiteY0" fmla="*/ 0 h 353997"/>
              <a:gd name="connsiteX1" fmla="*/ 4630857 w 4630857"/>
              <a:gd name="connsiteY1" fmla="*/ 26326 h 353997"/>
              <a:gd name="connsiteX2" fmla="*/ 4566625 w 4630857"/>
              <a:gd name="connsiteY2" fmla="*/ 299405 h 353997"/>
              <a:gd name="connsiteX3" fmla="*/ 0 w 4630857"/>
              <a:gd name="connsiteY3" fmla="*/ 353997 h 353997"/>
              <a:gd name="connsiteX4" fmla="*/ 142941 w 4630857"/>
              <a:gd name="connsiteY4" fmla="*/ 0 h 353997"/>
              <a:gd name="connsiteX0" fmla="*/ 379208 w 4630857"/>
              <a:gd name="connsiteY0" fmla="*/ 4456 h 327671"/>
              <a:gd name="connsiteX1" fmla="*/ 4630857 w 4630857"/>
              <a:gd name="connsiteY1" fmla="*/ 0 h 327671"/>
              <a:gd name="connsiteX2" fmla="*/ 4566625 w 4630857"/>
              <a:gd name="connsiteY2" fmla="*/ 273079 h 327671"/>
              <a:gd name="connsiteX3" fmla="*/ 0 w 4630857"/>
              <a:gd name="connsiteY3" fmla="*/ 327671 h 327671"/>
              <a:gd name="connsiteX4" fmla="*/ 379208 w 4630857"/>
              <a:gd name="connsiteY4" fmla="*/ 4456 h 327671"/>
              <a:gd name="connsiteX0" fmla="*/ 379208 w 4670581"/>
              <a:gd name="connsiteY0" fmla="*/ 4456 h 327671"/>
              <a:gd name="connsiteX1" fmla="*/ 4630857 w 4670581"/>
              <a:gd name="connsiteY1" fmla="*/ 0 h 327671"/>
              <a:gd name="connsiteX2" fmla="*/ 4670581 w 4670581"/>
              <a:gd name="connsiteY2" fmla="*/ 315405 h 327671"/>
              <a:gd name="connsiteX3" fmla="*/ 0 w 4670581"/>
              <a:gd name="connsiteY3" fmla="*/ 327671 h 327671"/>
              <a:gd name="connsiteX4" fmla="*/ 379208 w 4670581"/>
              <a:gd name="connsiteY4" fmla="*/ 4456 h 327671"/>
              <a:gd name="connsiteX0" fmla="*/ 379208 w 4670581"/>
              <a:gd name="connsiteY0" fmla="*/ -1 h 323214"/>
              <a:gd name="connsiteX1" fmla="*/ 4545802 w 4670581"/>
              <a:gd name="connsiteY1" fmla="*/ 53258 h 323214"/>
              <a:gd name="connsiteX2" fmla="*/ 4670581 w 4670581"/>
              <a:gd name="connsiteY2" fmla="*/ 310948 h 323214"/>
              <a:gd name="connsiteX3" fmla="*/ 0 w 4670581"/>
              <a:gd name="connsiteY3" fmla="*/ 323214 h 323214"/>
              <a:gd name="connsiteX4" fmla="*/ 379208 w 4670581"/>
              <a:gd name="connsiteY4" fmla="*/ -1 h 323214"/>
              <a:gd name="connsiteX0" fmla="*/ 0 w 4745669"/>
              <a:gd name="connsiteY0" fmla="*/ 4456 h 269955"/>
              <a:gd name="connsiteX1" fmla="*/ 4620890 w 4745669"/>
              <a:gd name="connsiteY1" fmla="*/ -1 h 269955"/>
              <a:gd name="connsiteX2" fmla="*/ 4745669 w 4745669"/>
              <a:gd name="connsiteY2" fmla="*/ 257689 h 269955"/>
              <a:gd name="connsiteX3" fmla="*/ 75088 w 4745669"/>
              <a:gd name="connsiteY3" fmla="*/ 269955 h 269955"/>
              <a:gd name="connsiteX4" fmla="*/ 0 w 4745669"/>
              <a:gd name="connsiteY4" fmla="*/ 4456 h 269955"/>
              <a:gd name="connsiteX0" fmla="*/ 0 w 4745669"/>
              <a:gd name="connsiteY0" fmla="*/ 4458 h 273804"/>
              <a:gd name="connsiteX1" fmla="*/ 4620890 w 4745669"/>
              <a:gd name="connsiteY1" fmla="*/ 1 h 273804"/>
              <a:gd name="connsiteX2" fmla="*/ 4745669 w 4745669"/>
              <a:gd name="connsiteY2" fmla="*/ 257691 h 273804"/>
              <a:gd name="connsiteX3" fmla="*/ 90402 w 4745669"/>
              <a:gd name="connsiteY3" fmla="*/ 273804 h 273804"/>
              <a:gd name="connsiteX4" fmla="*/ 0 w 4745669"/>
              <a:gd name="connsiteY4" fmla="*/ 4458 h 273804"/>
              <a:gd name="connsiteX0" fmla="*/ 0 w 4715043"/>
              <a:gd name="connsiteY0" fmla="*/ 4456 h 273802"/>
              <a:gd name="connsiteX1" fmla="*/ 4620890 w 4715043"/>
              <a:gd name="connsiteY1" fmla="*/ -1 h 273802"/>
              <a:gd name="connsiteX2" fmla="*/ 4715043 w 4715043"/>
              <a:gd name="connsiteY2" fmla="*/ 242298 h 273802"/>
              <a:gd name="connsiteX3" fmla="*/ 90402 w 4715043"/>
              <a:gd name="connsiteY3" fmla="*/ 273802 h 273802"/>
              <a:gd name="connsiteX4" fmla="*/ 0 w 4715043"/>
              <a:gd name="connsiteY4" fmla="*/ 4456 h 273802"/>
              <a:gd name="connsiteX0" fmla="*/ 0 w 5289574"/>
              <a:gd name="connsiteY0" fmla="*/ -1 h 269345"/>
              <a:gd name="connsiteX1" fmla="*/ 5289574 w 5289574"/>
              <a:gd name="connsiteY1" fmla="*/ 22476 h 269345"/>
              <a:gd name="connsiteX2" fmla="*/ 4715043 w 5289574"/>
              <a:gd name="connsiteY2" fmla="*/ 237841 h 269345"/>
              <a:gd name="connsiteX3" fmla="*/ 90402 w 5289574"/>
              <a:gd name="connsiteY3" fmla="*/ 269345 h 269345"/>
              <a:gd name="connsiteX4" fmla="*/ 0 w 5289574"/>
              <a:gd name="connsiteY4" fmla="*/ -1 h 269345"/>
              <a:gd name="connsiteX0" fmla="*/ 0 w 7532923"/>
              <a:gd name="connsiteY0" fmla="*/ 1 h 269347"/>
              <a:gd name="connsiteX1" fmla="*/ 7532923 w 7532923"/>
              <a:gd name="connsiteY1" fmla="*/ 3240 h 269347"/>
              <a:gd name="connsiteX2" fmla="*/ 4715043 w 7532923"/>
              <a:gd name="connsiteY2" fmla="*/ 237843 h 269347"/>
              <a:gd name="connsiteX3" fmla="*/ 90402 w 7532923"/>
              <a:gd name="connsiteY3" fmla="*/ 269347 h 269347"/>
              <a:gd name="connsiteX4" fmla="*/ 0 w 7532923"/>
              <a:gd name="connsiteY4" fmla="*/ 1 h 269347"/>
              <a:gd name="connsiteX0" fmla="*/ 4254606 w 7442522"/>
              <a:gd name="connsiteY0" fmla="*/ 0 h 273193"/>
              <a:gd name="connsiteX1" fmla="*/ 7442522 w 7442522"/>
              <a:gd name="connsiteY1" fmla="*/ 7086 h 273193"/>
              <a:gd name="connsiteX2" fmla="*/ 4624642 w 7442522"/>
              <a:gd name="connsiteY2" fmla="*/ 241689 h 273193"/>
              <a:gd name="connsiteX3" fmla="*/ 1 w 7442522"/>
              <a:gd name="connsiteY3" fmla="*/ 273193 h 273193"/>
              <a:gd name="connsiteX4" fmla="*/ 4254606 w 7442522"/>
              <a:gd name="connsiteY4" fmla="*/ 0 h 273193"/>
              <a:gd name="connsiteX0" fmla="*/ 2696066 w 5883982"/>
              <a:gd name="connsiteY0" fmla="*/ 0 h 241689"/>
              <a:gd name="connsiteX1" fmla="*/ 5883982 w 5883982"/>
              <a:gd name="connsiteY1" fmla="*/ 7086 h 241689"/>
              <a:gd name="connsiteX2" fmla="*/ 3066102 w 5883982"/>
              <a:gd name="connsiteY2" fmla="*/ 241689 h 241689"/>
              <a:gd name="connsiteX3" fmla="*/ 0 w 5883982"/>
              <a:gd name="connsiteY3" fmla="*/ 238564 h 241689"/>
              <a:gd name="connsiteX4" fmla="*/ 2696066 w 5883982"/>
              <a:gd name="connsiteY4" fmla="*/ 0 h 241689"/>
              <a:gd name="connsiteX0" fmla="*/ 783321 w 5883982"/>
              <a:gd name="connsiteY0" fmla="*/ 0 h 238076"/>
              <a:gd name="connsiteX1" fmla="*/ 5883982 w 5883982"/>
              <a:gd name="connsiteY1" fmla="*/ 3473 h 238076"/>
              <a:gd name="connsiteX2" fmla="*/ 3066102 w 5883982"/>
              <a:gd name="connsiteY2" fmla="*/ 238076 h 238076"/>
              <a:gd name="connsiteX3" fmla="*/ 0 w 5883982"/>
              <a:gd name="connsiteY3" fmla="*/ 234951 h 238076"/>
              <a:gd name="connsiteX4" fmla="*/ 783321 w 5883982"/>
              <a:gd name="connsiteY4" fmla="*/ 0 h 238076"/>
              <a:gd name="connsiteX0" fmla="*/ 736088 w 5836749"/>
              <a:gd name="connsiteY0" fmla="*/ 0 h 238076"/>
              <a:gd name="connsiteX1" fmla="*/ 5836749 w 5836749"/>
              <a:gd name="connsiteY1" fmla="*/ 3473 h 238076"/>
              <a:gd name="connsiteX2" fmla="*/ 3018869 w 5836749"/>
              <a:gd name="connsiteY2" fmla="*/ 238076 h 238076"/>
              <a:gd name="connsiteX3" fmla="*/ 0 w 5836749"/>
              <a:gd name="connsiteY3" fmla="*/ 234951 h 238076"/>
              <a:gd name="connsiteX4" fmla="*/ 736088 w 5836749"/>
              <a:gd name="connsiteY4" fmla="*/ 0 h 238076"/>
              <a:gd name="connsiteX0" fmla="*/ 736088 w 9725290"/>
              <a:gd name="connsiteY0" fmla="*/ 0 h 234951"/>
              <a:gd name="connsiteX1" fmla="*/ 5836749 w 9725290"/>
              <a:gd name="connsiteY1" fmla="*/ 3473 h 234951"/>
              <a:gd name="connsiteX2" fmla="*/ 9725290 w 9725290"/>
              <a:gd name="connsiteY2" fmla="*/ 234464 h 234951"/>
              <a:gd name="connsiteX3" fmla="*/ 0 w 9725290"/>
              <a:gd name="connsiteY3" fmla="*/ 234951 h 234951"/>
              <a:gd name="connsiteX4" fmla="*/ 736088 w 9725290"/>
              <a:gd name="connsiteY4" fmla="*/ 0 h 234951"/>
              <a:gd name="connsiteX0" fmla="*/ 736088 w 9725290"/>
              <a:gd name="connsiteY0" fmla="*/ 0 h 234951"/>
              <a:gd name="connsiteX1" fmla="*/ 5836749 w 9725290"/>
              <a:gd name="connsiteY1" fmla="*/ 3473 h 234951"/>
              <a:gd name="connsiteX2" fmla="*/ 7111899 w 9725290"/>
              <a:gd name="connsiteY2" fmla="*/ 75858 h 234951"/>
              <a:gd name="connsiteX3" fmla="*/ 9725290 w 9725290"/>
              <a:gd name="connsiteY3" fmla="*/ 234464 h 234951"/>
              <a:gd name="connsiteX4" fmla="*/ 0 w 9725290"/>
              <a:gd name="connsiteY4" fmla="*/ 234951 h 234951"/>
              <a:gd name="connsiteX5" fmla="*/ 736088 w 9725290"/>
              <a:gd name="connsiteY5" fmla="*/ 0 h 234951"/>
              <a:gd name="connsiteX0" fmla="*/ 736088 w 9725290"/>
              <a:gd name="connsiteY0" fmla="*/ 133658 h 368609"/>
              <a:gd name="connsiteX1" fmla="*/ 5836749 w 9725290"/>
              <a:gd name="connsiteY1" fmla="*/ 137131 h 368609"/>
              <a:gd name="connsiteX2" fmla="*/ 9709463 w 9725290"/>
              <a:gd name="connsiteY2" fmla="*/ 0 h 368609"/>
              <a:gd name="connsiteX3" fmla="*/ 9725290 w 9725290"/>
              <a:gd name="connsiteY3" fmla="*/ 368122 h 368609"/>
              <a:gd name="connsiteX4" fmla="*/ 0 w 9725290"/>
              <a:gd name="connsiteY4" fmla="*/ 368609 h 368609"/>
              <a:gd name="connsiteX5" fmla="*/ 736088 w 9725290"/>
              <a:gd name="connsiteY5" fmla="*/ 133658 h 368609"/>
              <a:gd name="connsiteX0" fmla="*/ 736088 w 9725290"/>
              <a:gd name="connsiteY0" fmla="*/ 133658 h 368609"/>
              <a:gd name="connsiteX1" fmla="*/ 5836749 w 9725290"/>
              <a:gd name="connsiteY1" fmla="*/ 137131 h 368609"/>
              <a:gd name="connsiteX2" fmla="*/ 7843941 w 9725290"/>
              <a:gd name="connsiteY2" fmla="*/ 63216 h 368609"/>
              <a:gd name="connsiteX3" fmla="*/ 9709463 w 9725290"/>
              <a:gd name="connsiteY3" fmla="*/ 0 h 368609"/>
              <a:gd name="connsiteX4" fmla="*/ 9725290 w 9725290"/>
              <a:gd name="connsiteY4" fmla="*/ 368122 h 368609"/>
              <a:gd name="connsiteX5" fmla="*/ 0 w 9725290"/>
              <a:gd name="connsiteY5" fmla="*/ 368609 h 368609"/>
              <a:gd name="connsiteX6" fmla="*/ 736088 w 9725290"/>
              <a:gd name="connsiteY6" fmla="*/ 133658 h 368609"/>
              <a:gd name="connsiteX0" fmla="*/ 736088 w 9725290"/>
              <a:gd name="connsiteY0" fmla="*/ 133658 h 368609"/>
              <a:gd name="connsiteX1" fmla="*/ 5836749 w 9725290"/>
              <a:gd name="connsiteY1" fmla="*/ 137131 h 368609"/>
              <a:gd name="connsiteX2" fmla="*/ 9071878 w 9725290"/>
              <a:gd name="connsiteY2" fmla="*/ 1807 h 368609"/>
              <a:gd name="connsiteX3" fmla="*/ 9709463 w 9725290"/>
              <a:gd name="connsiteY3" fmla="*/ 0 h 368609"/>
              <a:gd name="connsiteX4" fmla="*/ 9725290 w 9725290"/>
              <a:gd name="connsiteY4" fmla="*/ 368122 h 368609"/>
              <a:gd name="connsiteX5" fmla="*/ 0 w 9725290"/>
              <a:gd name="connsiteY5" fmla="*/ 368609 h 368609"/>
              <a:gd name="connsiteX6" fmla="*/ 736088 w 9725290"/>
              <a:gd name="connsiteY6" fmla="*/ 133658 h 368609"/>
              <a:gd name="connsiteX0" fmla="*/ 736088 w 9725290"/>
              <a:gd name="connsiteY0" fmla="*/ 133658 h 368609"/>
              <a:gd name="connsiteX1" fmla="*/ 5718680 w 9725290"/>
              <a:gd name="connsiteY1" fmla="*/ 135325 h 368609"/>
              <a:gd name="connsiteX2" fmla="*/ 9071878 w 9725290"/>
              <a:gd name="connsiteY2" fmla="*/ 1807 h 368609"/>
              <a:gd name="connsiteX3" fmla="*/ 9709463 w 9725290"/>
              <a:gd name="connsiteY3" fmla="*/ 0 h 368609"/>
              <a:gd name="connsiteX4" fmla="*/ 9725290 w 9725290"/>
              <a:gd name="connsiteY4" fmla="*/ 368122 h 368609"/>
              <a:gd name="connsiteX5" fmla="*/ 0 w 9725290"/>
              <a:gd name="connsiteY5" fmla="*/ 368609 h 368609"/>
              <a:gd name="connsiteX6" fmla="*/ 736088 w 9725290"/>
              <a:gd name="connsiteY6" fmla="*/ 133658 h 36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25290" h="368609">
                <a:moveTo>
                  <a:pt x="736088" y="133658"/>
                </a:moveTo>
                <a:lnTo>
                  <a:pt x="5718680" y="135325"/>
                </a:lnTo>
                <a:lnTo>
                  <a:pt x="9071878" y="1807"/>
                </a:lnTo>
                <a:lnTo>
                  <a:pt x="9709463" y="0"/>
                </a:lnTo>
                <a:lnTo>
                  <a:pt x="9725290" y="368122"/>
                </a:lnTo>
                <a:lnTo>
                  <a:pt x="0" y="368609"/>
                </a:lnTo>
                <a:lnTo>
                  <a:pt x="736088" y="133658"/>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bwMode="white">
          <a:xfrm>
            <a:off x="73152" y="6583680"/>
            <a:ext cx="2133600" cy="228600"/>
          </a:xfrm>
          <a:prstGeom prst="rect">
            <a:avLst/>
          </a:prstGeom>
        </p:spPr>
        <p:txBody>
          <a:bodyPr vert="horz" lIns="91440" tIns="45720" rIns="91440" bIns="45720" rtlCol="0" anchor="ctr"/>
          <a:lstStyle>
            <a:lvl1pPr algn="l">
              <a:defRPr sz="1200">
                <a:solidFill>
                  <a:schemeClr val="tx1"/>
                </a:solidFill>
              </a:defRPr>
            </a:lvl1pPr>
          </a:lstStyle>
          <a:p>
            <a:fld id="{ECF5A093-FE5E-4F00-A212-AE63FCD45E16}" type="datetimeFigureOut">
              <a:rPr lang="ko-KR" altLang="en-US" smtClean="0"/>
              <a:pPr/>
              <a:t>2021-04-05</a:t>
            </a:fld>
            <a:endParaRPr lang="ko-KR" altLang="en-US"/>
          </a:p>
        </p:txBody>
      </p:sp>
      <p:sp>
        <p:nvSpPr>
          <p:cNvPr id="5" name="Footer Placeholder 4"/>
          <p:cNvSpPr>
            <a:spLocks noGrp="1"/>
          </p:cNvSpPr>
          <p:nvPr>
            <p:ph type="ftr" sz="quarter" idx="3"/>
          </p:nvPr>
        </p:nvSpPr>
        <p:spPr bwMode="white">
          <a:xfrm>
            <a:off x="2670048" y="6583680"/>
            <a:ext cx="5029200" cy="228600"/>
          </a:xfrm>
          <a:prstGeom prst="rect">
            <a:avLst/>
          </a:prstGeom>
        </p:spPr>
        <p:txBody>
          <a:bodyPr vert="horz" lIns="91440" tIns="45720" rIns="91440" bIns="45720" rtlCol="0" anchor="ctr"/>
          <a:lstStyle>
            <a:lvl1pPr algn="ctr">
              <a:defRPr sz="1200">
                <a:solidFill>
                  <a:schemeClr val="tx1"/>
                </a:solidFill>
              </a:defRPr>
            </a:lvl1pPr>
          </a:lstStyle>
          <a:p>
            <a:endParaRPr lang="ko-KR" altLang="en-US"/>
          </a:p>
        </p:txBody>
      </p:sp>
      <p:sp>
        <p:nvSpPr>
          <p:cNvPr id="6" name="Slide Number Placeholder 5"/>
          <p:cNvSpPr>
            <a:spLocks noGrp="1"/>
          </p:cNvSpPr>
          <p:nvPr>
            <p:ph type="sldNum" sz="quarter" idx="4"/>
          </p:nvPr>
        </p:nvSpPr>
        <p:spPr bwMode="white">
          <a:xfrm>
            <a:off x="8302752" y="6583680"/>
            <a:ext cx="457200" cy="228600"/>
          </a:xfrm>
          <a:prstGeom prst="rect">
            <a:avLst/>
          </a:prstGeom>
        </p:spPr>
        <p:txBody>
          <a:bodyPr vert="horz" lIns="91440" tIns="45720" rIns="91440" bIns="45720" rtlCol="0" anchor="ctr"/>
          <a:lstStyle>
            <a:lvl1pPr algn="r">
              <a:defRPr sz="1200">
                <a:solidFill>
                  <a:schemeClr val="tx1"/>
                </a:solidFill>
              </a:defRPr>
            </a:lvl1pPr>
          </a:lstStyle>
          <a:p>
            <a:fld id="{66035BFE-13CC-4937-8B5A-AA4F4A4D0B42}" type="slidenum">
              <a:rPr lang="ko-KR" altLang="en-US" smtClean="0"/>
              <a:pPr/>
              <a:t>‹#›</a:t>
            </a:fld>
            <a:endParaRPr lang="ko-KR" altLang="en-US"/>
          </a:p>
        </p:txBody>
      </p:sp>
    </p:spTree>
    <p:extLst>
      <p:ext uri="{BB962C8B-B14F-4D97-AF65-F5344CB8AC3E}">
        <p14:creationId xmlns:p14="http://schemas.microsoft.com/office/powerpoint/2010/main" val="203882110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tx2"/>
        </a:buClr>
        <a:buSzPct val="90000"/>
        <a:buFont typeface="Wingdings 3" pitchFamily="18" charset="2"/>
        <a:buChar char=""/>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2"/>
        </a:buClr>
        <a:buSzPct val="90000"/>
        <a:buFont typeface="Wingdings 3" pitchFamily="18" charset="2"/>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3"/>
        </a:buClr>
        <a:buSzPct val="90000"/>
        <a:buFont typeface="Wingdings 3" pitchFamily="18" charset="2"/>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4"/>
        </a:buClr>
        <a:buSzPct val="90000"/>
        <a:buFont typeface="Wingdings 3" pitchFamily="18" charset="2"/>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5"/>
        </a:buClr>
        <a:buSzPct val="90000"/>
        <a:buFont typeface="Wingdings 3" pitchFamily="18"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www.postgresql.org/download/"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https://jdbc.postgresql.org/download.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s://jdbc.postgresql.org/download.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mailto:jyh2378@naver.com"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dirty="0"/>
              <a:t>Database design</a:t>
            </a:r>
            <a:endParaRPr lang="ko-KR" altLang="en-US" dirty="0"/>
          </a:p>
        </p:txBody>
      </p:sp>
      <p:sp>
        <p:nvSpPr>
          <p:cNvPr id="3" name="부제목 2"/>
          <p:cNvSpPr>
            <a:spLocks noGrp="1"/>
          </p:cNvSpPr>
          <p:nvPr>
            <p:ph type="subTitle" idx="1"/>
          </p:nvPr>
        </p:nvSpPr>
        <p:spPr/>
        <p:txBody>
          <a:bodyPr/>
          <a:lstStyle/>
          <a:p>
            <a:r>
              <a:rPr lang="en-US" altLang="ko-KR" dirty="0"/>
              <a:t>CSE3207 Project #1</a:t>
            </a:r>
            <a:endParaRPr lang="ko-KR" altLang="en-US" dirty="0"/>
          </a:p>
        </p:txBody>
      </p:sp>
      <p:sp>
        <p:nvSpPr>
          <p:cNvPr id="4" name="TextBox 3"/>
          <p:cNvSpPr txBox="1"/>
          <p:nvPr/>
        </p:nvSpPr>
        <p:spPr>
          <a:xfrm>
            <a:off x="3491880" y="5589240"/>
            <a:ext cx="4209807" cy="830997"/>
          </a:xfrm>
          <a:prstGeom prst="rect">
            <a:avLst/>
          </a:prstGeom>
          <a:noFill/>
        </p:spPr>
        <p:txBody>
          <a:bodyPr wrap="none" rtlCol="0">
            <a:spAutoFit/>
          </a:bodyPr>
          <a:lstStyle/>
          <a:p>
            <a:r>
              <a:rPr lang="en-US" altLang="ko-KR" sz="2400" b="1" dirty="0">
                <a:latin typeface="Candara" pitchFamily="34" charset="0"/>
              </a:rPr>
              <a:t>Assignment Date : April 5, 2021</a:t>
            </a:r>
          </a:p>
          <a:p>
            <a:r>
              <a:rPr lang="en-US" altLang="ko-KR" sz="2400" b="1" dirty="0">
                <a:latin typeface="Candara" pitchFamily="34" charset="0"/>
              </a:rPr>
              <a:t>Due Date :  April 30, 2021</a:t>
            </a:r>
          </a:p>
        </p:txBody>
      </p:sp>
    </p:spTree>
    <p:extLst>
      <p:ext uri="{BB962C8B-B14F-4D97-AF65-F5344CB8AC3E}">
        <p14:creationId xmlns:p14="http://schemas.microsoft.com/office/powerpoint/2010/main" val="2629651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5" name="TextBox 4">
            <a:extLst>
              <a:ext uri="{FF2B5EF4-FFF2-40B4-BE49-F238E27FC236}">
                <a16:creationId xmlns:a16="http://schemas.microsoft.com/office/drawing/2014/main" id="{82CC11DE-A5DF-4D15-A0E1-477932CC9F12}"/>
              </a:ext>
            </a:extLst>
          </p:cNvPr>
          <p:cNvSpPr txBox="1"/>
          <p:nvPr/>
        </p:nvSpPr>
        <p:spPr>
          <a:xfrm>
            <a:off x="647564" y="1124744"/>
            <a:ext cx="7848872" cy="478329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u="sng" dirty="0">
                <a:solidFill>
                  <a:schemeClr val="accent1"/>
                </a:solidFill>
              </a:rPr>
              <a:t>Rules in project </a:t>
            </a:r>
            <a:br>
              <a:rPr lang="en-US" altLang="ko-KR" sz="2400" b="1" u="sng" dirty="0">
                <a:solidFill>
                  <a:schemeClr val="accent1"/>
                </a:solidFill>
              </a:rPr>
            </a:br>
            <a:r>
              <a:rPr lang="en-US" altLang="ko-KR" sz="1600" b="1" dirty="0">
                <a:solidFill>
                  <a:schemeClr val="accent1"/>
                </a:solidFill>
              </a:rPr>
              <a:t>(if you don’t follow this, you can have penalty)</a:t>
            </a:r>
          </a:p>
          <a:p>
            <a:pPr marL="800100" lvl="1" indent="-342900">
              <a:lnSpc>
                <a:spcPct val="150000"/>
              </a:lnSpc>
              <a:buFont typeface="+mj-lt"/>
              <a:buAutoNum type="arabicPeriod"/>
            </a:pPr>
            <a:r>
              <a:rPr lang="en-US" altLang="ko-KR" dirty="0"/>
              <a:t>Programming Languages: JAVA</a:t>
            </a:r>
          </a:p>
          <a:p>
            <a:pPr marL="800100" lvl="1" indent="-342900">
              <a:lnSpc>
                <a:spcPct val="150000"/>
              </a:lnSpc>
              <a:buFont typeface="+mj-lt"/>
              <a:buAutoNum type="arabicPeriod"/>
            </a:pPr>
            <a:r>
              <a:rPr lang="en-US" altLang="ko-KR" dirty="0"/>
              <a:t>DBMS: PostgreSQL (mandatory)</a:t>
            </a:r>
          </a:p>
          <a:p>
            <a:pPr marL="800100" lvl="1" indent="-342900">
              <a:lnSpc>
                <a:spcPct val="150000"/>
              </a:lnSpc>
              <a:buFont typeface="+mj-lt"/>
              <a:buAutoNum type="arabicPeriod"/>
            </a:pPr>
            <a:r>
              <a:rPr lang="en-US" altLang="ko-KR" dirty="0"/>
              <a:t>You should use DB connector by JDBC</a:t>
            </a:r>
          </a:p>
          <a:p>
            <a:pPr marL="800100" lvl="1" indent="-342900">
              <a:lnSpc>
                <a:spcPct val="150000"/>
              </a:lnSpc>
              <a:buFont typeface="+mj-lt"/>
              <a:buAutoNum type="arabicPeriod"/>
            </a:pPr>
            <a:r>
              <a:rPr lang="en-US" altLang="ko-KR" b="1" u="sng" dirty="0">
                <a:solidFill>
                  <a:schemeClr val="accent1"/>
                </a:solidFill>
              </a:rPr>
              <a:t>DBMS setting</a:t>
            </a:r>
          </a:p>
          <a:p>
            <a:pPr marL="1257300" lvl="2" indent="-342900">
              <a:buFont typeface="Arial" panose="020B0604020202020204" pitchFamily="34" charset="0"/>
              <a:buChar char="•"/>
            </a:pPr>
            <a:r>
              <a:rPr lang="en-US" altLang="ko-KR" sz="1400" dirty="0"/>
              <a:t>Database name: </a:t>
            </a:r>
            <a:r>
              <a:rPr lang="en-US" altLang="ko-KR" sz="1400" b="1" dirty="0" err="1">
                <a:solidFill>
                  <a:schemeClr val="accent1"/>
                </a:solidFill>
              </a:rPr>
              <a:t>project_movie</a:t>
            </a:r>
            <a:endParaRPr lang="en-US" altLang="ko-KR" sz="1400" b="1" dirty="0">
              <a:solidFill>
                <a:schemeClr val="accent1"/>
              </a:solidFill>
            </a:endParaRPr>
          </a:p>
          <a:p>
            <a:pPr marL="1257300" lvl="2" indent="-342900">
              <a:buFont typeface="Arial" panose="020B0604020202020204" pitchFamily="34" charset="0"/>
              <a:buChar char="•"/>
            </a:pPr>
            <a:r>
              <a:rPr lang="en-US" altLang="ko-KR" sz="1400" dirty="0"/>
              <a:t>Root id: </a:t>
            </a:r>
            <a:r>
              <a:rPr lang="en-US" altLang="ko-KR" sz="1400" b="1" dirty="0" err="1">
                <a:solidFill>
                  <a:schemeClr val="accent1"/>
                </a:solidFill>
              </a:rPr>
              <a:t>postgres</a:t>
            </a:r>
            <a:r>
              <a:rPr lang="en-US" altLang="ko-KR" sz="1400" dirty="0"/>
              <a:t> // Password: </a:t>
            </a:r>
            <a:r>
              <a:rPr lang="en-US" altLang="ko-KR" sz="1400" b="1" dirty="0">
                <a:solidFill>
                  <a:schemeClr val="accent1"/>
                </a:solidFill>
              </a:rPr>
              <a:t>cse3207</a:t>
            </a:r>
          </a:p>
          <a:p>
            <a:pPr marL="1257300" lvl="2" indent="-342900">
              <a:buFont typeface="Arial" panose="020B0604020202020204" pitchFamily="34" charset="0"/>
              <a:buChar char="•"/>
            </a:pPr>
            <a:r>
              <a:rPr lang="en-US" altLang="ko-KR" sz="1400" dirty="0"/>
              <a:t>Port:</a:t>
            </a:r>
            <a:r>
              <a:rPr lang="en-US" altLang="ko-KR" sz="1400" b="1" dirty="0">
                <a:solidFill>
                  <a:schemeClr val="accent1"/>
                </a:solidFill>
              </a:rPr>
              <a:t> 5432</a:t>
            </a:r>
          </a:p>
          <a:p>
            <a:pPr marL="1257300" lvl="2" indent="-342900">
              <a:buFont typeface="Arial" panose="020B0604020202020204" pitchFamily="34" charset="0"/>
              <a:buChar char="•"/>
            </a:pPr>
            <a:r>
              <a:rPr lang="en-US" altLang="ko-KR" sz="1400" dirty="0"/>
              <a:t>Tables are should be named as project specification</a:t>
            </a:r>
          </a:p>
          <a:p>
            <a:pPr marL="1257300" lvl="2" indent="-342900">
              <a:buFont typeface="Arial" panose="020B0604020202020204" pitchFamily="34" charset="0"/>
              <a:buChar char="•"/>
            </a:pPr>
            <a:r>
              <a:rPr lang="en-US" altLang="ko-KR" sz="1400" dirty="0"/>
              <a:t>Database should be installed at localhost</a:t>
            </a:r>
          </a:p>
          <a:p>
            <a:pPr marL="800100" lvl="1" indent="-342900">
              <a:lnSpc>
                <a:spcPct val="150000"/>
              </a:lnSpc>
              <a:buFont typeface="+mj-lt"/>
              <a:buAutoNum type="arabicPeriod"/>
            </a:pPr>
            <a:r>
              <a:rPr lang="en-US" altLang="ko-KR" dirty="0"/>
              <a:t>Recommend full variable name</a:t>
            </a:r>
            <a:br>
              <a:rPr lang="en-US" altLang="ko-KR" dirty="0"/>
            </a:br>
            <a:r>
              <a:rPr lang="en-US" altLang="ko-KR" sz="1400" dirty="0">
                <a:solidFill>
                  <a:schemeClr val="accent1"/>
                </a:solidFill>
              </a:rPr>
              <a:t>not recommended</a:t>
            </a:r>
            <a:r>
              <a:rPr lang="en-US" altLang="ko-KR" sz="1400" dirty="0"/>
              <a:t>: name, pw, </a:t>
            </a:r>
            <a:r>
              <a:rPr lang="en-US" altLang="ko-KR" sz="1400" dirty="0" err="1"/>
              <a:t>htn</a:t>
            </a:r>
            <a:br>
              <a:rPr lang="en-US" altLang="ko-KR" sz="1400" dirty="0"/>
            </a:br>
            <a:r>
              <a:rPr lang="en-US" altLang="ko-KR" sz="1400" dirty="0">
                <a:solidFill>
                  <a:srgbClr val="00B050"/>
                </a:solidFill>
              </a:rPr>
              <a:t>recommend</a:t>
            </a:r>
            <a:r>
              <a:rPr lang="en-US" altLang="ko-KR" sz="1400" dirty="0"/>
              <a:t>: username, </a:t>
            </a:r>
            <a:r>
              <a:rPr lang="en-US" altLang="ko-KR" sz="1400" dirty="0" err="1"/>
              <a:t>db_passward</a:t>
            </a:r>
            <a:r>
              <a:rPr lang="en-US" altLang="ko-KR" sz="1400" dirty="0"/>
              <a:t>, </a:t>
            </a:r>
            <a:r>
              <a:rPr lang="en-US" altLang="ko-KR" sz="1400" dirty="0" err="1"/>
              <a:t>hostNumber</a:t>
            </a:r>
            <a:r>
              <a:rPr lang="ko-KR" altLang="en-US" sz="1400" dirty="0"/>
              <a:t> </a:t>
            </a:r>
            <a:endParaRPr lang="en-US" altLang="ko-KR" dirty="0"/>
          </a:p>
        </p:txBody>
      </p:sp>
    </p:spTree>
    <p:extLst>
      <p:ext uri="{BB962C8B-B14F-4D97-AF65-F5344CB8AC3E}">
        <p14:creationId xmlns:p14="http://schemas.microsoft.com/office/powerpoint/2010/main" val="4146841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57C7DE-120A-4796-A5ED-859FA75080CD}"/>
              </a:ext>
            </a:extLst>
          </p:cNvPr>
          <p:cNvSpPr>
            <a:spLocks noGrp="1"/>
          </p:cNvSpPr>
          <p:nvPr>
            <p:ph type="title"/>
          </p:nvPr>
        </p:nvSpPr>
        <p:spPr/>
        <p:txBody>
          <a:bodyPr>
            <a:normAutofit/>
          </a:bodyPr>
          <a:lstStyle/>
          <a:p>
            <a:r>
              <a:rPr lang="en-US" altLang="ko-KR" sz="3600" dirty="0"/>
              <a:t>Environment setting</a:t>
            </a:r>
            <a:endParaRPr lang="ko-KR" altLang="en-US" sz="3600" dirty="0"/>
          </a:p>
        </p:txBody>
      </p:sp>
      <p:sp>
        <p:nvSpPr>
          <p:cNvPr id="3" name="내용 개체 틀 2">
            <a:extLst>
              <a:ext uri="{FF2B5EF4-FFF2-40B4-BE49-F238E27FC236}">
                <a16:creationId xmlns:a16="http://schemas.microsoft.com/office/drawing/2014/main" id="{26C74720-6E49-47EC-BDC0-498C22BA77CE}"/>
              </a:ext>
            </a:extLst>
          </p:cNvPr>
          <p:cNvSpPr>
            <a:spLocks noGrp="1"/>
          </p:cNvSpPr>
          <p:nvPr>
            <p:ph idx="1"/>
          </p:nvPr>
        </p:nvSpPr>
        <p:spPr/>
        <p:txBody>
          <a:bodyPr>
            <a:normAutofit/>
          </a:bodyPr>
          <a:lstStyle/>
          <a:p>
            <a:pPr>
              <a:lnSpc>
                <a:spcPct val="130000"/>
              </a:lnSpc>
            </a:pPr>
            <a:r>
              <a:rPr lang="en-US" altLang="ko-KR" sz="2400" b="1" u="sng" dirty="0">
                <a:solidFill>
                  <a:srgbClr val="FF0000"/>
                </a:solidFill>
              </a:rPr>
              <a:t>Grading environment </a:t>
            </a:r>
            <a:r>
              <a:rPr lang="en-US" altLang="ko-KR" sz="1600" dirty="0"/>
              <a:t>(I’ll run &amp; check your code on following environment)</a:t>
            </a:r>
          </a:p>
          <a:p>
            <a:pPr lvl="1">
              <a:lnSpc>
                <a:spcPct val="130000"/>
              </a:lnSpc>
            </a:pPr>
            <a:r>
              <a:rPr lang="en-US" altLang="ko-KR" sz="2000" dirty="0"/>
              <a:t>OS : </a:t>
            </a:r>
            <a:r>
              <a:rPr lang="en-US" altLang="ko-KR" sz="2000" b="1" dirty="0"/>
              <a:t>Linux Ubuntu 20.04</a:t>
            </a:r>
          </a:p>
          <a:p>
            <a:pPr lvl="1">
              <a:lnSpc>
                <a:spcPct val="130000"/>
              </a:lnSpc>
            </a:pPr>
            <a:r>
              <a:rPr lang="en-US" altLang="ko-KR" sz="2000" dirty="0"/>
              <a:t>Java version: OpenJDK 16</a:t>
            </a:r>
          </a:p>
          <a:p>
            <a:pPr lvl="1">
              <a:lnSpc>
                <a:spcPct val="130000"/>
              </a:lnSpc>
            </a:pPr>
            <a:r>
              <a:rPr lang="en-US" altLang="ko-KR" sz="2000" dirty="0"/>
              <a:t>PostgreSQL: 13.2</a:t>
            </a:r>
          </a:p>
          <a:p>
            <a:pPr lvl="1">
              <a:lnSpc>
                <a:spcPct val="130000"/>
              </a:lnSpc>
            </a:pPr>
            <a:r>
              <a:rPr lang="en-US" altLang="ko-KR" sz="2000" dirty="0"/>
              <a:t>PostgreSQL JDBC: 4.2 Driver (42.2.19)</a:t>
            </a:r>
          </a:p>
          <a:p>
            <a:pPr lvl="1">
              <a:lnSpc>
                <a:spcPct val="130000"/>
              </a:lnSpc>
            </a:pPr>
            <a:endParaRPr lang="en-US" altLang="ko-KR" sz="2000" b="1" dirty="0"/>
          </a:p>
          <a:p>
            <a:pPr lvl="1">
              <a:lnSpc>
                <a:spcPct val="130000"/>
              </a:lnSpc>
            </a:pPr>
            <a:r>
              <a:rPr lang="ko-KR" altLang="en-US" sz="2000" b="1" dirty="0">
                <a:solidFill>
                  <a:srgbClr val="FF0000"/>
                </a:solidFill>
                <a:latin typeface="+mj-ea"/>
                <a:ea typeface="+mj-ea"/>
              </a:rPr>
              <a:t>주의사항</a:t>
            </a:r>
            <a:r>
              <a:rPr lang="en-US" altLang="ko-KR" sz="2000" b="1" dirty="0">
                <a:latin typeface="+mj-ea"/>
                <a:ea typeface="+mj-ea"/>
              </a:rPr>
              <a:t>: </a:t>
            </a:r>
            <a:r>
              <a:rPr lang="ko-KR" altLang="en-US" sz="2000" b="1" dirty="0">
                <a:latin typeface="+mj-ea"/>
                <a:ea typeface="+mj-ea"/>
              </a:rPr>
              <a:t>리눅스에서는 영어 대소문자 구분을 하기 때문에</a:t>
            </a:r>
            <a:r>
              <a:rPr lang="en-US" altLang="ko-KR" sz="2000" b="1" dirty="0">
                <a:latin typeface="+mj-ea"/>
                <a:ea typeface="+mj-ea"/>
              </a:rPr>
              <a:t>,	</a:t>
            </a:r>
            <a:r>
              <a:rPr lang="ko-KR" altLang="en-US" sz="2000" b="1" dirty="0">
                <a:solidFill>
                  <a:srgbClr val="FF0000"/>
                </a:solidFill>
                <a:latin typeface="+mj-ea"/>
                <a:ea typeface="+mj-ea"/>
              </a:rPr>
              <a:t>대소문자를 구분하지 않을 경우 오류가 발생합니다</a:t>
            </a:r>
            <a:r>
              <a:rPr lang="en-US" altLang="ko-KR" sz="2000" b="1" dirty="0">
                <a:solidFill>
                  <a:srgbClr val="FF0000"/>
                </a:solidFill>
                <a:latin typeface="+mj-ea"/>
                <a:ea typeface="+mj-ea"/>
              </a:rPr>
              <a:t>.</a:t>
            </a:r>
          </a:p>
        </p:txBody>
      </p:sp>
    </p:spTree>
    <p:extLst>
      <p:ext uri="{BB962C8B-B14F-4D97-AF65-F5344CB8AC3E}">
        <p14:creationId xmlns:p14="http://schemas.microsoft.com/office/powerpoint/2010/main" val="187858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Submission</a:t>
            </a:r>
            <a:endParaRPr lang="ko-KR" altLang="en-US" dirty="0"/>
          </a:p>
        </p:txBody>
      </p:sp>
      <p:sp>
        <p:nvSpPr>
          <p:cNvPr id="3" name="내용 개체 틀 2"/>
          <p:cNvSpPr>
            <a:spLocks noGrp="1"/>
          </p:cNvSpPr>
          <p:nvPr>
            <p:ph idx="1"/>
          </p:nvPr>
        </p:nvSpPr>
        <p:spPr>
          <a:xfrm>
            <a:off x="457200" y="1340768"/>
            <a:ext cx="8229600" cy="4782272"/>
          </a:xfrm>
        </p:spPr>
        <p:txBody>
          <a:bodyPr>
            <a:normAutofit fontScale="92500" lnSpcReduction="20000"/>
          </a:bodyPr>
          <a:lstStyle/>
          <a:p>
            <a:pPr>
              <a:lnSpc>
                <a:spcPct val="150000"/>
              </a:lnSpc>
            </a:pPr>
            <a:r>
              <a:rPr lang="en-US" altLang="ko-KR" sz="2400" dirty="0"/>
              <a:t>To the I-Class website</a:t>
            </a:r>
          </a:p>
          <a:p>
            <a:pPr>
              <a:lnSpc>
                <a:spcPct val="150000"/>
              </a:lnSpc>
            </a:pPr>
            <a:r>
              <a:rPr lang="en-US" altLang="ko-KR" sz="2400" dirty="0"/>
              <a:t>Upload a zip file containing the followings:</a:t>
            </a:r>
          </a:p>
          <a:p>
            <a:pPr lvl="1">
              <a:lnSpc>
                <a:spcPct val="150000"/>
              </a:lnSpc>
            </a:pPr>
            <a:r>
              <a:rPr lang="en-US" altLang="ko-KR" sz="2000" dirty="0"/>
              <a:t>All the source files and execution file</a:t>
            </a:r>
          </a:p>
          <a:p>
            <a:pPr lvl="1">
              <a:lnSpc>
                <a:spcPct val="150000"/>
              </a:lnSpc>
            </a:pPr>
            <a:r>
              <a:rPr lang="en-US" altLang="ko-KR" sz="2000" b="1" u="sng" dirty="0"/>
              <a:t>README.doc explaining</a:t>
            </a:r>
            <a:r>
              <a:rPr lang="en-US" altLang="ko-KR" sz="2000" dirty="0"/>
              <a:t>:</a:t>
            </a:r>
          </a:p>
          <a:p>
            <a:pPr lvl="2">
              <a:lnSpc>
                <a:spcPct val="150000"/>
              </a:lnSpc>
            </a:pPr>
            <a:r>
              <a:rPr lang="en-US" altLang="ko-KR" sz="1800" dirty="0"/>
              <a:t>What you’ve implemented and what you’ve NOT</a:t>
            </a:r>
          </a:p>
          <a:p>
            <a:pPr lvl="2">
              <a:lnSpc>
                <a:spcPct val="150000"/>
              </a:lnSpc>
            </a:pPr>
            <a:r>
              <a:rPr lang="en-US" altLang="ko-KR" sz="1800" dirty="0"/>
              <a:t>Brief explanation of your implementation</a:t>
            </a:r>
            <a:br>
              <a:rPr lang="en-US" altLang="ko-KR" sz="1800" dirty="0"/>
            </a:br>
            <a:r>
              <a:rPr lang="en-US" altLang="ko-KR" sz="1800" dirty="0"/>
              <a:t>(Do not try to make it look fancy, Less than 1 page)</a:t>
            </a:r>
          </a:p>
          <a:p>
            <a:pPr lvl="2">
              <a:lnSpc>
                <a:spcPct val="150000"/>
              </a:lnSpc>
            </a:pPr>
            <a:r>
              <a:rPr lang="en-US" altLang="ko-KR" sz="1800" dirty="0"/>
              <a:t>How to compile and run</a:t>
            </a:r>
          </a:p>
          <a:p>
            <a:pPr lvl="2">
              <a:lnSpc>
                <a:spcPct val="150000"/>
              </a:lnSpc>
            </a:pPr>
            <a:r>
              <a:rPr lang="en-US" altLang="ko-KR" sz="1800" dirty="0"/>
              <a:t>Result display for all queries</a:t>
            </a:r>
          </a:p>
          <a:p>
            <a:pPr lvl="2">
              <a:lnSpc>
                <a:spcPct val="150000"/>
              </a:lnSpc>
            </a:pPr>
            <a:r>
              <a:rPr lang="en-US" altLang="ko-KR" sz="1800" dirty="0"/>
              <a:t>Talk about your experience of doing this project</a:t>
            </a:r>
          </a:p>
          <a:p>
            <a:pPr lvl="2">
              <a:lnSpc>
                <a:spcPct val="150000"/>
              </a:lnSpc>
            </a:pPr>
            <a:r>
              <a:rPr lang="en-US" altLang="ko-KR" sz="1800" dirty="0"/>
              <a:t>Contact information (just in case)</a:t>
            </a:r>
          </a:p>
          <a:p>
            <a:pPr>
              <a:lnSpc>
                <a:spcPct val="150000"/>
              </a:lnSpc>
            </a:pPr>
            <a:endParaRPr lang="en-US" altLang="ko-KR" sz="2400" dirty="0"/>
          </a:p>
        </p:txBody>
      </p:sp>
    </p:spTree>
    <p:extLst>
      <p:ext uri="{BB962C8B-B14F-4D97-AF65-F5344CB8AC3E}">
        <p14:creationId xmlns:p14="http://schemas.microsoft.com/office/powerpoint/2010/main" val="174347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Submission</a:t>
            </a:r>
            <a:endParaRPr lang="ko-KR" altLang="en-US" dirty="0"/>
          </a:p>
        </p:txBody>
      </p:sp>
      <p:sp>
        <p:nvSpPr>
          <p:cNvPr id="4" name="TextBox 3">
            <a:extLst>
              <a:ext uri="{FF2B5EF4-FFF2-40B4-BE49-F238E27FC236}">
                <a16:creationId xmlns:a16="http://schemas.microsoft.com/office/drawing/2014/main" id="{D225155D-963E-46ED-880D-AD987E7EAFCF}"/>
              </a:ext>
            </a:extLst>
          </p:cNvPr>
          <p:cNvSpPr txBox="1"/>
          <p:nvPr/>
        </p:nvSpPr>
        <p:spPr>
          <a:xfrm>
            <a:off x="251520" y="1252728"/>
            <a:ext cx="8640960" cy="434061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t>Your submission ZIP file must have  only:</a:t>
            </a:r>
          </a:p>
          <a:p>
            <a:pPr marL="1257300" lvl="2" indent="-342900">
              <a:lnSpc>
                <a:spcPct val="150000"/>
              </a:lnSpc>
              <a:buFont typeface="Arial" panose="020B0604020202020204" pitchFamily="34" charset="0"/>
              <a:buChar char="•"/>
            </a:pPr>
            <a:r>
              <a:rPr lang="en-US" altLang="ko-KR" dirty="0"/>
              <a:t>Java source code (you should submit </a:t>
            </a:r>
            <a:r>
              <a:rPr lang="en-US" altLang="ko-KR" dirty="0">
                <a:solidFill>
                  <a:schemeClr val="accent1"/>
                </a:solidFill>
              </a:rPr>
              <a:t>only one source code file</a:t>
            </a:r>
            <a:r>
              <a:rPr lang="en-US" altLang="ko-KR" dirty="0"/>
              <a:t>)</a:t>
            </a:r>
          </a:p>
          <a:p>
            <a:pPr marL="1257300" lvl="2" indent="-342900">
              <a:lnSpc>
                <a:spcPct val="150000"/>
              </a:lnSpc>
              <a:buFont typeface="Arial" panose="020B0604020202020204" pitchFamily="34" charset="0"/>
              <a:buChar char="•"/>
            </a:pPr>
            <a:r>
              <a:rPr lang="en-US" altLang="ko-KR" dirty="0"/>
              <a:t>README.doc</a:t>
            </a:r>
          </a:p>
          <a:p>
            <a:pPr lvl="2">
              <a:lnSpc>
                <a:spcPct val="150000"/>
              </a:lnSpc>
            </a:pPr>
            <a:r>
              <a:rPr lang="en-US" altLang="ko-KR" dirty="0"/>
              <a:t>Example :</a:t>
            </a:r>
          </a:p>
          <a:p>
            <a:pPr lvl="2">
              <a:lnSpc>
                <a:spcPct val="150000"/>
              </a:lnSpc>
            </a:pPr>
            <a:endParaRPr lang="en-US" altLang="ko-KR" dirty="0"/>
          </a:p>
          <a:p>
            <a:pPr lvl="2">
              <a:lnSpc>
                <a:spcPct val="150000"/>
              </a:lnSpc>
            </a:pPr>
            <a:endParaRPr lang="en-US" altLang="ko-KR" dirty="0"/>
          </a:p>
          <a:p>
            <a:pPr marL="1257300" lvl="2" indent="-342900">
              <a:lnSpc>
                <a:spcPct val="150000"/>
              </a:lnSpc>
              <a:buFont typeface="Arial" panose="020B0604020202020204" pitchFamily="34" charset="0"/>
              <a:buChar char="•"/>
            </a:pPr>
            <a:endParaRPr lang="en-US" altLang="ko-KR" dirty="0"/>
          </a:p>
          <a:p>
            <a:pPr lvl="2">
              <a:lnSpc>
                <a:spcPct val="150000"/>
              </a:lnSpc>
            </a:pPr>
            <a:endParaRPr lang="en-US" altLang="ko-KR" dirty="0"/>
          </a:p>
          <a:p>
            <a:pPr lvl="2">
              <a:lnSpc>
                <a:spcPct val="150000"/>
              </a:lnSpc>
            </a:pPr>
            <a:r>
              <a:rPr lang="en-US" altLang="ko-KR" b="1" dirty="0"/>
              <a:t>Do </a:t>
            </a:r>
            <a:r>
              <a:rPr lang="en-US" altLang="ko-KR" b="1" dirty="0">
                <a:solidFill>
                  <a:schemeClr val="accent1"/>
                </a:solidFill>
              </a:rPr>
              <a:t>NOT</a:t>
            </a:r>
            <a:r>
              <a:rPr lang="en-US" altLang="ko-KR" b="1" dirty="0"/>
              <a:t> include other module</a:t>
            </a:r>
            <a:r>
              <a:rPr lang="en-US" altLang="ko-KR" dirty="0"/>
              <a:t> except main.java (main.py)</a:t>
            </a:r>
          </a:p>
          <a:p>
            <a:pPr lvl="2">
              <a:lnSpc>
                <a:spcPct val="150000"/>
              </a:lnSpc>
            </a:pPr>
            <a:r>
              <a:rPr lang="en-US" altLang="ko-KR" dirty="0"/>
              <a:t>Submission Form: </a:t>
            </a:r>
            <a:r>
              <a:rPr lang="ko-KR" altLang="en-US" b="1" dirty="0">
                <a:latin typeface="+mj-ea"/>
                <a:ea typeface="+mj-ea"/>
              </a:rPr>
              <a:t>학번</a:t>
            </a:r>
            <a:r>
              <a:rPr lang="en-US" altLang="ko-KR" b="1" dirty="0">
                <a:latin typeface="+mj-ea"/>
                <a:ea typeface="+mj-ea"/>
              </a:rPr>
              <a:t>_</a:t>
            </a:r>
            <a:r>
              <a:rPr lang="ko-KR" altLang="en-US" b="1" dirty="0">
                <a:latin typeface="+mj-ea"/>
                <a:ea typeface="+mj-ea"/>
              </a:rPr>
              <a:t>이름</a:t>
            </a:r>
            <a:r>
              <a:rPr lang="en-US" altLang="ko-KR" b="1" dirty="0">
                <a:latin typeface="+mj-ea"/>
                <a:ea typeface="+mj-ea"/>
              </a:rPr>
              <a:t>_</a:t>
            </a:r>
            <a:r>
              <a:rPr lang="ko-KR" altLang="en-US" b="1" dirty="0">
                <a:latin typeface="+mj-ea"/>
                <a:ea typeface="+mj-ea"/>
              </a:rPr>
              <a:t>분반</a:t>
            </a:r>
            <a:r>
              <a:rPr lang="en-US" altLang="ko-KR" b="1" dirty="0">
                <a:latin typeface="+mj-ea"/>
                <a:ea typeface="+mj-ea"/>
              </a:rPr>
              <a:t>.zip</a:t>
            </a:r>
          </a:p>
        </p:txBody>
      </p:sp>
      <p:sp>
        <p:nvSpPr>
          <p:cNvPr id="9" name="화살표: 오른쪽 8">
            <a:extLst>
              <a:ext uri="{FF2B5EF4-FFF2-40B4-BE49-F238E27FC236}">
                <a16:creationId xmlns:a16="http://schemas.microsoft.com/office/drawing/2014/main" id="{86C8D428-B5DB-4FF1-844A-094FD8F41E9B}"/>
              </a:ext>
            </a:extLst>
          </p:cNvPr>
          <p:cNvSpPr/>
          <p:nvPr/>
        </p:nvSpPr>
        <p:spPr>
          <a:xfrm rot="10800000">
            <a:off x="3681498" y="3657089"/>
            <a:ext cx="1368152" cy="114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6090548C-4B00-4C63-8643-B09B566B1BB7}"/>
              </a:ext>
            </a:extLst>
          </p:cNvPr>
          <p:cNvSpPr txBox="1"/>
          <p:nvPr/>
        </p:nvSpPr>
        <p:spPr>
          <a:xfrm>
            <a:off x="3956183" y="3771518"/>
            <a:ext cx="900100" cy="369332"/>
          </a:xfrm>
          <a:prstGeom prst="rect">
            <a:avLst/>
          </a:prstGeom>
          <a:noFill/>
        </p:spPr>
        <p:txBody>
          <a:bodyPr wrap="square" rtlCol="0">
            <a:spAutoFit/>
          </a:bodyPr>
          <a:lstStyle/>
          <a:p>
            <a:pPr algn="ctr"/>
            <a:r>
              <a:rPr lang="en-US" altLang="ko-KR" dirty="0"/>
              <a:t>zip</a:t>
            </a:r>
            <a:endParaRPr lang="ko-KR" altLang="en-US" dirty="0"/>
          </a:p>
        </p:txBody>
      </p:sp>
      <p:pic>
        <p:nvPicPr>
          <p:cNvPr id="6" name="그림 5">
            <a:extLst>
              <a:ext uri="{FF2B5EF4-FFF2-40B4-BE49-F238E27FC236}">
                <a16:creationId xmlns:a16="http://schemas.microsoft.com/office/drawing/2014/main" id="{AF9E61B1-E72A-40D2-A605-62874DF4BCE1}"/>
              </a:ext>
            </a:extLst>
          </p:cNvPr>
          <p:cNvPicPr>
            <a:picLocks noChangeAspect="1"/>
          </p:cNvPicPr>
          <p:nvPr/>
        </p:nvPicPr>
        <p:blipFill>
          <a:blip r:embed="rId3"/>
          <a:stretch>
            <a:fillRect/>
          </a:stretch>
        </p:blipFill>
        <p:spPr>
          <a:xfrm>
            <a:off x="5436096" y="3068960"/>
            <a:ext cx="2876571" cy="1157296"/>
          </a:xfrm>
          <a:prstGeom prst="rect">
            <a:avLst/>
          </a:prstGeom>
        </p:spPr>
      </p:pic>
      <p:pic>
        <p:nvPicPr>
          <p:cNvPr id="5" name="그림 4">
            <a:extLst>
              <a:ext uri="{FF2B5EF4-FFF2-40B4-BE49-F238E27FC236}">
                <a16:creationId xmlns:a16="http://schemas.microsoft.com/office/drawing/2014/main" id="{D3D58E70-0640-44E6-B093-E5DF621F01D5}"/>
              </a:ext>
            </a:extLst>
          </p:cNvPr>
          <p:cNvPicPr>
            <a:picLocks noChangeAspect="1"/>
          </p:cNvPicPr>
          <p:nvPr/>
        </p:nvPicPr>
        <p:blipFill rotWithShape="1">
          <a:blip r:embed="rId4"/>
          <a:srcRect l="6496" t="19111" r="529" b="18506"/>
          <a:stretch/>
        </p:blipFill>
        <p:spPr>
          <a:xfrm>
            <a:off x="738298" y="3605950"/>
            <a:ext cx="2805857" cy="216707"/>
          </a:xfrm>
          <a:prstGeom prst="rect">
            <a:avLst/>
          </a:prstGeom>
        </p:spPr>
      </p:pic>
    </p:spTree>
    <p:extLst>
      <p:ext uri="{BB962C8B-B14F-4D97-AF65-F5344CB8AC3E}">
        <p14:creationId xmlns:p14="http://schemas.microsoft.com/office/powerpoint/2010/main" val="3366377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Environment setting</a:t>
            </a:r>
            <a:endParaRPr lang="ko-KR" altLang="en-US" dirty="0"/>
          </a:p>
        </p:txBody>
      </p:sp>
      <p:sp>
        <p:nvSpPr>
          <p:cNvPr id="29" name="TextBox 28">
            <a:extLst>
              <a:ext uri="{FF2B5EF4-FFF2-40B4-BE49-F238E27FC236}">
                <a16:creationId xmlns:a16="http://schemas.microsoft.com/office/drawing/2014/main" id="{0CC02B1E-4AAD-4E28-87B0-A43C83BABD1D}"/>
              </a:ext>
            </a:extLst>
          </p:cNvPr>
          <p:cNvSpPr txBox="1"/>
          <p:nvPr/>
        </p:nvSpPr>
        <p:spPr>
          <a:xfrm>
            <a:off x="791580" y="1484784"/>
            <a:ext cx="7560840" cy="2957861"/>
          </a:xfrm>
          <a:prstGeom prst="rect">
            <a:avLst/>
          </a:prstGeom>
          <a:noFill/>
        </p:spPr>
        <p:txBody>
          <a:bodyPr wrap="square" rtlCol="0">
            <a:spAutoFit/>
          </a:bodyPr>
          <a:lstStyle/>
          <a:p>
            <a:pPr marL="342900" indent="-342900">
              <a:lnSpc>
                <a:spcPct val="150000"/>
              </a:lnSpc>
              <a:buFont typeface="+mj-lt"/>
              <a:buAutoNum type="arabicPeriod"/>
            </a:pPr>
            <a:r>
              <a:rPr lang="en-US" altLang="ko-KR" dirty="0"/>
              <a:t>Install </a:t>
            </a:r>
            <a:r>
              <a:rPr lang="en-US" altLang="ko-KR" dirty="0" err="1"/>
              <a:t>postgreSQL</a:t>
            </a:r>
            <a:br>
              <a:rPr lang="en-US" altLang="ko-KR" dirty="0"/>
            </a:br>
            <a:r>
              <a:rPr lang="en-US" altLang="ko-KR" dirty="0"/>
              <a:t>(</a:t>
            </a:r>
            <a:r>
              <a:rPr lang="en-US" altLang="ko-KR" dirty="0">
                <a:hlinkClick r:id="rId3"/>
              </a:rPr>
              <a:t>https://www.postgresql.org/download/</a:t>
            </a:r>
            <a:r>
              <a:rPr lang="en-US" altLang="ko-KR" dirty="0"/>
              <a:t>)</a:t>
            </a:r>
          </a:p>
          <a:p>
            <a:pPr marL="342900" indent="-342900">
              <a:lnSpc>
                <a:spcPct val="150000"/>
              </a:lnSpc>
              <a:buFont typeface="+mj-lt"/>
              <a:buAutoNum type="arabicPeriod"/>
            </a:pPr>
            <a:r>
              <a:rPr lang="en-US" altLang="ko-KR" dirty="0"/>
              <a:t>Set DBMS</a:t>
            </a:r>
          </a:p>
          <a:p>
            <a:pPr marL="342900" indent="-342900">
              <a:lnSpc>
                <a:spcPct val="150000"/>
              </a:lnSpc>
              <a:buFont typeface="+mj-lt"/>
              <a:buAutoNum type="arabicPeriod"/>
            </a:pPr>
            <a:r>
              <a:rPr lang="en-US" altLang="ko-KR" dirty="0"/>
              <a:t>Install JDBC (in Java)</a:t>
            </a:r>
            <a:br>
              <a:rPr lang="en-US" altLang="ko-KR" dirty="0"/>
            </a:br>
            <a:r>
              <a:rPr lang="en-US" altLang="ko-KR" dirty="0"/>
              <a:t>(</a:t>
            </a:r>
            <a:r>
              <a:rPr lang="en-US" altLang="ko-KR" dirty="0">
                <a:hlinkClick r:id="rId4"/>
              </a:rPr>
              <a:t>https://jdbc.postgresql.org/download.html</a:t>
            </a:r>
            <a:r>
              <a:rPr lang="en-US" altLang="ko-KR" dirty="0"/>
              <a:t>)</a:t>
            </a:r>
          </a:p>
          <a:p>
            <a:pPr marL="342900" indent="-342900">
              <a:lnSpc>
                <a:spcPct val="150000"/>
              </a:lnSpc>
              <a:buFont typeface="+mj-lt"/>
              <a:buAutoNum type="arabicPeriod"/>
            </a:pPr>
            <a:r>
              <a:rPr lang="en-US" altLang="ko-KR" dirty="0"/>
              <a:t>Set JDBC (in java)</a:t>
            </a:r>
          </a:p>
          <a:p>
            <a:pPr marL="342900" indent="-342900">
              <a:lnSpc>
                <a:spcPct val="150000"/>
              </a:lnSpc>
              <a:buFont typeface="+mj-lt"/>
              <a:buAutoNum type="arabicPeriod"/>
            </a:pPr>
            <a:r>
              <a:rPr lang="en-US" altLang="ko-KR" dirty="0"/>
              <a:t>Check DB connection on IDE (Eclipse or </a:t>
            </a:r>
            <a:r>
              <a:rPr lang="en-US" altLang="ko-KR" dirty="0" err="1"/>
              <a:t>Intellij</a:t>
            </a:r>
            <a:r>
              <a:rPr lang="en-US" altLang="ko-KR" dirty="0"/>
              <a:t> </a:t>
            </a:r>
            <a:r>
              <a:rPr lang="en-US" altLang="ko-KR" dirty="0" err="1"/>
              <a:t>etc</a:t>
            </a:r>
            <a:r>
              <a:rPr lang="en-US" altLang="ko-KR" dirty="0"/>
              <a:t>…)</a:t>
            </a:r>
            <a:endParaRPr lang="ko-KR" altLang="en-US" dirty="0"/>
          </a:p>
        </p:txBody>
      </p:sp>
    </p:spTree>
    <p:extLst>
      <p:ext uri="{BB962C8B-B14F-4D97-AF65-F5344CB8AC3E}">
        <p14:creationId xmlns:p14="http://schemas.microsoft.com/office/powerpoint/2010/main" val="34494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Environment setting</a:t>
            </a:r>
            <a:endParaRPr lang="ko-KR" altLang="en-US" dirty="0"/>
          </a:p>
        </p:txBody>
      </p:sp>
      <p:sp>
        <p:nvSpPr>
          <p:cNvPr id="29" name="TextBox 28">
            <a:extLst>
              <a:ext uri="{FF2B5EF4-FFF2-40B4-BE49-F238E27FC236}">
                <a16:creationId xmlns:a16="http://schemas.microsoft.com/office/drawing/2014/main" id="{0CC02B1E-4AAD-4E28-87B0-A43C83BABD1D}"/>
              </a:ext>
            </a:extLst>
          </p:cNvPr>
          <p:cNvSpPr txBox="1"/>
          <p:nvPr/>
        </p:nvSpPr>
        <p:spPr>
          <a:xfrm>
            <a:off x="791580" y="1484784"/>
            <a:ext cx="7560840" cy="29069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u="sng" dirty="0">
                <a:solidFill>
                  <a:schemeClr val="accent1"/>
                </a:solidFill>
              </a:rPr>
              <a:t>DBMS setting</a:t>
            </a:r>
            <a:r>
              <a:rPr lang="en-US" altLang="ko-KR" sz="2400" dirty="0">
                <a:solidFill>
                  <a:schemeClr val="accent1"/>
                </a:solidFill>
              </a:rPr>
              <a:t> </a:t>
            </a:r>
            <a:r>
              <a:rPr lang="en-US" altLang="ko-KR" sz="1400" dirty="0"/>
              <a:t>(You </a:t>
            </a:r>
            <a:r>
              <a:rPr lang="en-US" altLang="ko-KR" sz="1400" b="1" u="sng" dirty="0"/>
              <a:t>must</a:t>
            </a:r>
            <a:r>
              <a:rPr lang="en-US" altLang="ko-KR" sz="1400" dirty="0"/>
              <a:t> follow below setting!)</a:t>
            </a:r>
            <a:endParaRPr lang="en-US" altLang="ko-KR" sz="1400" u="sng" dirty="0"/>
          </a:p>
          <a:p>
            <a:pPr marL="800100" lvl="1" indent="-342900">
              <a:lnSpc>
                <a:spcPct val="150000"/>
              </a:lnSpc>
              <a:buFont typeface="Arial" panose="020B0604020202020204" pitchFamily="34" charset="0"/>
              <a:buChar char="•"/>
            </a:pPr>
            <a:r>
              <a:rPr lang="en-US" altLang="ko-KR" sz="2000" dirty="0"/>
              <a:t>Database name: </a:t>
            </a:r>
            <a:r>
              <a:rPr lang="en-US" altLang="ko-KR" sz="2000" b="1" dirty="0" err="1">
                <a:solidFill>
                  <a:schemeClr val="accent1"/>
                </a:solidFill>
              </a:rPr>
              <a:t>project_movie</a:t>
            </a:r>
            <a:endParaRPr lang="en-US" altLang="ko-KR" sz="2000" b="1" dirty="0">
              <a:solidFill>
                <a:schemeClr val="accent1"/>
              </a:solidFill>
            </a:endParaRPr>
          </a:p>
          <a:p>
            <a:pPr marL="800100" lvl="1" indent="-342900">
              <a:lnSpc>
                <a:spcPct val="150000"/>
              </a:lnSpc>
              <a:buFont typeface="Arial" panose="020B0604020202020204" pitchFamily="34" charset="0"/>
              <a:buChar char="•"/>
            </a:pPr>
            <a:r>
              <a:rPr lang="en-US" altLang="ko-KR" sz="2000" dirty="0"/>
              <a:t>Root id: </a:t>
            </a:r>
            <a:r>
              <a:rPr lang="en-US" altLang="ko-KR" sz="2000" b="1" dirty="0" err="1">
                <a:solidFill>
                  <a:schemeClr val="accent1"/>
                </a:solidFill>
              </a:rPr>
              <a:t>postgres</a:t>
            </a:r>
            <a:endParaRPr lang="en-US" altLang="ko-KR" sz="2000" b="1" dirty="0">
              <a:solidFill>
                <a:schemeClr val="accent1"/>
              </a:solidFill>
            </a:endParaRPr>
          </a:p>
          <a:p>
            <a:pPr marL="800100" lvl="1" indent="-342900">
              <a:lnSpc>
                <a:spcPct val="150000"/>
              </a:lnSpc>
              <a:buFont typeface="Arial" panose="020B0604020202020204" pitchFamily="34" charset="0"/>
              <a:buChar char="•"/>
            </a:pPr>
            <a:r>
              <a:rPr lang="en-US" altLang="ko-KR" sz="2000" dirty="0"/>
              <a:t>Password: </a:t>
            </a:r>
            <a:r>
              <a:rPr lang="en-US" altLang="ko-KR" sz="2000" b="1" dirty="0">
                <a:solidFill>
                  <a:schemeClr val="accent1"/>
                </a:solidFill>
              </a:rPr>
              <a:t>cse3207</a:t>
            </a:r>
          </a:p>
          <a:p>
            <a:pPr marL="800100" lvl="1" indent="-342900">
              <a:lnSpc>
                <a:spcPct val="150000"/>
              </a:lnSpc>
              <a:buFont typeface="Arial" panose="020B0604020202020204" pitchFamily="34" charset="0"/>
              <a:buChar char="•"/>
            </a:pPr>
            <a:r>
              <a:rPr lang="en-US" altLang="ko-KR" sz="2000" dirty="0"/>
              <a:t>Port: </a:t>
            </a:r>
            <a:r>
              <a:rPr lang="en-US" altLang="ko-KR" sz="2000" b="1" dirty="0">
                <a:solidFill>
                  <a:schemeClr val="accent1"/>
                </a:solidFill>
              </a:rPr>
              <a:t>5432</a:t>
            </a:r>
          </a:p>
          <a:p>
            <a:pPr marL="800100" lvl="1" indent="-342900">
              <a:lnSpc>
                <a:spcPct val="150000"/>
              </a:lnSpc>
              <a:buFont typeface="Arial" panose="020B0604020202020204" pitchFamily="34" charset="0"/>
              <a:buChar char="•"/>
            </a:pPr>
            <a:r>
              <a:rPr lang="en-US" altLang="ko-KR" sz="2000" dirty="0"/>
              <a:t>Host:</a:t>
            </a:r>
            <a:r>
              <a:rPr lang="en-US" altLang="ko-KR" sz="2000" dirty="0">
                <a:solidFill>
                  <a:schemeClr val="accent1"/>
                </a:solidFill>
              </a:rPr>
              <a:t> </a:t>
            </a:r>
            <a:r>
              <a:rPr lang="en-US" altLang="ko-KR" sz="2000" b="1" dirty="0">
                <a:solidFill>
                  <a:schemeClr val="accent1"/>
                </a:solidFill>
              </a:rPr>
              <a:t>localhost (127.0.0.1)</a:t>
            </a:r>
            <a:endParaRPr lang="en-US" altLang="ko-KR" sz="2000" dirty="0"/>
          </a:p>
        </p:txBody>
      </p:sp>
    </p:spTree>
    <p:extLst>
      <p:ext uri="{BB962C8B-B14F-4D97-AF65-F5344CB8AC3E}">
        <p14:creationId xmlns:p14="http://schemas.microsoft.com/office/powerpoint/2010/main" val="24825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EF3556B1-B314-4071-B4AF-5FA9907D5EAC}"/>
              </a:ext>
            </a:extLst>
          </p:cNvPr>
          <p:cNvPicPr>
            <a:picLocks noChangeAspect="1"/>
          </p:cNvPicPr>
          <p:nvPr/>
        </p:nvPicPr>
        <p:blipFill>
          <a:blip r:embed="rId3"/>
          <a:stretch>
            <a:fillRect/>
          </a:stretch>
        </p:blipFill>
        <p:spPr>
          <a:xfrm>
            <a:off x="760939" y="2780928"/>
            <a:ext cx="7591481" cy="2438418"/>
          </a:xfrm>
          <a:prstGeom prst="rect">
            <a:avLst/>
          </a:prstGeom>
        </p:spPr>
      </p:pic>
      <p:sp>
        <p:nvSpPr>
          <p:cNvPr id="2" name="제목 1"/>
          <p:cNvSpPr>
            <a:spLocks noGrp="1"/>
          </p:cNvSpPr>
          <p:nvPr>
            <p:ph type="title"/>
          </p:nvPr>
        </p:nvSpPr>
        <p:spPr/>
        <p:txBody>
          <a:bodyPr>
            <a:normAutofit/>
          </a:bodyPr>
          <a:lstStyle/>
          <a:p>
            <a:r>
              <a:rPr lang="en-US" altLang="ko-KR" dirty="0"/>
              <a:t>2. Install JDBC (Java)</a:t>
            </a:r>
            <a:endParaRPr lang="ko-KR" altLang="en-US" dirty="0"/>
          </a:p>
        </p:txBody>
      </p:sp>
      <p:sp>
        <p:nvSpPr>
          <p:cNvPr id="9" name="TextBox 8">
            <a:extLst>
              <a:ext uri="{FF2B5EF4-FFF2-40B4-BE49-F238E27FC236}">
                <a16:creationId xmlns:a16="http://schemas.microsoft.com/office/drawing/2014/main" id="{5537BFDF-CC1E-44A7-AFFD-958085865F3E}"/>
              </a:ext>
            </a:extLst>
          </p:cNvPr>
          <p:cNvSpPr txBox="1"/>
          <p:nvPr/>
        </p:nvSpPr>
        <p:spPr>
          <a:xfrm>
            <a:off x="791580" y="1484784"/>
            <a:ext cx="7560840" cy="880369"/>
          </a:xfrm>
          <a:prstGeom prst="rect">
            <a:avLst/>
          </a:prstGeom>
          <a:noFill/>
        </p:spPr>
        <p:txBody>
          <a:bodyPr wrap="square" rtlCol="0">
            <a:spAutoFit/>
          </a:bodyPr>
          <a:lstStyle/>
          <a:p>
            <a:pPr marL="342900" indent="-342900">
              <a:lnSpc>
                <a:spcPct val="150000"/>
              </a:lnSpc>
              <a:buAutoNum type="arabicPeriod"/>
            </a:pPr>
            <a:r>
              <a:rPr lang="en-US" altLang="ko-KR" dirty="0"/>
              <a:t>Go to </a:t>
            </a:r>
            <a:r>
              <a:rPr lang="en-US" altLang="ko-KR" dirty="0">
                <a:hlinkClick r:id="rId4"/>
              </a:rPr>
              <a:t>https://jdbc.postgresql.org/download.html</a:t>
            </a:r>
            <a:endParaRPr lang="en-US" altLang="ko-KR" dirty="0"/>
          </a:p>
          <a:p>
            <a:pPr marL="342900" indent="-342900">
              <a:lnSpc>
                <a:spcPct val="150000"/>
              </a:lnSpc>
              <a:buAutoNum type="arabicPeriod"/>
            </a:pPr>
            <a:r>
              <a:rPr lang="en-US" altLang="ko-KR" dirty="0"/>
              <a:t>Download and unzip file</a:t>
            </a:r>
          </a:p>
        </p:txBody>
      </p:sp>
      <p:sp>
        <p:nvSpPr>
          <p:cNvPr id="10" name="타원 9">
            <a:extLst>
              <a:ext uri="{FF2B5EF4-FFF2-40B4-BE49-F238E27FC236}">
                <a16:creationId xmlns:a16="http://schemas.microsoft.com/office/drawing/2014/main" id="{45DFB658-9772-42F2-AE96-FDC1925CD76C}"/>
              </a:ext>
            </a:extLst>
          </p:cNvPr>
          <p:cNvSpPr/>
          <p:nvPr/>
        </p:nvSpPr>
        <p:spPr>
          <a:xfrm>
            <a:off x="611560" y="4293096"/>
            <a:ext cx="2664296" cy="10801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76844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2. Install JDBC (Java)</a:t>
            </a:r>
            <a:endParaRPr lang="ko-KR" altLang="en-US" dirty="0"/>
          </a:p>
        </p:txBody>
      </p:sp>
      <p:sp>
        <p:nvSpPr>
          <p:cNvPr id="9" name="TextBox 8">
            <a:extLst>
              <a:ext uri="{FF2B5EF4-FFF2-40B4-BE49-F238E27FC236}">
                <a16:creationId xmlns:a16="http://schemas.microsoft.com/office/drawing/2014/main" id="{5537BFDF-CC1E-44A7-AFFD-958085865F3E}"/>
              </a:ext>
            </a:extLst>
          </p:cNvPr>
          <p:cNvSpPr txBox="1"/>
          <p:nvPr/>
        </p:nvSpPr>
        <p:spPr>
          <a:xfrm>
            <a:off x="791580" y="1484784"/>
            <a:ext cx="7812868" cy="4619854"/>
          </a:xfrm>
          <a:prstGeom prst="rect">
            <a:avLst/>
          </a:prstGeom>
          <a:noFill/>
        </p:spPr>
        <p:txBody>
          <a:bodyPr wrap="square" rtlCol="0">
            <a:spAutoFit/>
          </a:bodyPr>
          <a:lstStyle/>
          <a:p>
            <a:pPr marL="342900" indent="-342900">
              <a:lnSpc>
                <a:spcPct val="150000"/>
              </a:lnSpc>
              <a:buAutoNum type="arabicPeriod" startAt="3"/>
            </a:pPr>
            <a:r>
              <a:rPr lang="en-US" altLang="ko-KR" dirty="0"/>
              <a:t>Prepare ‘</a:t>
            </a:r>
            <a:r>
              <a:rPr lang="en-US" altLang="ko-KR" b="1" dirty="0"/>
              <a:t>postgresql-42.2.19.jar</a:t>
            </a:r>
            <a:r>
              <a:rPr lang="en-US" altLang="ko-KR" dirty="0"/>
              <a:t>’ file</a:t>
            </a:r>
          </a:p>
          <a:p>
            <a:pPr marL="342900" indent="-342900">
              <a:lnSpc>
                <a:spcPct val="150000"/>
              </a:lnSpc>
              <a:buAutoNum type="arabicPeriod" startAt="3"/>
            </a:pPr>
            <a:r>
              <a:rPr lang="en-US" altLang="ko-KR" dirty="0"/>
              <a:t>Add library in JAVA IDE</a:t>
            </a:r>
            <a:br>
              <a:rPr lang="en-US" altLang="ko-KR" dirty="0"/>
            </a:br>
            <a:br>
              <a:rPr lang="en-US" altLang="ko-KR" dirty="0"/>
            </a:br>
            <a:r>
              <a:rPr lang="en-US" altLang="ko-KR" dirty="0"/>
              <a:t>In eclipse,   Properties – Java Build Path – Libraries – Add External JARs</a:t>
            </a:r>
            <a:br>
              <a:rPr lang="en-US" altLang="ko-KR" dirty="0"/>
            </a:br>
            <a:br>
              <a:rPr lang="en-US" altLang="ko-KR" dirty="0"/>
            </a:br>
            <a:br>
              <a:rPr lang="en-US" altLang="ko-KR" dirty="0"/>
            </a:br>
            <a:br>
              <a:rPr lang="en-US" altLang="ko-KR" dirty="0"/>
            </a:br>
            <a:r>
              <a:rPr lang="en-US" altLang="ko-KR" dirty="0"/>
              <a:t>In IntelliJ,   Project Structure – Libraries – click + button – Java – find jar file</a:t>
            </a:r>
          </a:p>
          <a:p>
            <a:pPr marL="342900" indent="-342900">
              <a:lnSpc>
                <a:spcPct val="150000"/>
              </a:lnSpc>
              <a:buAutoNum type="arabicPeriod" startAt="3"/>
            </a:pPr>
            <a:endParaRPr lang="en-US" altLang="ko-KR" dirty="0"/>
          </a:p>
          <a:p>
            <a:pPr marL="342900" indent="-342900">
              <a:lnSpc>
                <a:spcPct val="150000"/>
              </a:lnSpc>
              <a:buAutoNum type="arabicPeriod" startAt="3"/>
            </a:pPr>
            <a:endParaRPr lang="en-US" altLang="ko-KR" dirty="0"/>
          </a:p>
          <a:p>
            <a:pPr marL="342900" indent="-342900">
              <a:lnSpc>
                <a:spcPct val="150000"/>
              </a:lnSpc>
              <a:buAutoNum type="arabicPeriod" startAt="3"/>
            </a:pPr>
            <a:r>
              <a:rPr lang="en-US" altLang="ko-KR" dirty="0"/>
              <a:t>test DB connection in JAVA IDE </a:t>
            </a:r>
          </a:p>
        </p:txBody>
      </p:sp>
      <p:pic>
        <p:nvPicPr>
          <p:cNvPr id="19458" name="Picture 2" descr="eclipseì ëí ì´ë¯¸ì§ ê²ìê²°ê³¼">
            <a:extLst>
              <a:ext uri="{FF2B5EF4-FFF2-40B4-BE49-F238E27FC236}">
                <a16:creationId xmlns:a16="http://schemas.microsoft.com/office/drawing/2014/main" id="{ABCA60AB-1F4D-4DF6-97C1-6AC7F15614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646" y="2662079"/>
            <a:ext cx="831644" cy="834656"/>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intellijì ëí ì´ë¯¸ì§ ê²ìê²°ê³¼">
            <a:extLst>
              <a:ext uri="{FF2B5EF4-FFF2-40B4-BE49-F238E27FC236}">
                <a16:creationId xmlns:a16="http://schemas.microsoft.com/office/drawing/2014/main" id="{10A1AF03-A28B-4B8E-AACD-514D372544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0434" y="4328682"/>
            <a:ext cx="648068" cy="64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951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CC3B0E-AA36-4976-860F-B3F9E955F55F}"/>
              </a:ext>
            </a:extLst>
          </p:cNvPr>
          <p:cNvSpPr>
            <a:spLocks noGrp="1"/>
          </p:cNvSpPr>
          <p:nvPr>
            <p:ph type="title"/>
          </p:nvPr>
        </p:nvSpPr>
        <p:spPr/>
        <p:txBody>
          <a:bodyPr>
            <a:normAutofit/>
          </a:bodyPr>
          <a:lstStyle/>
          <a:p>
            <a:r>
              <a:rPr lang="en-US" altLang="ko-KR" sz="4000" dirty="0"/>
              <a:t>Install JDBC(Java)</a:t>
            </a:r>
            <a:endParaRPr lang="ko-KR" altLang="en-US" sz="4000" dirty="0"/>
          </a:p>
        </p:txBody>
      </p:sp>
      <p:sp>
        <p:nvSpPr>
          <p:cNvPr id="9" name="TextBox 8">
            <a:extLst>
              <a:ext uri="{FF2B5EF4-FFF2-40B4-BE49-F238E27FC236}">
                <a16:creationId xmlns:a16="http://schemas.microsoft.com/office/drawing/2014/main" id="{65C6B1EB-6284-4F61-94CC-1E5CC59E50BC}"/>
              </a:ext>
            </a:extLst>
          </p:cNvPr>
          <p:cNvSpPr txBox="1"/>
          <p:nvPr/>
        </p:nvSpPr>
        <p:spPr>
          <a:xfrm>
            <a:off x="1628256" y="1484784"/>
            <a:ext cx="5400600" cy="4524315"/>
          </a:xfrm>
          <a:prstGeom prst="rect">
            <a:avLst/>
          </a:prstGeom>
          <a:noFill/>
        </p:spPr>
        <p:txBody>
          <a:bodyPr wrap="square">
            <a:spAutoFit/>
          </a:bodyPr>
          <a:lstStyle/>
          <a:p>
            <a:r>
              <a:rPr lang="en-US" altLang="ko-KR" sz="800" dirty="0">
                <a:ea typeface="굴림" panose="020B0600000101010101" pitchFamily="50" charset="-127"/>
              </a:rPr>
              <a:t>import </a:t>
            </a:r>
            <a:r>
              <a:rPr lang="en-US" altLang="ko-KR" sz="800" dirty="0" err="1">
                <a:ea typeface="굴림" panose="020B0600000101010101" pitchFamily="50" charset="-127"/>
              </a:rPr>
              <a:t>java.sql</a:t>
            </a:r>
            <a:r>
              <a:rPr lang="en-US" altLang="ko-KR" sz="800" dirty="0">
                <a:ea typeface="굴림" panose="020B0600000101010101" pitchFamily="50" charset="-127"/>
              </a:rPr>
              <a:t>.*;</a:t>
            </a:r>
          </a:p>
          <a:p>
            <a:endParaRPr lang="ko-KR" altLang="en-US" sz="800" dirty="0">
              <a:ea typeface="굴림" panose="020B0600000101010101" pitchFamily="50" charset="-127"/>
            </a:endParaRPr>
          </a:p>
          <a:p>
            <a:r>
              <a:rPr lang="en-US" altLang="ko-KR" sz="800" dirty="0">
                <a:ea typeface="굴림" panose="020B0600000101010101" pitchFamily="50" charset="-127"/>
              </a:rPr>
              <a:t>public class Main {</a:t>
            </a:r>
          </a:p>
          <a:p>
            <a:r>
              <a:rPr lang="en-US" altLang="ko-KR" sz="800" dirty="0">
                <a:ea typeface="굴림" panose="020B0600000101010101" pitchFamily="50" charset="-127"/>
              </a:rPr>
              <a:t>    public static void main(String[] </a:t>
            </a:r>
            <a:r>
              <a:rPr lang="en-US" altLang="ko-KR" sz="800" dirty="0" err="1">
                <a:ea typeface="굴림" panose="020B0600000101010101" pitchFamily="50" charset="-127"/>
              </a:rPr>
              <a:t>args</a:t>
            </a:r>
            <a:r>
              <a:rPr lang="en-US" altLang="ko-KR" sz="800" dirty="0">
                <a:ea typeface="굴림" panose="020B0600000101010101" pitchFamily="50" charset="-127"/>
              </a:rPr>
              <a:t>) throws Exception {</a:t>
            </a:r>
            <a:endParaRPr lang="ko-KR" altLang="en-US" sz="800" dirty="0">
              <a:ea typeface="굴림" panose="020B0600000101010101" pitchFamily="50" charset="-127"/>
            </a:endParaRPr>
          </a:p>
          <a:p>
            <a:r>
              <a:rPr lang="en-US" altLang="ko-KR" sz="800" dirty="0">
                <a:ea typeface="굴림" panose="020B0600000101010101" pitchFamily="50" charset="-127"/>
              </a:rPr>
              <a:t>        try {</a:t>
            </a:r>
          </a:p>
          <a:p>
            <a:r>
              <a:rPr lang="en-US" altLang="ko-KR" sz="800" dirty="0">
                <a:ea typeface="굴림" panose="020B0600000101010101" pitchFamily="50" charset="-127"/>
              </a:rPr>
              <a:t>            </a:t>
            </a:r>
            <a:r>
              <a:rPr lang="en-US" altLang="ko-KR" sz="800" dirty="0" err="1">
                <a:ea typeface="굴림" panose="020B0600000101010101" pitchFamily="50" charset="-127"/>
              </a:rPr>
              <a:t>Class.forName</a:t>
            </a:r>
            <a:r>
              <a:rPr lang="en-US" altLang="ko-KR" sz="800" dirty="0">
                <a:ea typeface="굴림" panose="020B0600000101010101" pitchFamily="50" charset="-127"/>
              </a:rPr>
              <a:t>("</a:t>
            </a:r>
            <a:r>
              <a:rPr lang="en-US" altLang="ko-KR" sz="800" dirty="0" err="1">
                <a:ea typeface="굴림" panose="020B0600000101010101" pitchFamily="50" charset="-127"/>
              </a:rPr>
              <a:t>org.postgresql.Driver</a:t>
            </a:r>
            <a:r>
              <a:rPr lang="en-US" altLang="ko-KR" sz="800" dirty="0">
                <a:ea typeface="굴림" panose="020B0600000101010101" pitchFamily="50" charset="-127"/>
              </a:rPr>
              <a:t>");</a:t>
            </a:r>
          </a:p>
          <a:p>
            <a:r>
              <a:rPr lang="en-US" altLang="ko-KR" sz="800" dirty="0">
                <a:ea typeface="굴림" panose="020B0600000101010101" pitchFamily="50" charset="-127"/>
              </a:rPr>
              <a:t>        } catch (</a:t>
            </a:r>
            <a:r>
              <a:rPr lang="en-US" altLang="ko-KR" sz="800" dirty="0" err="1">
                <a:ea typeface="굴림" panose="020B0600000101010101" pitchFamily="50" charset="-127"/>
              </a:rPr>
              <a:t>ClassNotFoundException</a:t>
            </a:r>
            <a:r>
              <a:rPr lang="en-US" altLang="ko-KR" sz="800" dirty="0">
                <a:ea typeface="굴림" panose="020B0600000101010101" pitchFamily="50" charset="-127"/>
              </a:rPr>
              <a:t> e) {</a:t>
            </a:r>
          </a:p>
          <a:p>
            <a:r>
              <a:rPr lang="en-US" altLang="ko-KR" sz="800" dirty="0">
                <a:ea typeface="굴림" panose="020B0600000101010101" pitchFamily="50" charset="-127"/>
              </a:rPr>
              <a:t>            </a:t>
            </a:r>
            <a:r>
              <a:rPr lang="en-US" altLang="ko-KR" sz="800" dirty="0" err="1">
                <a:ea typeface="굴림" panose="020B0600000101010101" pitchFamily="50" charset="-127"/>
              </a:rPr>
              <a:t>System.out.println</a:t>
            </a:r>
            <a:r>
              <a:rPr lang="en-US" altLang="ko-KR" sz="800" dirty="0">
                <a:ea typeface="굴림" panose="020B0600000101010101" pitchFamily="50" charset="-127"/>
              </a:rPr>
              <a:t>("Where is your PostgreSQL JDBC Driver? Include in your library path!");</a:t>
            </a:r>
          </a:p>
          <a:p>
            <a:r>
              <a:rPr lang="en-US" altLang="ko-KR" sz="800" dirty="0">
                <a:ea typeface="굴림" panose="020B0600000101010101" pitchFamily="50" charset="-127"/>
              </a:rPr>
              <a:t>            </a:t>
            </a:r>
            <a:r>
              <a:rPr lang="en-US" altLang="ko-KR" sz="800" dirty="0" err="1">
                <a:ea typeface="굴림" panose="020B0600000101010101" pitchFamily="50" charset="-127"/>
              </a:rPr>
              <a:t>e.printStackTrace</a:t>
            </a:r>
            <a:r>
              <a:rPr lang="en-US" altLang="ko-KR" sz="800" dirty="0">
                <a:ea typeface="굴림" panose="020B0600000101010101" pitchFamily="50" charset="-127"/>
              </a:rPr>
              <a:t>();</a:t>
            </a:r>
          </a:p>
          <a:p>
            <a:r>
              <a:rPr lang="en-US" altLang="ko-KR" sz="800" dirty="0">
                <a:ea typeface="굴림" panose="020B0600000101010101" pitchFamily="50" charset="-127"/>
              </a:rPr>
              <a:t>            return;</a:t>
            </a:r>
          </a:p>
          <a:p>
            <a:r>
              <a:rPr lang="ko-KR" altLang="en-US" sz="800" dirty="0">
                <a:ea typeface="굴림" panose="020B0600000101010101" pitchFamily="50" charset="-127"/>
              </a:rPr>
              <a:t>        </a:t>
            </a:r>
            <a:r>
              <a:rPr lang="en-US" altLang="ko-KR" sz="800" dirty="0">
                <a:ea typeface="굴림" panose="020B0600000101010101" pitchFamily="50" charset="-127"/>
              </a:rPr>
              <a:t>}</a:t>
            </a:r>
            <a:r>
              <a:rPr lang="en-US" altLang="ko-KR" sz="800" dirty="0"/>
              <a:t> /// </a:t>
            </a:r>
            <a:r>
              <a:rPr lang="ko-KR" altLang="en-US" sz="800" dirty="0"/>
              <a:t>이 부분에서 에러가 난다면</a:t>
            </a:r>
            <a:r>
              <a:rPr lang="en-US" altLang="ko-KR" sz="800" dirty="0"/>
              <a:t>, </a:t>
            </a:r>
            <a:r>
              <a:rPr lang="en-US" altLang="ko-KR" sz="800" dirty="0" err="1"/>
              <a:t>jdbc</a:t>
            </a:r>
            <a:r>
              <a:rPr lang="en-US" altLang="ko-KR" sz="800" dirty="0"/>
              <a:t> driver(.jar file)</a:t>
            </a:r>
            <a:r>
              <a:rPr lang="ko-KR" altLang="en-US" sz="800" dirty="0"/>
              <a:t>를 제대로 </a:t>
            </a:r>
            <a:r>
              <a:rPr lang="en-US" altLang="ko-KR" sz="800" dirty="0"/>
              <a:t>ide</a:t>
            </a:r>
            <a:r>
              <a:rPr lang="ko-KR" altLang="en-US" sz="800" dirty="0"/>
              <a:t>에 추가하도록 하세요</a:t>
            </a:r>
          </a:p>
          <a:p>
            <a:endParaRPr lang="en-US" altLang="ko-KR" sz="800" dirty="0">
              <a:ea typeface="굴림" panose="020B0600000101010101" pitchFamily="50" charset="-127"/>
            </a:endParaRPr>
          </a:p>
          <a:p>
            <a:r>
              <a:rPr lang="en-US" altLang="ko-KR" sz="800" dirty="0">
                <a:ea typeface="굴림" panose="020B0600000101010101" pitchFamily="50" charset="-127"/>
              </a:rPr>
              <a:t>        </a:t>
            </a:r>
            <a:r>
              <a:rPr lang="en-US" altLang="ko-KR" sz="800" dirty="0" err="1">
                <a:ea typeface="굴림" panose="020B0600000101010101" pitchFamily="50" charset="-127"/>
              </a:rPr>
              <a:t>System.out.println</a:t>
            </a:r>
            <a:r>
              <a:rPr lang="en-US" altLang="ko-KR" sz="800" dirty="0">
                <a:ea typeface="굴림" panose="020B0600000101010101" pitchFamily="50" charset="-127"/>
              </a:rPr>
              <a:t>("PostgreSQL JDBC Driver Registered!");</a:t>
            </a:r>
          </a:p>
          <a:p>
            <a:endParaRPr lang="ko-KR" altLang="en-US" sz="800" dirty="0">
              <a:ea typeface="굴림" panose="020B0600000101010101" pitchFamily="50" charset="-127"/>
            </a:endParaRPr>
          </a:p>
          <a:p>
            <a:r>
              <a:rPr lang="en-US" altLang="ko-KR" sz="800" dirty="0">
                <a:ea typeface="굴림" panose="020B0600000101010101" pitchFamily="50" charset="-127"/>
              </a:rPr>
              <a:t>        Connection </a:t>
            </a:r>
            <a:r>
              <a:rPr lang="en-US" altLang="ko-KR" sz="800" dirty="0" err="1">
                <a:ea typeface="굴림" panose="020B0600000101010101" pitchFamily="50" charset="-127"/>
              </a:rPr>
              <a:t>connection</a:t>
            </a:r>
            <a:r>
              <a:rPr lang="en-US" altLang="ko-KR" sz="800" dirty="0">
                <a:ea typeface="굴림" panose="020B0600000101010101" pitchFamily="50" charset="-127"/>
              </a:rPr>
              <a:t> = null;</a:t>
            </a:r>
          </a:p>
          <a:p>
            <a:endParaRPr lang="ko-KR" altLang="en-US" sz="800" dirty="0">
              <a:ea typeface="굴림" panose="020B0600000101010101" pitchFamily="50" charset="-127"/>
            </a:endParaRPr>
          </a:p>
          <a:p>
            <a:r>
              <a:rPr lang="en-US" altLang="ko-KR" sz="800" dirty="0">
                <a:ea typeface="굴림" panose="020B0600000101010101" pitchFamily="50" charset="-127"/>
              </a:rPr>
              <a:t>        try {</a:t>
            </a:r>
          </a:p>
          <a:p>
            <a:r>
              <a:rPr lang="en-US" altLang="ko-KR" sz="800" dirty="0">
                <a:ea typeface="굴림" panose="020B0600000101010101" pitchFamily="50" charset="-127"/>
              </a:rPr>
              <a:t>            connection = </a:t>
            </a:r>
            <a:r>
              <a:rPr lang="en-US" altLang="ko-KR" sz="800" dirty="0" err="1">
                <a:ea typeface="굴림" panose="020B0600000101010101" pitchFamily="50" charset="-127"/>
              </a:rPr>
              <a:t>DriverManager.getConnection</a:t>
            </a:r>
            <a:r>
              <a:rPr lang="en-US" altLang="ko-KR" sz="800" dirty="0">
                <a:ea typeface="굴림" panose="020B0600000101010101" pitchFamily="50" charset="-127"/>
              </a:rPr>
              <a:t>(</a:t>
            </a:r>
          </a:p>
          <a:p>
            <a:r>
              <a:rPr lang="en-US" altLang="ko-KR" sz="800" dirty="0">
                <a:ea typeface="굴림" panose="020B0600000101010101" pitchFamily="50" charset="-127"/>
              </a:rPr>
              <a:t>                    "</a:t>
            </a:r>
            <a:r>
              <a:rPr lang="en-US" altLang="ko-KR" sz="800" dirty="0" err="1">
                <a:ea typeface="굴림" panose="020B0600000101010101" pitchFamily="50" charset="-127"/>
              </a:rPr>
              <a:t>jdbc:postgresql</a:t>
            </a:r>
            <a:r>
              <a:rPr lang="en-US" altLang="ko-KR" sz="800" dirty="0">
                <a:ea typeface="굴림" panose="020B0600000101010101" pitchFamily="50" charset="-127"/>
              </a:rPr>
              <a:t>://127.0.0.1:5432/</a:t>
            </a:r>
            <a:r>
              <a:rPr lang="en-US" altLang="ko-KR" sz="800" dirty="0" err="1">
                <a:ea typeface="굴림" panose="020B0600000101010101" pitchFamily="50" charset="-127"/>
              </a:rPr>
              <a:t>project_movie</a:t>
            </a:r>
            <a:r>
              <a:rPr lang="en-US" altLang="ko-KR" sz="800" dirty="0">
                <a:ea typeface="굴림" panose="020B0600000101010101" pitchFamily="50" charset="-127"/>
              </a:rPr>
              <a:t>", "</a:t>
            </a:r>
            <a:r>
              <a:rPr lang="en-US" altLang="ko-KR" sz="800" dirty="0" err="1">
                <a:ea typeface="굴림" panose="020B0600000101010101" pitchFamily="50" charset="-127"/>
              </a:rPr>
              <a:t>postgres</a:t>
            </a:r>
            <a:r>
              <a:rPr lang="en-US" altLang="ko-KR" sz="800" dirty="0">
                <a:ea typeface="굴림" panose="020B0600000101010101" pitchFamily="50" charset="-127"/>
              </a:rPr>
              <a:t>", "cse3207");</a:t>
            </a:r>
          </a:p>
          <a:p>
            <a:r>
              <a:rPr lang="en-US" altLang="ko-KR" sz="800" dirty="0">
                <a:ea typeface="굴림" panose="020B0600000101010101" pitchFamily="50" charset="-127"/>
              </a:rPr>
              <a:t>        } catch (</a:t>
            </a:r>
            <a:r>
              <a:rPr lang="en-US" altLang="ko-KR" sz="800" dirty="0" err="1">
                <a:ea typeface="굴림" panose="020B0600000101010101" pitchFamily="50" charset="-127"/>
              </a:rPr>
              <a:t>SQLException</a:t>
            </a:r>
            <a:r>
              <a:rPr lang="en-US" altLang="ko-KR" sz="800" dirty="0">
                <a:ea typeface="굴림" panose="020B0600000101010101" pitchFamily="50" charset="-127"/>
              </a:rPr>
              <a:t> e) {</a:t>
            </a:r>
          </a:p>
          <a:p>
            <a:r>
              <a:rPr lang="en-US" altLang="ko-KR" sz="800" dirty="0">
                <a:ea typeface="굴림" panose="020B0600000101010101" pitchFamily="50" charset="-127"/>
              </a:rPr>
              <a:t>            </a:t>
            </a:r>
            <a:r>
              <a:rPr lang="en-US" altLang="ko-KR" sz="800" dirty="0" err="1">
                <a:ea typeface="굴림" panose="020B0600000101010101" pitchFamily="50" charset="-127"/>
              </a:rPr>
              <a:t>System.out.println</a:t>
            </a:r>
            <a:r>
              <a:rPr lang="en-US" altLang="ko-KR" sz="800" dirty="0">
                <a:ea typeface="굴림" panose="020B0600000101010101" pitchFamily="50" charset="-127"/>
              </a:rPr>
              <a:t>("Connection Failed! Check output console");</a:t>
            </a:r>
          </a:p>
          <a:p>
            <a:r>
              <a:rPr lang="en-US" altLang="ko-KR" sz="800" dirty="0">
                <a:ea typeface="굴림" panose="020B0600000101010101" pitchFamily="50" charset="-127"/>
              </a:rPr>
              <a:t>            </a:t>
            </a:r>
            <a:r>
              <a:rPr lang="en-US" altLang="ko-KR" sz="800" dirty="0" err="1">
                <a:ea typeface="굴림" panose="020B0600000101010101" pitchFamily="50" charset="-127"/>
              </a:rPr>
              <a:t>e.printStackTrace</a:t>
            </a:r>
            <a:r>
              <a:rPr lang="en-US" altLang="ko-KR" sz="800" dirty="0">
                <a:ea typeface="굴림" panose="020B0600000101010101" pitchFamily="50" charset="-127"/>
              </a:rPr>
              <a:t>();</a:t>
            </a:r>
          </a:p>
          <a:p>
            <a:r>
              <a:rPr lang="en-US" altLang="ko-KR" sz="800" dirty="0">
                <a:ea typeface="굴림" panose="020B0600000101010101" pitchFamily="50" charset="-127"/>
              </a:rPr>
              <a:t>            return;</a:t>
            </a:r>
          </a:p>
          <a:p>
            <a:r>
              <a:rPr lang="ko-KR" altLang="en-US" sz="800" dirty="0">
                <a:ea typeface="굴림" panose="020B0600000101010101" pitchFamily="50" charset="-127"/>
              </a:rPr>
              <a:t>        </a:t>
            </a:r>
            <a:r>
              <a:rPr lang="en-US" altLang="ko-KR" sz="800" dirty="0">
                <a:ea typeface="굴림" panose="020B0600000101010101" pitchFamily="50" charset="-127"/>
              </a:rPr>
              <a:t>}</a:t>
            </a:r>
            <a:r>
              <a:rPr lang="en-US" altLang="ko-KR" sz="800" dirty="0"/>
              <a:t>/// </a:t>
            </a:r>
            <a:r>
              <a:rPr lang="ko-KR" altLang="en-US" sz="800" dirty="0"/>
              <a:t>이 부분에서 에러가 난다면</a:t>
            </a:r>
            <a:r>
              <a:rPr lang="en-US" altLang="ko-KR" sz="800" dirty="0"/>
              <a:t>, connection </a:t>
            </a:r>
            <a:r>
              <a:rPr lang="ko-KR" altLang="en-US" sz="800" dirty="0"/>
              <a:t>변수에 비밀번호</a:t>
            </a:r>
            <a:r>
              <a:rPr lang="en-US" altLang="ko-KR" sz="800" dirty="0"/>
              <a:t>, </a:t>
            </a:r>
            <a:r>
              <a:rPr lang="ko-KR" altLang="en-US" sz="800" dirty="0"/>
              <a:t>데이터베이스 명</a:t>
            </a:r>
            <a:r>
              <a:rPr lang="en-US" altLang="ko-KR" sz="800" dirty="0"/>
              <a:t>, user </a:t>
            </a:r>
            <a:r>
              <a:rPr lang="ko-KR" altLang="en-US" sz="800" dirty="0"/>
              <a:t>명 등을 확인주세요</a:t>
            </a:r>
            <a:endParaRPr lang="en-US" altLang="ko-KR" sz="800" dirty="0"/>
          </a:p>
          <a:p>
            <a:r>
              <a:rPr lang="en-US" altLang="ko-KR" sz="800" dirty="0"/>
              <a:t>        /// </a:t>
            </a:r>
            <a:r>
              <a:rPr lang="ko-KR" altLang="en-US" sz="800" dirty="0"/>
              <a:t>이후의 문제는 콘솔에 출력된 에러를 구글에 검색해보세요</a:t>
            </a:r>
            <a:r>
              <a:rPr lang="en-US" altLang="ko-KR" sz="800" dirty="0"/>
              <a:t>…</a:t>
            </a:r>
          </a:p>
          <a:p>
            <a:endParaRPr lang="ko-KR" altLang="en-US" sz="800" dirty="0">
              <a:ea typeface="굴림" panose="020B0600000101010101" pitchFamily="50" charset="-127"/>
            </a:endParaRPr>
          </a:p>
          <a:p>
            <a:r>
              <a:rPr lang="en-US" altLang="ko-KR" sz="800" dirty="0">
                <a:ea typeface="굴림" panose="020B0600000101010101" pitchFamily="50" charset="-127"/>
              </a:rPr>
              <a:t>        if (connection != null) {</a:t>
            </a:r>
          </a:p>
          <a:p>
            <a:r>
              <a:rPr lang="en-US" altLang="ko-KR" sz="800" dirty="0">
                <a:ea typeface="굴림" panose="020B0600000101010101" pitchFamily="50" charset="-127"/>
              </a:rPr>
              <a:t>            </a:t>
            </a:r>
            <a:r>
              <a:rPr lang="en-US" altLang="ko-KR" sz="800" dirty="0" err="1">
                <a:ea typeface="굴림" panose="020B0600000101010101" pitchFamily="50" charset="-127"/>
              </a:rPr>
              <a:t>System.out.println</a:t>
            </a:r>
            <a:r>
              <a:rPr lang="en-US" altLang="ko-KR" sz="800" dirty="0">
                <a:ea typeface="굴림" panose="020B0600000101010101" pitchFamily="50" charset="-127"/>
              </a:rPr>
              <a:t>(connection);</a:t>
            </a:r>
          </a:p>
          <a:p>
            <a:r>
              <a:rPr lang="en-US" altLang="ko-KR" sz="800" dirty="0">
                <a:ea typeface="굴림" panose="020B0600000101010101" pitchFamily="50" charset="-127"/>
              </a:rPr>
              <a:t>            </a:t>
            </a:r>
            <a:r>
              <a:rPr lang="en-US" altLang="ko-KR" sz="800" dirty="0" err="1">
                <a:ea typeface="굴림" panose="020B0600000101010101" pitchFamily="50" charset="-127"/>
              </a:rPr>
              <a:t>System.out.println</a:t>
            </a:r>
            <a:r>
              <a:rPr lang="en-US" altLang="ko-KR" sz="800" dirty="0">
                <a:ea typeface="굴림" panose="020B0600000101010101" pitchFamily="50" charset="-127"/>
              </a:rPr>
              <a:t>("You made it, take control your database now!");</a:t>
            </a:r>
          </a:p>
          <a:p>
            <a:r>
              <a:rPr lang="en-US" altLang="ko-KR" sz="800" dirty="0">
                <a:ea typeface="굴림" panose="020B0600000101010101" pitchFamily="50" charset="-127"/>
              </a:rPr>
              <a:t>        } else {</a:t>
            </a:r>
          </a:p>
          <a:p>
            <a:r>
              <a:rPr lang="en-US" altLang="ko-KR" sz="800" dirty="0">
                <a:ea typeface="굴림" panose="020B0600000101010101" pitchFamily="50" charset="-127"/>
              </a:rPr>
              <a:t>            </a:t>
            </a:r>
            <a:r>
              <a:rPr lang="en-US" altLang="ko-KR" sz="800" dirty="0" err="1">
                <a:ea typeface="굴림" panose="020B0600000101010101" pitchFamily="50" charset="-127"/>
              </a:rPr>
              <a:t>System.out.println</a:t>
            </a:r>
            <a:r>
              <a:rPr lang="en-US" altLang="ko-KR" sz="800" dirty="0">
                <a:ea typeface="굴림" panose="020B0600000101010101" pitchFamily="50" charset="-127"/>
              </a:rPr>
              <a:t>("Failed to make connection!");</a:t>
            </a:r>
          </a:p>
          <a:p>
            <a:r>
              <a:rPr lang="ko-KR" altLang="en-US" sz="800" dirty="0">
                <a:ea typeface="굴림" panose="020B0600000101010101" pitchFamily="50" charset="-127"/>
              </a:rPr>
              <a:t>        </a:t>
            </a:r>
            <a:r>
              <a:rPr lang="en-US" altLang="ko-KR" sz="800" dirty="0">
                <a:ea typeface="굴림" panose="020B0600000101010101" pitchFamily="50" charset="-127"/>
              </a:rPr>
              <a:t>}</a:t>
            </a:r>
            <a:endParaRPr lang="ko-KR" altLang="en-US" sz="800" dirty="0">
              <a:ea typeface="굴림" panose="020B0600000101010101" pitchFamily="50" charset="-127"/>
            </a:endParaRPr>
          </a:p>
          <a:p>
            <a:r>
              <a:rPr lang="en-US" altLang="ko-KR" sz="800" dirty="0"/>
              <a:t>        ////////// </a:t>
            </a:r>
            <a:r>
              <a:rPr lang="ko-KR" altLang="en-US" sz="800" dirty="0"/>
              <a:t>여기에 코드 작성 </a:t>
            </a:r>
            <a:r>
              <a:rPr lang="en-US" altLang="ko-KR" sz="800" dirty="0"/>
              <a:t>//////////</a:t>
            </a:r>
          </a:p>
          <a:p>
            <a:r>
              <a:rPr lang="en-US" altLang="ko-KR" sz="800" dirty="0">
                <a:ea typeface="굴림" panose="020B0600000101010101" pitchFamily="50" charset="-127"/>
              </a:rPr>
              <a:t>        </a:t>
            </a:r>
            <a:r>
              <a:rPr lang="en-US" altLang="ko-KR" sz="800" dirty="0" err="1">
                <a:ea typeface="굴림" panose="020B0600000101010101" pitchFamily="50" charset="-127"/>
              </a:rPr>
              <a:t>connection.close</a:t>
            </a:r>
            <a:r>
              <a:rPr lang="en-US" altLang="ko-KR" sz="800" dirty="0">
                <a:ea typeface="굴림" panose="020B0600000101010101" pitchFamily="50" charset="-127"/>
              </a:rPr>
              <a:t>();</a:t>
            </a:r>
          </a:p>
          <a:p>
            <a:r>
              <a:rPr lang="ko-KR" altLang="en-US" sz="800" dirty="0">
                <a:ea typeface="굴림" panose="020B0600000101010101" pitchFamily="50" charset="-127"/>
              </a:rPr>
              <a:t>    </a:t>
            </a:r>
            <a:r>
              <a:rPr lang="en-US" altLang="ko-KR" sz="800" dirty="0">
                <a:ea typeface="굴림" panose="020B0600000101010101" pitchFamily="50" charset="-127"/>
              </a:rPr>
              <a:t>}</a:t>
            </a:r>
          </a:p>
          <a:p>
            <a:r>
              <a:rPr lang="en-US" altLang="ko-KR" sz="800" dirty="0">
                <a:ea typeface="굴림" panose="020B0600000101010101" pitchFamily="50" charset="-127"/>
              </a:rPr>
              <a:t>}</a:t>
            </a:r>
          </a:p>
        </p:txBody>
      </p:sp>
      <p:sp>
        <p:nvSpPr>
          <p:cNvPr id="10" name="TextBox 9">
            <a:extLst>
              <a:ext uri="{FF2B5EF4-FFF2-40B4-BE49-F238E27FC236}">
                <a16:creationId xmlns:a16="http://schemas.microsoft.com/office/drawing/2014/main" id="{33C70F35-B0A2-470B-B491-3FA301F2E8F1}"/>
              </a:ext>
            </a:extLst>
          </p:cNvPr>
          <p:cNvSpPr txBox="1"/>
          <p:nvPr/>
        </p:nvSpPr>
        <p:spPr>
          <a:xfrm>
            <a:off x="251520" y="1196752"/>
            <a:ext cx="1944216" cy="369332"/>
          </a:xfrm>
          <a:prstGeom prst="rect">
            <a:avLst/>
          </a:prstGeom>
          <a:noFill/>
        </p:spPr>
        <p:txBody>
          <a:bodyPr wrap="square" rtlCol="0">
            <a:spAutoFit/>
          </a:bodyPr>
          <a:lstStyle/>
          <a:p>
            <a:r>
              <a:rPr lang="en-US" altLang="ko-KR" dirty="0"/>
              <a:t>Test code</a:t>
            </a:r>
            <a:endParaRPr lang="ko-KR" altLang="en-US" dirty="0"/>
          </a:p>
        </p:txBody>
      </p:sp>
    </p:spTree>
    <p:extLst>
      <p:ext uri="{BB962C8B-B14F-4D97-AF65-F5344CB8AC3E}">
        <p14:creationId xmlns:p14="http://schemas.microsoft.com/office/powerpoint/2010/main" val="2697916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Environment setting</a:t>
            </a:r>
            <a:endParaRPr lang="ko-KR" altLang="en-US" dirty="0"/>
          </a:p>
        </p:txBody>
      </p:sp>
      <p:sp>
        <p:nvSpPr>
          <p:cNvPr id="9" name="TextBox 8">
            <a:extLst>
              <a:ext uri="{FF2B5EF4-FFF2-40B4-BE49-F238E27FC236}">
                <a16:creationId xmlns:a16="http://schemas.microsoft.com/office/drawing/2014/main" id="{5537BFDF-CC1E-44A7-AFFD-958085865F3E}"/>
              </a:ext>
            </a:extLst>
          </p:cNvPr>
          <p:cNvSpPr txBox="1"/>
          <p:nvPr/>
        </p:nvSpPr>
        <p:spPr>
          <a:xfrm>
            <a:off x="575556" y="1484784"/>
            <a:ext cx="8244916" cy="1711366"/>
          </a:xfrm>
          <a:prstGeom prst="rect">
            <a:avLst/>
          </a:prstGeom>
          <a:noFill/>
        </p:spPr>
        <p:txBody>
          <a:bodyPr wrap="square" rtlCol="0">
            <a:spAutoFit/>
          </a:bodyPr>
          <a:lstStyle/>
          <a:p>
            <a:pPr>
              <a:lnSpc>
                <a:spcPct val="150000"/>
              </a:lnSpc>
            </a:pPr>
            <a:r>
              <a:rPr lang="en-US" altLang="ko-KR" dirty="0"/>
              <a:t>Recommended: Google may know everything, ask to google </a:t>
            </a:r>
            <a:r>
              <a:rPr lang="en-US" altLang="ko-KR" dirty="0" err="1"/>
              <a:t>plz</a:t>
            </a:r>
            <a:r>
              <a:rPr lang="en-US" altLang="ko-KR" dirty="0"/>
              <a:t>…!</a:t>
            </a:r>
          </a:p>
          <a:p>
            <a:pPr>
              <a:lnSpc>
                <a:spcPct val="150000"/>
              </a:lnSpc>
            </a:pPr>
            <a:endParaRPr lang="en-US" altLang="ko-KR" dirty="0"/>
          </a:p>
          <a:p>
            <a:pPr>
              <a:lnSpc>
                <a:spcPct val="150000"/>
              </a:lnSpc>
            </a:pPr>
            <a:r>
              <a:rPr lang="en-US" altLang="ko-KR" dirty="0"/>
              <a:t>Should you have any problem in progress, feel free to contact me </a:t>
            </a:r>
            <a:r>
              <a:rPr lang="en-US" altLang="ko-KR" dirty="0">
                <a:sym typeface="Wingdings" panose="05000000000000000000" pitchFamily="2" charset="2"/>
              </a:rPr>
              <a:t></a:t>
            </a:r>
          </a:p>
          <a:p>
            <a:pPr>
              <a:lnSpc>
                <a:spcPct val="150000"/>
              </a:lnSpc>
            </a:pPr>
            <a:r>
              <a:rPr lang="en-US" altLang="ko-KR" dirty="0">
                <a:sym typeface="Wingdings" panose="05000000000000000000" pitchFamily="2" charset="2"/>
              </a:rPr>
              <a:t>(wauri6</a:t>
            </a:r>
            <a:r>
              <a:rPr lang="en-US" altLang="ko-KR" dirty="0">
                <a:sym typeface="Wingdings" panose="05000000000000000000" pitchFamily="2" charset="2"/>
                <a:hlinkClick r:id="rId3"/>
              </a:rPr>
              <a:t>@gmail.com</a:t>
            </a:r>
            <a:r>
              <a:rPr lang="en-US" altLang="ko-KR" dirty="0">
                <a:sym typeface="Wingdings" panose="05000000000000000000" pitchFamily="2" charset="2"/>
              </a:rPr>
              <a:t>, bigdata lab room 1414)</a:t>
            </a:r>
            <a:endParaRPr lang="en-US" altLang="ko-KR" dirty="0"/>
          </a:p>
        </p:txBody>
      </p:sp>
    </p:spTree>
    <p:extLst>
      <p:ext uri="{BB962C8B-B14F-4D97-AF65-F5344CB8AC3E}">
        <p14:creationId xmlns:p14="http://schemas.microsoft.com/office/powerpoint/2010/main" val="150906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Table</a:t>
            </a:r>
            <a:r>
              <a:rPr lang="ko-KR" altLang="en-US" dirty="0"/>
              <a:t> </a:t>
            </a:r>
            <a:r>
              <a:rPr lang="en-US" altLang="ko-KR" dirty="0"/>
              <a:t>of</a:t>
            </a:r>
            <a:r>
              <a:rPr lang="ko-KR" altLang="en-US" dirty="0"/>
              <a:t> </a:t>
            </a:r>
            <a:r>
              <a:rPr lang="en-US" altLang="ko-KR" dirty="0"/>
              <a:t>contents</a:t>
            </a:r>
            <a:endParaRPr lang="ko-KR" altLang="en-US" dirty="0"/>
          </a:p>
        </p:txBody>
      </p:sp>
      <p:sp>
        <p:nvSpPr>
          <p:cNvPr id="5" name="TextBox 4">
            <a:extLst>
              <a:ext uri="{FF2B5EF4-FFF2-40B4-BE49-F238E27FC236}">
                <a16:creationId xmlns:a16="http://schemas.microsoft.com/office/drawing/2014/main" id="{82CC11DE-A5DF-4D15-A0E1-477932CC9F12}"/>
              </a:ext>
            </a:extLst>
          </p:cNvPr>
          <p:cNvSpPr txBox="1"/>
          <p:nvPr/>
        </p:nvSpPr>
        <p:spPr>
          <a:xfrm>
            <a:off x="503548" y="1844824"/>
            <a:ext cx="8136904" cy="1775871"/>
          </a:xfrm>
          <a:prstGeom prst="rect">
            <a:avLst/>
          </a:prstGeom>
          <a:noFill/>
        </p:spPr>
        <p:txBody>
          <a:bodyPr wrap="square" rtlCol="0">
            <a:spAutoFit/>
          </a:bodyPr>
          <a:lstStyle/>
          <a:p>
            <a:pPr marL="342900" indent="-342900">
              <a:lnSpc>
                <a:spcPct val="300000"/>
              </a:lnSpc>
              <a:buFont typeface="+mj-lt"/>
              <a:buAutoNum type="arabicPeriod"/>
            </a:pPr>
            <a:r>
              <a:rPr lang="en-US" altLang="ko-KR" sz="2000" dirty="0"/>
              <a:t>Project description</a:t>
            </a:r>
          </a:p>
          <a:p>
            <a:pPr marL="342900" indent="-342900">
              <a:lnSpc>
                <a:spcPct val="300000"/>
              </a:lnSpc>
              <a:buFont typeface="+mj-lt"/>
              <a:buAutoNum type="arabicPeriod"/>
            </a:pPr>
            <a:r>
              <a:rPr lang="en-US" altLang="ko-KR" sz="2000" dirty="0"/>
              <a:t>Environment setting</a:t>
            </a:r>
            <a:endParaRPr lang="ko-KR" altLang="en-US" sz="2000" dirty="0"/>
          </a:p>
        </p:txBody>
      </p:sp>
    </p:spTree>
    <p:extLst>
      <p:ext uri="{BB962C8B-B14F-4D97-AF65-F5344CB8AC3E}">
        <p14:creationId xmlns:p14="http://schemas.microsoft.com/office/powerpoint/2010/main" val="410170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3FE9B3-9A0B-4274-AD26-5639D0FB7E7F}"/>
              </a:ext>
            </a:extLst>
          </p:cNvPr>
          <p:cNvSpPr>
            <a:spLocks noGrp="1"/>
          </p:cNvSpPr>
          <p:nvPr>
            <p:ph type="title"/>
          </p:nvPr>
        </p:nvSpPr>
        <p:spPr>
          <a:xfrm>
            <a:off x="1600200" y="116632"/>
            <a:ext cx="5943600" cy="1143000"/>
          </a:xfrm>
        </p:spPr>
        <p:txBody>
          <a:bodyPr>
            <a:normAutofit/>
          </a:bodyPr>
          <a:lstStyle/>
          <a:p>
            <a:r>
              <a:rPr lang="en-US" altLang="ko-KR" sz="3600" dirty="0"/>
              <a:t>Project </a:t>
            </a:r>
            <a:r>
              <a:rPr lang="en-US" altLang="ko-KR" sz="3600" dirty="0" err="1"/>
              <a:t>Descripiton</a:t>
            </a:r>
            <a:endParaRPr lang="ko-KR" altLang="en-US" sz="3600" dirty="0"/>
          </a:p>
        </p:txBody>
      </p:sp>
      <p:sp>
        <p:nvSpPr>
          <p:cNvPr id="3" name="내용 개체 틀 2">
            <a:extLst>
              <a:ext uri="{FF2B5EF4-FFF2-40B4-BE49-F238E27FC236}">
                <a16:creationId xmlns:a16="http://schemas.microsoft.com/office/drawing/2014/main" id="{82591D96-E381-4CCB-AEBC-B3C93C154A00}"/>
              </a:ext>
            </a:extLst>
          </p:cNvPr>
          <p:cNvSpPr>
            <a:spLocks noGrp="1"/>
          </p:cNvSpPr>
          <p:nvPr>
            <p:ph idx="1"/>
          </p:nvPr>
        </p:nvSpPr>
        <p:spPr/>
        <p:txBody>
          <a:bodyPr>
            <a:normAutofit/>
          </a:bodyPr>
          <a:lstStyle/>
          <a:p>
            <a:r>
              <a:rPr lang="en-US" altLang="ko-KR" sz="2400" dirty="0"/>
              <a:t>You’ll make a code on Java to control the DBMS</a:t>
            </a:r>
            <a:endParaRPr lang="ko-KR" altLang="en-US" sz="2400" dirty="0"/>
          </a:p>
        </p:txBody>
      </p:sp>
      <p:sp>
        <p:nvSpPr>
          <p:cNvPr id="9" name="사각형: 둥근 모서리 8">
            <a:extLst>
              <a:ext uri="{FF2B5EF4-FFF2-40B4-BE49-F238E27FC236}">
                <a16:creationId xmlns:a16="http://schemas.microsoft.com/office/drawing/2014/main" id="{47E70E49-CCF5-425B-BBB4-09E53D5DB405}"/>
              </a:ext>
            </a:extLst>
          </p:cNvPr>
          <p:cNvSpPr/>
          <p:nvPr/>
        </p:nvSpPr>
        <p:spPr>
          <a:xfrm>
            <a:off x="2627784" y="2420888"/>
            <a:ext cx="3773512" cy="90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dirty="0"/>
              <a:t>Your Applications</a:t>
            </a:r>
          </a:p>
          <a:p>
            <a:pPr algn="ctr"/>
            <a:r>
              <a:rPr lang="en-US" altLang="ko-KR" dirty="0"/>
              <a:t>(Java)</a:t>
            </a:r>
            <a:endParaRPr lang="ko-KR" altLang="en-US" dirty="0"/>
          </a:p>
        </p:txBody>
      </p:sp>
      <p:sp>
        <p:nvSpPr>
          <p:cNvPr id="12" name="사각형: 둥근 모서리 11">
            <a:extLst>
              <a:ext uri="{FF2B5EF4-FFF2-40B4-BE49-F238E27FC236}">
                <a16:creationId xmlns:a16="http://schemas.microsoft.com/office/drawing/2014/main" id="{A5611678-AD4F-492F-A7F7-3162D7E90EEE}"/>
              </a:ext>
            </a:extLst>
          </p:cNvPr>
          <p:cNvSpPr/>
          <p:nvPr/>
        </p:nvSpPr>
        <p:spPr>
          <a:xfrm>
            <a:off x="2594888" y="3645024"/>
            <a:ext cx="3773512" cy="90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0F26A219-10E2-41AE-9A17-8AD347D26F4E}"/>
              </a:ext>
            </a:extLst>
          </p:cNvPr>
          <p:cNvSpPr/>
          <p:nvPr/>
        </p:nvSpPr>
        <p:spPr>
          <a:xfrm>
            <a:off x="2594888" y="4874240"/>
            <a:ext cx="3773512" cy="90320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dirty="0"/>
          </a:p>
          <a:p>
            <a:pPr algn="ctr"/>
            <a:endParaRPr lang="en-US" altLang="ko-KR" dirty="0"/>
          </a:p>
          <a:p>
            <a:pPr algn="ctr"/>
            <a:r>
              <a:rPr lang="en-US" altLang="ko-KR" dirty="0"/>
              <a:t>DBMS</a:t>
            </a:r>
            <a:endParaRPr lang="ko-KR" altLang="en-US" dirty="0"/>
          </a:p>
        </p:txBody>
      </p:sp>
      <p:sp>
        <p:nvSpPr>
          <p:cNvPr id="14" name="사각형: 둥근 모서리 13">
            <a:extLst>
              <a:ext uri="{FF2B5EF4-FFF2-40B4-BE49-F238E27FC236}">
                <a16:creationId xmlns:a16="http://schemas.microsoft.com/office/drawing/2014/main" id="{3FB5091E-0DC8-4813-9423-EC61A797B617}"/>
              </a:ext>
            </a:extLst>
          </p:cNvPr>
          <p:cNvSpPr/>
          <p:nvPr/>
        </p:nvSpPr>
        <p:spPr>
          <a:xfrm>
            <a:off x="3317260" y="3892860"/>
            <a:ext cx="2328768" cy="407536"/>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t>DB Connectivity API</a:t>
            </a:r>
            <a:endParaRPr lang="ko-KR" altLang="en-US" dirty="0"/>
          </a:p>
        </p:txBody>
      </p:sp>
      <p:pic>
        <p:nvPicPr>
          <p:cNvPr id="16" name="그림 15">
            <a:extLst>
              <a:ext uri="{FF2B5EF4-FFF2-40B4-BE49-F238E27FC236}">
                <a16:creationId xmlns:a16="http://schemas.microsoft.com/office/drawing/2014/main" id="{29D7A2B0-4462-4DE0-AC85-53722830DB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3612" y="4895552"/>
            <a:ext cx="576064" cy="576064"/>
          </a:xfrm>
          <a:prstGeom prst="rect">
            <a:avLst/>
          </a:prstGeom>
        </p:spPr>
      </p:pic>
      <p:sp>
        <p:nvSpPr>
          <p:cNvPr id="17" name="화살표: 아래쪽 16">
            <a:extLst>
              <a:ext uri="{FF2B5EF4-FFF2-40B4-BE49-F238E27FC236}">
                <a16:creationId xmlns:a16="http://schemas.microsoft.com/office/drawing/2014/main" id="{0EBF7FDF-9543-41B2-8673-931E9C489340}"/>
              </a:ext>
            </a:extLst>
          </p:cNvPr>
          <p:cNvSpPr/>
          <p:nvPr/>
        </p:nvSpPr>
        <p:spPr>
          <a:xfrm>
            <a:off x="3209248" y="3228020"/>
            <a:ext cx="216024" cy="464944"/>
          </a:xfrm>
          <a:prstGeom prst="downArrow">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9" name="화살표: 아래쪽 18">
            <a:extLst>
              <a:ext uri="{FF2B5EF4-FFF2-40B4-BE49-F238E27FC236}">
                <a16:creationId xmlns:a16="http://schemas.microsoft.com/office/drawing/2014/main" id="{CC5D64F2-F467-4B4D-B3C8-4BBB6EB29A8A}"/>
              </a:ext>
            </a:extLst>
          </p:cNvPr>
          <p:cNvSpPr/>
          <p:nvPr/>
        </p:nvSpPr>
        <p:spPr>
          <a:xfrm>
            <a:off x="3209248" y="4478764"/>
            <a:ext cx="216024" cy="464944"/>
          </a:xfrm>
          <a:prstGeom prst="downArrow">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0" name="화살표: 아래쪽 19">
            <a:extLst>
              <a:ext uri="{FF2B5EF4-FFF2-40B4-BE49-F238E27FC236}">
                <a16:creationId xmlns:a16="http://schemas.microsoft.com/office/drawing/2014/main" id="{945B4144-C978-4DEE-BEEE-6B1679721DF4}"/>
              </a:ext>
            </a:extLst>
          </p:cNvPr>
          <p:cNvSpPr/>
          <p:nvPr/>
        </p:nvSpPr>
        <p:spPr>
          <a:xfrm rot="10800000">
            <a:off x="5594506" y="3228020"/>
            <a:ext cx="216024" cy="464944"/>
          </a:xfrm>
          <a:prstGeom prst="downArrow">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1" name="화살표: 아래쪽 20">
            <a:extLst>
              <a:ext uri="{FF2B5EF4-FFF2-40B4-BE49-F238E27FC236}">
                <a16:creationId xmlns:a16="http://schemas.microsoft.com/office/drawing/2014/main" id="{E65F8A89-4713-4472-8307-7ECCEEC522FB}"/>
              </a:ext>
            </a:extLst>
          </p:cNvPr>
          <p:cNvSpPr/>
          <p:nvPr/>
        </p:nvSpPr>
        <p:spPr>
          <a:xfrm rot="10800000">
            <a:off x="5590418" y="4478764"/>
            <a:ext cx="216024" cy="464944"/>
          </a:xfrm>
          <a:prstGeom prst="downArrow">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3686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6" name="내용 개체 틀 2">
            <a:extLst>
              <a:ext uri="{FF2B5EF4-FFF2-40B4-BE49-F238E27FC236}">
                <a16:creationId xmlns:a16="http://schemas.microsoft.com/office/drawing/2014/main" id="{030272D7-110A-4F2D-84E7-E773470B5DE4}"/>
              </a:ext>
            </a:extLst>
          </p:cNvPr>
          <p:cNvSpPr>
            <a:spLocks noGrp="1"/>
          </p:cNvSpPr>
          <p:nvPr>
            <p:ph idx="1"/>
          </p:nvPr>
        </p:nvSpPr>
        <p:spPr>
          <a:xfrm>
            <a:off x="457200" y="1469371"/>
            <a:ext cx="8229600" cy="4464496"/>
          </a:xfrm>
        </p:spPr>
        <p:txBody>
          <a:bodyPr>
            <a:normAutofit/>
          </a:bodyPr>
          <a:lstStyle/>
          <a:p>
            <a:pPr>
              <a:lnSpc>
                <a:spcPct val="150000"/>
              </a:lnSpc>
            </a:pPr>
            <a:r>
              <a:rPr lang="en-US" altLang="ko-KR" sz="2400" dirty="0"/>
              <a:t>Translate given statements into SQLs and process the query using your application</a:t>
            </a:r>
          </a:p>
          <a:p>
            <a:pPr lvl="1">
              <a:lnSpc>
                <a:spcPct val="150000"/>
              </a:lnSpc>
            </a:pPr>
            <a:r>
              <a:rPr lang="en-US" altLang="ko-KR" sz="1800" dirty="0"/>
              <a:t>Create tables</a:t>
            </a:r>
          </a:p>
          <a:p>
            <a:pPr lvl="1">
              <a:lnSpc>
                <a:spcPct val="150000"/>
              </a:lnSpc>
            </a:pPr>
            <a:r>
              <a:rPr lang="en-US" altLang="ko-KR" sz="1800" dirty="0"/>
              <a:t>Initial data input</a:t>
            </a:r>
          </a:p>
          <a:p>
            <a:pPr lvl="1">
              <a:lnSpc>
                <a:spcPct val="150000"/>
              </a:lnSpc>
            </a:pPr>
            <a:r>
              <a:rPr lang="en-US" altLang="ko-KR" sz="1800" dirty="0"/>
              <a:t>Insert additional data</a:t>
            </a:r>
          </a:p>
          <a:p>
            <a:pPr lvl="1">
              <a:lnSpc>
                <a:spcPct val="150000"/>
              </a:lnSpc>
            </a:pPr>
            <a:r>
              <a:rPr lang="en-US" altLang="ko-KR" sz="1800" dirty="0"/>
              <a:t>Select statements</a:t>
            </a:r>
          </a:p>
          <a:p>
            <a:pPr lvl="1">
              <a:lnSpc>
                <a:spcPct val="150000"/>
              </a:lnSpc>
            </a:pPr>
            <a:r>
              <a:rPr lang="en-US" altLang="ko-KR" sz="1800" dirty="0"/>
              <a:t>Update statements</a:t>
            </a:r>
          </a:p>
          <a:p>
            <a:pPr lvl="1">
              <a:lnSpc>
                <a:spcPct val="150000"/>
              </a:lnSpc>
            </a:pPr>
            <a:r>
              <a:rPr lang="en-US" altLang="ko-KR" sz="1800" dirty="0"/>
              <a:t>Delete statements</a:t>
            </a:r>
          </a:p>
          <a:p>
            <a:pPr marL="457200" lvl="1" indent="0">
              <a:lnSpc>
                <a:spcPct val="150000"/>
              </a:lnSpc>
              <a:buNone/>
            </a:pPr>
            <a:r>
              <a:rPr lang="en-US" altLang="ko-KR" sz="1800" dirty="0"/>
              <a:t>(See project specification)</a:t>
            </a:r>
          </a:p>
        </p:txBody>
      </p:sp>
    </p:spTree>
    <p:extLst>
      <p:ext uri="{BB962C8B-B14F-4D97-AF65-F5344CB8AC3E}">
        <p14:creationId xmlns:p14="http://schemas.microsoft.com/office/powerpoint/2010/main" val="346552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7" name="직사각형 6">
            <a:extLst>
              <a:ext uri="{FF2B5EF4-FFF2-40B4-BE49-F238E27FC236}">
                <a16:creationId xmlns:a16="http://schemas.microsoft.com/office/drawing/2014/main" id="{E5A2A0D3-ACA8-4F85-804C-70159AB03E13}"/>
              </a:ext>
            </a:extLst>
          </p:cNvPr>
          <p:cNvSpPr/>
          <p:nvPr/>
        </p:nvSpPr>
        <p:spPr>
          <a:xfrm>
            <a:off x="971600" y="2742951"/>
            <a:ext cx="7272808" cy="3062313"/>
          </a:xfrm>
          <a:prstGeom prst="rect">
            <a:avLst/>
          </a:prstGeom>
          <a:ln>
            <a:solidFill>
              <a:schemeClr val="tx1"/>
            </a:solidFill>
          </a:ln>
        </p:spPr>
        <p:txBody>
          <a:bodyPr wrap="square">
            <a:spAutoFit/>
          </a:bodyPr>
          <a:lstStyle/>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director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directorID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directorName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dateOfBirth</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dateOfDeath</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actor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actorID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actorName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dateOfBirth</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dateOfDeath</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gender)</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movie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movieID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movieName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releaseYear</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releaseMonth</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releaseDate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publisherName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solidFill>
                  <a:srgbClr val="C00000"/>
                </a:solidFill>
                <a:latin typeface="맑은 고딕" panose="020B0503020000020004" pitchFamily="50" charset="-127"/>
                <a:ea typeface="바탕" panose="02030600000101010101" pitchFamily="18" charset="-127"/>
                <a:cs typeface="Times New Roman" panose="02020603050405020304" pitchFamily="18" charset="0"/>
              </a:rPr>
              <a:t>avgRate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award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awardID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awardName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genre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genreName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movieGenre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movieID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genreName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movieObtain</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movieID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awardID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year)</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actorObtain</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actorID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awardID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year)</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directorObtain</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directorID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awardID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year)</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cast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movieID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actorID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role)</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make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movieID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directorID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customerRate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customerID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movieID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rate)</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a:p>
            <a:pPr marL="508000" algn="just">
              <a:lnSpc>
                <a:spcPct val="150000"/>
              </a:lnSpc>
            </a:pP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customer (</a:t>
            </a:r>
            <a:r>
              <a:rPr lang="en-US" altLang="ko-KR" sz="1000" u="sng" kern="100" dirty="0" err="1">
                <a:latin typeface="맑은 고딕" panose="020B0503020000020004" pitchFamily="50" charset="-127"/>
                <a:ea typeface="바탕" panose="02030600000101010101" pitchFamily="18" charset="-127"/>
                <a:cs typeface="Times New Roman" panose="02020603050405020304" pitchFamily="18" charset="0"/>
              </a:rPr>
              <a:t>customerID</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customerName</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a:t>
            </a:r>
            <a:r>
              <a:rPr lang="en-US" altLang="ko-KR" sz="1000" kern="100" dirty="0" err="1">
                <a:latin typeface="맑은 고딕" panose="020B0503020000020004" pitchFamily="50" charset="-127"/>
                <a:ea typeface="바탕" panose="02030600000101010101" pitchFamily="18" charset="-127"/>
                <a:cs typeface="Times New Roman" panose="02020603050405020304" pitchFamily="18" charset="0"/>
              </a:rPr>
              <a:t>dateOfBirth</a:t>
            </a:r>
            <a:r>
              <a:rPr lang="en-US" altLang="ko-KR" sz="1000" kern="100" dirty="0">
                <a:latin typeface="맑은 고딕" panose="020B0503020000020004" pitchFamily="50" charset="-127"/>
                <a:ea typeface="바탕" panose="02030600000101010101" pitchFamily="18" charset="-127"/>
                <a:cs typeface="Times New Roman" panose="02020603050405020304" pitchFamily="18" charset="0"/>
              </a:rPr>
              <a:t>, gender)</a:t>
            </a:r>
            <a:endParaRPr lang="ko-KR" altLang="ko-KR" sz="1050" kern="100" dirty="0">
              <a:latin typeface="바탕" panose="02030600000101010101" pitchFamily="18" charset="-127"/>
              <a:ea typeface="바탕" panose="02030600000101010101" pitchFamily="18" charset="-127"/>
              <a:cs typeface="Times New Roman" panose="02020603050405020304" pitchFamily="18" charset="0"/>
            </a:endParaRPr>
          </a:p>
        </p:txBody>
      </p:sp>
      <p:sp>
        <p:nvSpPr>
          <p:cNvPr id="6" name="내용 개체 틀 2">
            <a:extLst>
              <a:ext uri="{FF2B5EF4-FFF2-40B4-BE49-F238E27FC236}">
                <a16:creationId xmlns:a16="http://schemas.microsoft.com/office/drawing/2014/main" id="{76EAC7BC-09E2-45BF-9941-B6669741F5C8}"/>
              </a:ext>
            </a:extLst>
          </p:cNvPr>
          <p:cNvSpPr>
            <a:spLocks noGrp="1"/>
          </p:cNvSpPr>
          <p:nvPr>
            <p:ph idx="1"/>
          </p:nvPr>
        </p:nvSpPr>
        <p:spPr>
          <a:xfrm>
            <a:off x="493204" y="1340768"/>
            <a:ext cx="8229600" cy="1351849"/>
          </a:xfrm>
        </p:spPr>
        <p:txBody>
          <a:bodyPr>
            <a:normAutofit/>
          </a:bodyPr>
          <a:lstStyle/>
          <a:p>
            <a:pPr>
              <a:lnSpc>
                <a:spcPct val="150000"/>
              </a:lnSpc>
            </a:pPr>
            <a:r>
              <a:rPr lang="en-US" altLang="ko-KR" sz="2400" dirty="0"/>
              <a:t>You need to design database for Movie</a:t>
            </a:r>
          </a:p>
          <a:p>
            <a:pPr>
              <a:lnSpc>
                <a:spcPct val="150000"/>
              </a:lnSpc>
            </a:pPr>
            <a:r>
              <a:rPr lang="en-US" altLang="ko-KR" sz="2400" dirty="0"/>
              <a:t>You need to design 13 Table in DB</a:t>
            </a:r>
          </a:p>
        </p:txBody>
      </p:sp>
    </p:spTree>
    <p:extLst>
      <p:ext uri="{BB962C8B-B14F-4D97-AF65-F5344CB8AC3E}">
        <p14:creationId xmlns:p14="http://schemas.microsoft.com/office/powerpoint/2010/main" val="305811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8" name="내용 개체 틀 2">
            <a:extLst>
              <a:ext uri="{FF2B5EF4-FFF2-40B4-BE49-F238E27FC236}">
                <a16:creationId xmlns:a16="http://schemas.microsoft.com/office/drawing/2014/main" id="{513EE3B9-9804-4317-9FD7-E01AB569B6DD}"/>
              </a:ext>
            </a:extLst>
          </p:cNvPr>
          <p:cNvSpPr>
            <a:spLocks noGrp="1"/>
          </p:cNvSpPr>
          <p:nvPr>
            <p:ph idx="1"/>
          </p:nvPr>
        </p:nvSpPr>
        <p:spPr>
          <a:xfrm>
            <a:off x="457200" y="1541379"/>
            <a:ext cx="8229600" cy="591477"/>
          </a:xfrm>
        </p:spPr>
        <p:txBody>
          <a:bodyPr>
            <a:normAutofit/>
          </a:bodyPr>
          <a:lstStyle/>
          <a:p>
            <a:r>
              <a:rPr lang="en-US" altLang="ko-KR" sz="2400" dirty="0"/>
              <a:t>Initial data</a:t>
            </a:r>
            <a:endParaRPr lang="en-US" altLang="ko-KR" sz="1800" dirty="0"/>
          </a:p>
        </p:txBody>
      </p:sp>
      <p:grpSp>
        <p:nvGrpSpPr>
          <p:cNvPr id="17" name="그룹 16">
            <a:extLst>
              <a:ext uri="{FF2B5EF4-FFF2-40B4-BE49-F238E27FC236}">
                <a16:creationId xmlns:a16="http://schemas.microsoft.com/office/drawing/2014/main" id="{69917C73-1E6E-4855-B147-B22A294C2632}"/>
              </a:ext>
            </a:extLst>
          </p:cNvPr>
          <p:cNvGrpSpPr/>
          <p:nvPr/>
        </p:nvGrpSpPr>
        <p:grpSpPr>
          <a:xfrm>
            <a:off x="755576" y="1988840"/>
            <a:ext cx="7163573" cy="4192498"/>
            <a:chOff x="652057" y="1988840"/>
            <a:chExt cx="7163573" cy="4192498"/>
          </a:xfrm>
        </p:grpSpPr>
        <p:pic>
          <p:nvPicPr>
            <p:cNvPr id="7" name="그림 6">
              <a:extLst>
                <a:ext uri="{FF2B5EF4-FFF2-40B4-BE49-F238E27FC236}">
                  <a16:creationId xmlns:a16="http://schemas.microsoft.com/office/drawing/2014/main" id="{D76B13C0-BF41-48F8-80ED-7394CD621622}"/>
                </a:ext>
              </a:extLst>
            </p:cNvPr>
            <p:cNvPicPr>
              <a:picLocks noChangeAspect="1"/>
            </p:cNvPicPr>
            <p:nvPr/>
          </p:nvPicPr>
          <p:blipFill>
            <a:blip r:embed="rId3"/>
            <a:stretch>
              <a:fillRect/>
            </a:stretch>
          </p:blipFill>
          <p:spPr>
            <a:xfrm>
              <a:off x="5045431" y="1988840"/>
              <a:ext cx="2769129" cy="1053836"/>
            </a:xfrm>
            <a:prstGeom prst="rect">
              <a:avLst/>
            </a:prstGeom>
          </p:spPr>
        </p:pic>
        <p:pic>
          <p:nvPicPr>
            <p:cNvPr id="4" name="그림 3">
              <a:extLst>
                <a:ext uri="{FF2B5EF4-FFF2-40B4-BE49-F238E27FC236}">
                  <a16:creationId xmlns:a16="http://schemas.microsoft.com/office/drawing/2014/main" id="{C8C7B351-FAB5-47E2-970A-C1D2DB4D9DD4}"/>
                </a:ext>
              </a:extLst>
            </p:cNvPr>
            <p:cNvPicPr>
              <a:picLocks noChangeAspect="1"/>
            </p:cNvPicPr>
            <p:nvPr/>
          </p:nvPicPr>
          <p:blipFill>
            <a:blip r:embed="rId4"/>
            <a:stretch>
              <a:fillRect/>
            </a:stretch>
          </p:blipFill>
          <p:spPr>
            <a:xfrm>
              <a:off x="652057" y="2032258"/>
              <a:ext cx="4198516" cy="4149080"/>
            </a:xfrm>
            <a:prstGeom prst="rect">
              <a:avLst/>
            </a:prstGeom>
          </p:spPr>
        </p:pic>
        <p:pic>
          <p:nvPicPr>
            <p:cNvPr id="9" name="그림 8">
              <a:extLst>
                <a:ext uri="{FF2B5EF4-FFF2-40B4-BE49-F238E27FC236}">
                  <a16:creationId xmlns:a16="http://schemas.microsoft.com/office/drawing/2014/main" id="{25A9D5F1-3033-4F00-A4F4-F3B636319D50}"/>
                </a:ext>
              </a:extLst>
            </p:cNvPr>
            <p:cNvPicPr>
              <a:picLocks noChangeAspect="1"/>
            </p:cNvPicPr>
            <p:nvPr/>
          </p:nvPicPr>
          <p:blipFill>
            <a:blip r:embed="rId5"/>
            <a:stretch>
              <a:fillRect/>
            </a:stretch>
          </p:blipFill>
          <p:spPr>
            <a:xfrm>
              <a:off x="5075750" y="3081956"/>
              <a:ext cx="2708490" cy="1692430"/>
            </a:xfrm>
            <a:prstGeom prst="rect">
              <a:avLst/>
            </a:prstGeom>
          </p:spPr>
        </p:pic>
        <p:pic>
          <p:nvPicPr>
            <p:cNvPr id="16" name="그림 15">
              <a:extLst>
                <a:ext uri="{FF2B5EF4-FFF2-40B4-BE49-F238E27FC236}">
                  <a16:creationId xmlns:a16="http://schemas.microsoft.com/office/drawing/2014/main" id="{B7F240A5-8FBA-4F35-AE9F-4FE3252B2EAD}"/>
                </a:ext>
              </a:extLst>
            </p:cNvPr>
            <p:cNvPicPr>
              <a:picLocks noChangeAspect="1"/>
            </p:cNvPicPr>
            <p:nvPr/>
          </p:nvPicPr>
          <p:blipFill>
            <a:blip r:embed="rId6"/>
            <a:stretch>
              <a:fillRect/>
            </a:stretch>
          </p:blipFill>
          <p:spPr>
            <a:xfrm>
              <a:off x="5045431" y="4837991"/>
              <a:ext cx="2770199" cy="1343347"/>
            </a:xfrm>
            <a:prstGeom prst="rect">
              <a:avLst/>
            </a:prstGeom>
          </p:spPr>
        </p:pic>
      </p:grpSp>
    </p:spTree>
    <p:extLst>
      <p:ext uri="{BB962C8B-B14F-4D97-AF65-F5344CB8AC3E}">
        <p14:creationId xmlns:p14="http://schemas.microsoft.com/office/powerpoint/2010/main" val="102719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8" name="내용 개체 틀 2">
            <a:extLst>
              <a:ext uri="{FF2B5EF4-FFF2-40B4-BE49-F238E27FC236}">
                <a16:creationId xmlns:a16="http://schemas.microsoft.com/office/drawing/2014/main" id="{513EE3B9-9804-4317-9FD7-E01AB569B6DD}"/>
              </a:ext>
            </a:extLst>
          </p:cNvPr>
          <p:cNvSpPr>
            <a:spLocks noGrp="1"/>
          </p:cNvSpPr>
          <p:nvPr>
            <p:ph idx="1"/>
          </p:nvPr>
        </p:nvSpPr>
        <p:spPr>
          <a:xfrm>
            <a:off x="457200" y="1541379"/>
            <a:ext cx="8229600" cy="591477"/>
          </a:xfrm>
        </p:spPr>
        <p:txBody>
          <a:bodyPr>
            <a:normAutofit/>
          </a:bodyPr>
          <a:lstStyle/>
          <a:p>
            <a:r>
              <a:rPr lang="en-US" altLang="ko-KR" sz="2400" dirty="0"/>
              <a:t>Queries</a:t>
            </a:r>
            <a:endParaRPr lang="en-US" altLang="ko-KR" sz="1800" dirty="0"/>
          </a:p>
        </p:txBody>
      </p:sp>
      <p:sp>
        <p:nvSpPr>
          <p:cNvPr id="6" name="TextBox 5">
            <a:extLst>
              <a:ext uri="{FF2B5EF4-FFF2-40B4-BE49-F238E27FC236}">
                <a16:creationId xmlns:a16="http://schemas.microsoft.com/office/drawing/2014/main" id="{1CDB46A2-74A3-4624-86A6-FF9700AD2181}"/>
              </a:ext>
            </a:extLst>
          </p:cNvPr>
          <p:cNvSpPr txBox="1"/>
          <p:nvPr/>
        </p:nvSpPr>
        <p:spPr>
          <a:xfrm>
            <a:off x="457200" y="2132856"/>
            <a:ext cx="6923112" cy="3808735"/>
          </a:xfrm>
          <a:prstGeom prst="rect">
            <a:avLst/>
          </a:prstGeom>
          <a:noFill/>
        </p:spPr>
        <p:txBody>
          <a:bodyPr wrap="square">
            <a:spAutoFit/>
          </a:bodyPr>
          <a:lstStyle/>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1. Create the tables and insert the proper data based on the provided data. You should make the movie, actor, director, and customer tables first and insert data into other related tables.</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2. Insert the proper data from the following statements.</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2.1. Winona Ryder won the “Best supporting actor” award in 1994</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2.2. Tom Hardy won the “Best supporting actor” award in 2018</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2.3. Heath Ledger won the “Best villain actor” award in 2009</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2.4. Johnny Depp won the “Best main actor” award in 2011</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2.5. Edward Scissorhands won the “Best fantasy movie” award in 1991</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2.6. Alice In Wonderland won the “Best fantasy movie” award in 2011</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맑은 고딕" panose="020B0503020000020004" pitchFamily="50" charset="-127"/>
                <a:cs typeface="Times New Roman" panose="02020603050405020304" pitchFamily="18" charset="0"/>
              </a:rPr>
              <a:t>	2.7. The Dark Knight won the “Best picture” award in 2009</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맑은 고딕" panose="020B0503020000020004" pitchFamily="50" charset="-127"/>
                <a:cs typeface="Times New Roman" panose="02020603050405020304" pitchFamily="18" charset="0"/>
              </a:rPr>
              <a:t>	2.8. Christopher Nolan won the “Best director” award in 2018</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3. Insert data to the proper tables based on the following statements and update </a:t>
            </a:r>
            <a:r>
              <a:rPr lang="en-US" altLang="ko-KR" sz="1050" kern="100" dirty="0" err="1">
                <a:effectLst/>
                <a:latin typeface="Times New Roman" panose="02020603050405020304" pitchFamily="18" charset="0"/>
                <a:ea typeface="바탕" panose="02030600000101010101" pitchFamily="18" charset="-127"/>
                <a:cs typeface="Times New Roman" panose="02020603050405020304" pitchFamily="18" charset="0"/>
              </a:rPr>
              <a:t>avgRate</a:t>
            </a:r>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if necessary.</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3.1 Ethan rates 5 to “Dunkirk”.</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3.2 Bell rates 5 to the movies whose director is “Tim Burton”.</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3.3 Jill rates 4 to the movies whose main actor is female.</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3.4 Hayden rates 4 to the fantasy movies.</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127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	3.5 John rates 5 to the movies whose director won the “Best director” award</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4. Select the names of the movies whose actor are dead.</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5. Select the names of the directors who cast the same actor more than once.</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6. Select the names of the movies and the genres, where movies have the common genre.</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7. Delete the movies whose director or actor did not get any award and delete data from related tables.</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8. Delete all customers and delete data from related tables.</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a:p>
            <a:pPr marL="508000" algn="just" latinLnBrk="1"/>
            <a:r>
              <a:rPr lang="en-US" altLang="ko-KR" sz="1050" kern="100" dirty="0">
                <a:effectLst/>
                <a:latin typeface="Times New Roman" panose="02020603050405020304" pitchFamily="18" charset="0"/>
                <a:ea typeface="바탕" panose="02030600000101010101" pitchFamily="18" charset="-127"/>
                <a:cs typeface="Times New Roman" panose="02020603050405020304" pitchFamily="18" charset="0"/>
              </a:rPr>
              <a:t>9. Delete all tables and data (make the database empty).</a:t>
            </a:r>
            <a:endParaRPr lang="ko-KR" altLang="ko-KR" sz="1050" kern="100" dirty="0">
              <a:effectLst/>
              <a:latin typeface="바탕" panose="02030600000101010101" pitchFamily="18" charset="-127"/>
              <a:ea typeface="바탕"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19810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8" name="내용 개체 틀 2">
            <a:extLst>
              <a:ext uri="{FF2B5EF4-FFF2-40B4-BE49-F238E27FC236}">
                <a16:creationId xmlns:a16="http://schemas.microsoft.com/office/drawing/2014/main" id="{513EE3B9-9804-4317-9FD7-E01AB569B6DD}"/>
              </a:ext>
            </a:extLst>
          </p:cNvPr>
          <p:cNvSpPr>
            <a:spLocks noGrp="1"/>
          </p:cNvSpPr>
          <p:nvPr>
            <p:ph idx="1"/>
          </p:nvPr>
        </p:nvSpPr>
        <p:spPr>
          <a:xfrm>
            <a:off x="457200" y="1541379"/>
            <a:ext cx="8229600" cy="591477"/>
          </a:xfrm>
        </p:spPr>
        <p:txBody>
          <a:bodyPr>
            <a:normAutofit/>
          </a:bodyPr>
          <a:lstStyle/>
          <a:p>
            <a:r>
              <a:rPr lang="en-US" altLang="ko-KR" sz="2400" dirty="0"/>
              <a:t>Output example</a:t>
            </a:r>
            <a:endParaRPr lang="en-US" altLang="ko-KR" sz="1800" dirty="0"/>
          </a:p>
        </p:txBody>
      </p:sp>
      <p:sp>
        <p:nvSpPr>
          <p:cNvPr id="3" name="직사각형 2">
            <a:extLst>
              <a:ext uri="{FF2B5EF4-FFF2-40B4-BE49-F238E27FC236}">
                <a16:creationId xmlns:a16="http://schemas.microsoft.com/office/drawing/2014/main" id="{9F7BADC5-7D25-49B0-92B3-BBB59E49588B}"/>
              </a:ext>
            </a:extLst>
          </p:cNvPr>
          <p:cNvSpPr/>
          <p:nvPr/>
        </p:nvSpPr>
        <p:spPr>
          <a:xfrm>
            <a:off x="899592" y="2204864"/>
            <a:ext cx="1224136" cy="216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2E11F5D8-7E93-46EF-9A18-82B4ABA442C5}"/>
              </a:ext>
            </a:extLst>
          </p:cNvPr>
          <p:cNvPicPr>
            <a:picLocks noChangeAspect="1"/>
          </p:cNvPicPr>
          <p:nvPr/>
        </p:nvPicPr>
        <p:blipFill>
          <a:blip r:embed="rId3"/>
          <a:stretch>
            <a:fillRect/>
          </a:stretch>
        </p:blipFill>
        <p:spPr>
          <a:xfrm>
            <a:off x="0" y="1541379"/>
            <a:ext cx="9058341" cy="4405345"/>
          </a:xfrm>
          <a:prstGeom prst="rect">
            <a:avLst/>
          </a:prstGeom>
        </p:spPr>
      </p:pic>
    </p:spTree>
    <p:extLst>
      <p:ext uri="{BB962C8B-B14F-4D97-AF65-F5344CB8AC3E}">
        <p14:creationId xmlns:p14="http://schemas.microsoft.com/office/powerpoint/2010/main" val="2448436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Project Description </a:t>
            </a:r>
            <a:endParaRPr lang="ko-KR" altLang="en-US" dirty="0"/>
          </a:p>
        </p:txBody>
      </p:sp>
      <p:sp>
        <p:nvSpPr>
          <p:cNvPr id="8" name="내용 개체 틀 2">
            <a:extLst>
              <a:ext uri="{FF2B5EF4-FFF2-40B4-BE49-F238E27FC236}">
                <a16:creationId xmlns:a16="http://schemas.microsoft.com/office/drawing/2014/main" id="{513EE3B9-9804-4317-9FD7-E01AB569B6DD}"/>
              </a:ext>
            </a:extLst>
          </p:cNvPr>
          <p:cNvSpPr>
            <a:spLocks noGrp="1"/>
          </p:cNvSpPr>
          <p:nvPr>
            <p:ph idx="1"/>
          </p:nvPr>
        </p:nvSpPr>
        <p:spPr>
          <a:xfrm>
            <a:off x="457200" y="1541379"/>
            <a:ext cx="8229600" cy="591477"/>
          </a:xfrm>
        </p:spPr>
        <p:txBody>
          <a:bodyPr>
            <a:normAutofit/>
          </a:bodyPr>
          <a:lstStyle/>
          <a:p>
            <a:r>
              <a:rPr lang="en-US" altLang="ko-KR" sz="2400" dirty="0"/>
              <a:t>Output example 2</a:t>
            </a:r>
            <a:endParaRPr lang="en-US" altLang="ko-KR" sz="1800" dirty="0"/>
          </a:p>
        </p:txBody>
      </p:sp>
      <p:sp>
        <p:nvSpPr>
          <p:cNvPr id="3" name="직사각형 2">
            <a:extLst>
              <a:ext uri="{FF2B5EF4-FFF2-40B4-BE49-F238E27FC236}">
                <a16:creationId xmlns:a16="http://schemas.microsoft.com/office/drawing/2014/main" id="{9F7BADC5-7D25-49B0-92B3-BBB59E49588B}"/>
              </a:ext>
            </a:extLst>
          </p:cNvPr>
          <p:cNvSpPr/>
          <p:nvPr/>
        </p:nvSpPr>
        <p:spPr>
          <a:xfrm>
            <a:off x="899592" y="2204864"/>
            <a:ext cx="1224136" cy="216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786E7B0C-4FFE-4646-948D-9EBA73B1BEBA}"/>
              </a:ext>
            </a:extLst>
          </p:cNvPr>
          <p:cNvPicPr>
            <a:picLocks noChangeAspect="1"/>
          </p:cNvPicPr>
          <p:nvPr/>
        </p:nvPicPr>
        <p:blipFill>
          <a:blip r:embed="rId3"/>
          <a:stretch>
            <a:fillRect/>
          </a:stretch>
        </p:blipFill>
        <p:spPr>
          <a:xfrm>
            <a:off x="609571" y="2276872"/>
            <a:ext cx="7924858" cy="3629052"/>
          </a:xfrm>
          <a:prstGeom prst="rect">
            <a:avLst/>
          </a:prstGeom>
        </p:spPr>
      </p:pic>
    </p:spTree>
    <p:extLst>
      <p:ext uri="{BB962C8B-B14F-4D97-AF65-F5344CB8AC3E}">
        <p14:creationId xmlns:p14="http://schemas.microsoft.com/office/powerpoint/2010/main" val="286836432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New_Education02">
  <a:themeElements>
    <a:clrScheme name="Education02">
      <a:dk1>
        <a:srgbClr val="000000"/>
      </a:dk1>
      <a:lt1>
        <a:srgbClr val="FFFFFF"/>
      </a:lt1>
      <a:dk2>
        <a:srgbClr val="006699"/>
      </a:dk2>
      <a:lt2>
        <a:srgbClr val="ECF0ED"/>
      </a:lt2>
      <a:accent1>
        <a:srgbClr val="DF3939"/>
      </a:accent1>
      <a:accent2>
        <a:srgbClr val="F0A73C"/>
      </a:accent2>
      <a:accent3>
        <a:srgbClr val="21A6C5"/>
      </a:accent3>
      <a:accent4>
        <a:srgbClr val="BEC936"/>
      </a:accent4>
      <a:accent5>
        <a:srgbClr val="ECB0B0"/>
      </a:accent5>
      <a:accent6>
        <a:srgbClr val="C1C1C1"/>
      </a:accent6>
      <a:hlink>
        <a:srgbClr val="0099CC"/>
      </a:hlink>
      <a:folHlink>
        <a:srgbClr val="D361AA"/>
      </a:folHlink>
    </a:clrScheme>
    <a:fontScheme name="Education02">
      <a:majorFont>
        <a:latin typeface="Corbel"/>
        <a:ea typeface=""/>
        <a:cs typeface=""/>
        <a:font script="Jpan" typeface="HG丸ｺﾞｼｯｸM-PRO"/>
        <a:font script="Hang" typeface="맑은 고딕"/>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ducation02">
      <a:fillStyleLst>
        <a:solidFill>
          <a:schemeClr val="phClr"/>
        </a:solidFill>
        <a:solidFill>
          <a:schemeClr val="phClr">
            <a:tint val="60000"/>
            <a:satMod val="150000"/>
          </a:schemeClr>
        </a:solidFill>
        <a:gradFill rotWithShape="1">
          <a:gsLst>
            <a:gs pos="0">
              <a:schemeClr val="phClr">
                <a:shade val="100000"/>
                <a:satMod val="100000"/>
              </a:schemeClr>
            </a:gs>
            <a:gs pos="100000">
              <a:schemeClr val="phClr">
                <a:shade val="70000"/>
                <a:satMod val="120000"/>
              </a:schemeClr>
            </a:gs>
          </a:gsLst>
          <a:lin ang="5400000" scaled="0"/>
        </a:gradFill>
      </a:fillStyleLst>
      <a:lnStyleLst>
        <a:ln w="9525" cap="flat" cmpd="sng" algn="ctr">
          <a:solidFill>
            <a:schemeClr val="phClr">
              <a:shade val="60000"/>
              <a:satMod val="110000"/>
            </a:schemeClr>
          </a:solidFill>
          <a:prstDash val="solid"/>
        </a:ln>
        <a:ln w="15875" cap="flat" cmpd="sng" algn="ctr">
          <a:solidFill>
            <a:schemeClr val="phClr"/>
          </a:solidFill>
          <a:prstDash val="solid"/>
        </a:ln>
        <a:ln w="34925" cap="flat" cmpd="sng" algn="ctr">
          <a:solidFill>
            <a:schemeClr val="phClr"/>
          </a:solidFill>
          <a:prstDash val="solid"/>
        </a:ln>
      </a:lnStyleLst>
      <a:effectStyleLst>
        <a:effectStyle>
          <a:effectLst>
            <a:innerShdw blurRad="127000" dist="25400" dir="13500000">
              <a:srgbClr val="000000">
                <a:alpha val="80000"/>
              </a:srgbClr>
            </a:innerShdw>
          </a:effectLst>
        </a:effectStyle>
        <a:effectStyle>
          <a:effectLst>
            <a:innerShdw blurRad="254000" dist="25400" dir="13500000">
              <a:srgbClr val="000000">
                <a:alpha val="80000"/>
              </a:srgbClr>
            </a:innerShdw>
          </a:effectLst>
        </a:effectStyle>
        <a:effectStyle>
          <a:effectLst>
            <a:outerShdw blurRad="50800" dist="50800" dir="2700000" algn="br" rotWithShape="0">
              <a:srgbClr val="000000">
                <a:alpha val="60000"/>
              </a:srgbClr>
            </a:outerShdw>
          </a:effectLst>
          <a:scene3d>
            <a:camera prst="orthographicFront">
              <a:rot lat="0" lon="0" rev="0"/>
            </a:camera>
            <a:lightRig rig="soft" dir="b">
              <a:rot lat="0" lon="0" rev="9000000"/>
            </a:lightRig>
          </a:scene3d>
          <a:sp3d contourW="35560" prstMaterial="matte">
            <a:bevelT w="44450" h="38100" prst="convex"/>
            <a:contourClr>
              <a:schemeClr val="phClr">
                <a:tint val="10000"/>
                <a:satMod val="130000"/>
              </a:schemeClr>
            </a:contourClr>
          </a:sp3d>
        </a:effectStyle>
      </a:effectStyleLst>
      <a:bgFillStyleLst>
        <a:solidFill>
          <a:schemeClr val="phClr"/>
        </a:solidFill>
        <a:gradFill rotWithShape="1">
          <a:gsLst>
            <a:gs pos="0">
              <a:schemeClr val="phClr">
                <a:tint val="100000"/>
                <a:shade val="90000"/>
                <a:satMod val="120000"/>
              </a:schemeClr>
            </a:gs>
            <a:gs pos="100000">
              <a:schemeClr val="phClr">
                <a:tint val="70000"/>
                <a:shade val="100000"/>
                <a:satMod val="300000"/>
              </a:schemeClr>
            </a:gs>
          </a:gsLst>
          <a:lin ang="5400000" scaled="1"/>
        </a:gradFill>
        <a:gradFill rotWithShape="1">
          <a:gsLst>
            <a:gs pos="0">
              <a:schemeClr val="phClr">
                <a:tint val="88000"/>
                <a:satMod val="200000"/>
              </a:schemeClr>
            </a:gs>
            <a:gs pos="100000">
              <a:schemeClr val="phClr">
                <a:shade val="86000"/>
                <a:satMod val="140000"/>
                <a:lumMod val="90000"/>
              </a:schemeClr>
            </a:gs>
          </a:gsLst>
          <a:lin ang="3300000" scaled="1"/>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89CE87206D7FAE428BE563BA252153AF" ma:contentTypeVersion="7" ma:contentTypeDescription="새 문서를 만듭니다." ma:contentTypeScope="" ma:versionID="7506aaee3583ca9b2b78359036d5ed23">
  <xsd:schema xmlns:xsd="http://www.w3.org/2001/XMLSchema" xmlns:xs="http://www.w3.org/2001/XMLSchema" xmlns:p="http://schemas.microsoft.com/office/2006/metadata/properties" xmlns:ns3="a896e8e2-25f2-4547-aaaf-5266bdfdefa1" targetNamespace="http://schemas.microsoft.com/office/2006/metadata/properties" ma:root="true" ma:fieldsID="726ef9904dcb814550d1adad51a19c42" ns3:_="">
    <xsd:import namespace="a896e8e2-25f2-4547-aaaf-5266bdfdefa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6e8e2-25f2-4547-aaaf-5266bdfdef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B50A03-99C6-4009-B872-A3FA64319B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6e8e2-25f2-4547-aaaf-5266bdfdef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69126B-4F05-4E4F-8ADE-1F618A0F0D76}">
  <ds:schemaRefs>
    <ds:schemaRef ds:uri="http://schemas.microsoft.com/sharepoint/v3/contenttype/forms"/>
  </ds:schemaRefs>
</ds:datastoreItem>
</file>

<file path=customXml/itemProps3.xml><?xml version="1.0" encoding="utf-8"?>
<ds:datastoreItem xmlns:ds="http://schemas.openxmlformats.org/officeDocument/2006/customXml" ds:itemID="{4B6BBC53-2358-4923-8FC7-A55CF3140861}">
  <ds:schemaRefs>
    <ds:schemaRef ds:uri="http://purl.org/dc/dcmitype/"/>
    <ds:schemaRef ds:uri="http://www.w3.org/XML/1998/namespace"/>
    <ds:schemaRef ds:uri="http://schemas.microsoft.com/office/2006/documentManagement/types"/>
    <ds:schemaRef ds:uri="http://purl.org/dc/terms/"/>
    <ds:schemaRef ds:uri="http://schemas.microsoft.com/office/infopath/2007/PartnerControls"/>
    <ds:schemaRef ds:uri="a896e8e2-25f2-4547-aaaf-5266bdfdefa1"/>
    <ds:schemaRef ds:uri="http://schemas.openxmlformats.org/package/2006/metadata/core-properties"/>
    <ds:schemaRef ds:uri="http://purl.org/dc/elements/1.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TM02892315[[fn=줄기]]</Template>
  <TotalTime>3643</TotalTime>
  <Words>3325</Words>
  <Application>Microsoft Office PowerPoint</Application>
  <PresentationFormat>화면 슬라이드 쇼(4:3)</PresentationFormat>
  <Paragraphs>307</Paragraphs>
  <Slides>19</Slides>
  <Notes>16</Notes>
  <HiddenSlides>0</HiddenSlides>
  <MMClips>0</MMClips>
  <ScaleCrop>false</ScaleCrop>
  <HeadingPairs>
    <vt:vector size="6" baseType="variant">
      <vt:variant>
        <vt:lpstr>사용한 글꼴</vt:lpstr>
      </vt:variant>
      <vt:variant>
        <vt:i4>10</vt:i4>
      </vt:variant>
      <vt:variant>
        <vt:lpstr>테마</vt:lpstr>
      </vt:variant>
      <vt:variant>
        <vt:i4>2</vt:i4>
      </vt:variant>
      <vt:variant>
        <vt:lpstr>슬라이드 제목</vt:lpstr>
      </vt:variant>
      <vt:variant>
        <vt:i4>19</vt:i4>
      </vt:variant>
    </vt:vector>
  </HeadingPairs>
  <TitlesOfParts>
    <vt:vector size="31" baseType="lpstr">
      <vt:lpstr>맑은 고딕</vt:lpstr>
      <vt:lpstr>바탕</vt:lpstr>
      <vt:lpstr>Arial</vt:lpstr>
      <vt:lpstr>Calibri</vt:lpstr>
      <vt:lpstr>Calibri Light</vt:lpstr>
      <vt:lpstr>Candara</vt:lpstr>
      <vt:lpstr>Corbel</vt:lpstr>
      <vt:lpstr>Times New Roman</vt:lpstr>
      <vt:lpstr>Wingdings 2</vt:lpstr>
      <vt:lpstr>Wingdings 3</vt:lpstr>
      <vt:lpstr>HDOfficeLightV0</vt:lpstr>
      <vt:lpstr>New_Education02</vt:lpstr>
      <vt:lpstr>Database design</vt:lpstr>
      <vt:lpstr>Table of contents</vt:lpstr>
      <vt:lpstr>Project Descripiton</vt:lpstr>
      <vt:lpstr>Project Description </vt:lpstr>
      <vt:lpstr>Project Description </vt:lpstr>
      <vt:lpstr>Project Description </vt:lpstr>
      <vt:lpstr>Project Description </vt:lpstr>
      <vt:lpstr>Project Description </vt:lpstr>
      <vt:lpstr>Project Description </vt:lpstr>
      <vt:lpstr>Project Description </vt:lpstr>
      <vt:lpstr>Environment setting</vt:lpstr>
      <vt:lpstr>Submission</vt:lpstr>
      <vt:lpstr>Submission</vt:lpstr>
      <vt:lpstr>Environment setting</vt:lpstr>
      <vt:lpstr>Environment setting</vt:lpstr>
      <vt:lpstr>2. Install JDBC (Java)</vt:lpstr>
      <vt:lpstr>2. Install JDBC (Java)</vt:lpstr>
      <vt:lpstr>Install JDBC(Java)</vt:lpstr>
      <vt:lpstr>Environment setting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Jaeyoung Lee</dc:creator>
  <cp:lastModifiedBy>김성웅</cp:lastModifiedBy>
  <cp:revision>59</cp:revision>
  <cp:lastPrinted>2010-10-28T06:19:22Z</cp:lastPrinted>
  <dcterms:created xsi:type="dcterms:W3CDTF">2010-10-28T02:54:06Z</dcterms:created>
  <dcterms:modified xsi:type="dcterms:W3CDTF">2021-04-05T04:36:27Z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0x01010089CE87206D7FAE428BE563BA252153AF</vt:lpwstr>
  </property>
</Properties>
</file>