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0F99B-9F3C-E2B0-E079-5284D848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7B168C-5F28-6196-37B6-59640EB9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30C19-EC2C-5BEB-B430-03153EB6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9025E-715A-9709-5C16-DAEDB8B9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BB825-C362-D4E1-75A9-9C70CA82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9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95984-1463-AC72-2F94-C1D4B542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7D65E-6141-0436-E2E6-F1F27B33E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79283-D30B-6CBC-6953-6EBD8BBF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2FDB0-BC82-C27D-5EF7-DEE0CFDB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7784-8FF4-6AEC-7E66-DD0E5E61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8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1A7558-95C5-DE17-B42F-82D094422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AC806-B496-861D-ECB2-2A31A2567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C30CC-9876-D138-3666-02DE9BD0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F6B64-F9A4-57DD-17BD-DE3EF53E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2BFA3-A8BE-62EB-7B42-543909C2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8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E341-A5D5-19C1-3A2B-15708412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F2DE0-A6F6-81FD-9B6C-9F8DCF61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1ABFB-2AAF-D358-63BB-1CFDF839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B2877-704B-7140-2DF0-91BF7F10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8DB5B-0A2C-E8DB-9409-AA0FED83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9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93467-63FB-39C6-ED47-3F1BDD62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33C27-20BF-6C3F-C217-26D659FD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53A41-BF54-25E3-D462-3E4BE511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606C3-F74B-075F-38A9-32541D8B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B4EC1-82F8-C338-6395-FD27C039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0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926BB-A602-5A89-F7E4-3F815E5B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24EDC-79DD-1659-1754-6CAF71D8B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EC837-C940-0D48-A181-4621BC1A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B92F4-E3C5-6353-4D33-4DEF5C61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8930F-E048-5132-777C-CA7B2839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8084B1-1D63-F59E-5DD2-B064C56E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FE689-67F5-F79E-AD74-9CFC8266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8F99B-A9E4-A36C-F40C-37DF96AD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1B6BA-EDFB-378C-3E66-3930237F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39E346-1662-CE01-CA9D-8F2F43636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394FB9-A105-1702-F4E9-3D1D37820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519D33-F0D4-F0AD-4E54-C3FA5F31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8C78DF-2910-C3D8-7D29-8F371AAA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3CD3D-5904-75FD-A255-A5C59A16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4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9683B-A592-37F1-38DB-349FC7AD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879F36-7D53-3FD0-4E1E-4AAA36D8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67DC8F-D6F2-6D9F-5B63-A4403332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0E31E-B13B-09F1-F967-B0C2B54F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2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810C8-8EDF-6375-8580-283C817D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E852C8-0840-9AEB-9175-21222255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28F57-D288-8776-24E5-3746910F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7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CC59-FD9B-E389-E189-3D54E052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67599-16C6-A0DD-1FF8-4BB2DAD4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68C0C-B6AE-1F84-7AD4-1AE6F0505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BE76A-80FC-BBD9-05A7-7C24EC90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EE13F-60E4-78D9-6F94-1495F73A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50F0F-E8F6-0E80-A544-134F096C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6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65A14-4E25-0D5F-FA52-1582361E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8A0CD-B32A-B2B5-49EB-721E4088A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C9E52-5128-BFB4-48CF-4915DA644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B747C-97A0-4424-950C-401F2C97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0099D-1EE5-F85E-5A71-5CD82AA2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55268-21BD-03FB-9130-1AE701B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6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88F95D-B821-C869-33BF-A1DBB0AF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6B01B-4F4B-ABF6-501D-0059DF1D6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9E3CC-75EA-94CC-E93F-CF29A87B8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7153-CB1F-4780-99A0-8030046A1A57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3A53B-FA8F-0A70-D391-E5A6C94A4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34450-06C1-F2E8-A641-7F56567AA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1FD1-5023-426A-BAE5-ADC88947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913A7AA-5CA3-C01F-A9EC-716EC0CE3B2D}"/>
              </a:ext>
            </a:extLst>
          </p:cNvPr>
          <p:cNvSpPr/>
          <p:nvPr/>
        </p:nvSpPr>
        <p:spPr>
          <a:xfrm>
            <a:off x="4454434" y="1787434"/>
            <a:ext cx="3283132" cy="32831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27742F-5CE4-CA6B-172B-07B8276A1E27}"/>
              </a:ext>
            </a:extLst>
          </p:cNvPr>
          <p:cNvSpPr/>
          <p:nvPr/>
        </p:nvSpPr>
        <p:spPr>
          <a:xfrm>
            <a:off x="6072189" y="3405189"/>
            <a:ext cx="47622" cy="47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4E6756-D212-F24F-2769-1999A100807D}"/>
              </a:ext>
            </a:extLst>
          </p:cNvPr>
          <p:cNvSpPr/>
          <p:nvPr/>
        </p:nvSpPr>
        <p:spPr>
          <a:xfrm>
            <a:off x="7355683" y="2382839"/>
            <a:ext cx="47622" cy="47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F456FE-F061-6F79-35BD-5878DCA53637}"/>
              </a:ext>
            </a:extLst>
          </p:cNvPr>
          <p:cNvSpPr txBox="1"/>
          <p:nvPr/>
        </p:nvSpPr>
        <p:spPr>
          <a:xfrm>
            <a:off x="5810671" y="342255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parentNode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3F4EA7-A982-EAA3-36FC-5A22C2EA2412}"/>
              </a:ext>
            </a:extLst>
          </p:cNvPr>
          <p:cNvSpPr txBox="1"/>
          <p:nvPr/>
        </p:nvSpPr>
        <p:spPr>
          <a:xfrm>
            <a:off x="7403305" y="234315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BED70C6-4AA7-4F21-26D2-6D2DF9346921}"/>
              </a:ext>
            </a:extLst>
          </p:cNvPr>
          <p:cNvCxnSpPr>
            <a:cxnSpLocks/>
          </p:cNvCxnSpPr>
          <p:nvPr/>
        </p:nvCxnSpPr>
        <p:spPr>
          <a:xfrm>
            <a:off x="6724076" y="1627981"/>
            <a:ext cx="1310836" cy="155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EF0077C-81AD-AB85-86EE-088B869A5C1E}"/>
              </a:ext>
            </a:extLst>
          </p:cNvPr>
          <p:cNvCxnSpPr>
            <a:cxnSpLocks/>
          </p:cNvCxnSpPr>
          <p:nvPr/>
        </p:nvCxnSpPr>
        <p:spPr>
          <a:xfrm flipH="1">
            <a:off x="6096000" y="1871664"/>
            <a:ext cx="1934582" cy="153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975E5612-7147-BF23-1C4C-0B746DB26726}"/>
              </a:ext>
            </a:extLst>
          </p:cNvPr>
          <p:cNvSpPr/>
          <p:nvPr/>
        </p:nvSpPr>
        <p:spPr>
          <a:xfrm>
            <a:off x="7487446" y="1650959"/>
            <a:ext cx="47622" cy="476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39923B7-D258-24A5-E32E-294CAFBB27F9}"/>
              </a:ext>
            </a:extLst>
          </p:cNvPr>
          <p:cNvSpPr/>
          <p:nvPr/>
        </p:nvSpPr>
        <p:spPr>
          <a:xfrm>
            <a:off x="8104302" y="2480194"/>
            <a:ext cx="47622" cy="476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DB9C67-82F3-6801-A089-296D823D4B6B}"/>
              </a:ext>
            </a:extLst>
          </p:cNvPr>
          <p:cNvCxnSpPr>
            <a:cxnSpLocks/>
            <a:stCxn id="18" idx="4"/>
            <a:endCxn id="6" idx="0"/>
          </p:cNvCxnSpPr>
          <p:nvPr/>
        </p:nvCxnSpPr>
        <p:spPr>
          <a:xfrm flipH="1">
            <a:off x="7379494" y="1698581"/>
            <a:ext cx="131763" cy="684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BB892A1-D8C6-7397-B3A8-6BEFB4170D2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 flipV="1">
            <a:off x="7403305" y="2406650"/>
            <a:ext cx="700997" cy="97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C94B26C-4868-8984-A6B5-1B906233DBC1}"/>
              </a:ext>
            </a:extLst>
          </p:cNvPr>
          <p:cNvSpPr txBox="1"/>
          <p:nvPr/>
        </p:nvSpPr>
        <p:spPr>
          <a:xfrm>
            <a:off x="7507069" y="137367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887872-B716-CECA-F31A-E6A3AC89DCAF}"/>
              </a:ext>
            </a:extLst>
          </p:cNvPr>
          <p:cNvSpPr txBox="1"/>
          <p:nvPr/>
        </p:nvSpPr>
        <p:spPr>
          <a:xfrm>
            <a:off x="8254061" y="23431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node2</a:t>
            </a:r>
            <a:endParaRPr lang="zh-CN" altLang="en-US" dirty="0"/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C93C8D6D-D223-BA6F-83BF-E40351497F02}"/>
              </a:ext>
            </a:extLst>
          </p:cNvPr>
          <p:cNvSpPr/>
          <p:nvPr/>
        </p:nvSpPr>
        <p:spPr>
          <a:xfrm>
            <a:off x="6630194" y="1657349"/>
            <a:ext cx="1498600" cy="1498600"/>
          </a:xfrm>
          <a:prstGeom prst="arc">
            <a:avLst>
              <a:gd name="adj1" fmla="val 13739938"/>
              <a:gd name="adj2" fmla="val 298099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EBDD66D-B1BF-5F6B-77FF-4A77E66FE16F}"/>
              </a:ext>
            </a:extLst>
          </p:cNvPr>
          <p:cNvSpPr txBox="1"/>
          <p:nvPr/>
        </p:nvSpPr>
        <p:spPr>
          <a:xfrm>
            <a:off x="7802880" y="3284220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r>
              <a:rPr lang="zh-CN" altLang="en-US" dirty="0"/>
              <a:t>的子节点分布在</a:t>
            </a:r>
            <a:r>
              <a:rPr lang="en-US" altLang="zh-CN" dirty="0"/>
              <a:t>root</a:t>
            </a:r>
          </a:p>
          <a:p>
            <a:r>
              <a:rPr lang="zh-CN" altLang="en-US" dirty="0"/>
              <a:t>和</a:t>
            </a:r>
            <a:r>
              <a:rPr lang="en-US" altLang="zh-CN" dirty="0" err="1"/>
              <a:t>parentNode</a:t>
            </a:r>
            <a:r>
              <a:rPr lang="zh-CN" altLang="en-US" dirty="0"/>
              <a:t>连线的切线上</a:t>
            </a:r>
          </a:p>
        </p:txBody>
      </p:sp>
    </p:spTree>
    <p:extLst>
      <p:ext uri="{BB962C8B-B14F-4D97-AF65-F5344CB8AC3E}">
        <p14:creationId xmlns:p14="http://schemas.microsoft.com/office/powerpoint/2010/main" val="179829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mingming zhou</dc:creator>
  <cp:lastModifiedBy>mingming zhou</cp:lastModifiedBy>
  <cp:revision>1</cp:revision>
  <dcterms:created xsi:type="dcterms:W3CDTF">2023-07-05T02:26:03Z</dcterms:created>
  <dcterms:modified xsi:type="dcterms:W3CDTF">2023-07-05T03:18:24Z</dcterms:modified>
</cp:coreProperties>
</file>