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256" r:id="rId5"/>
    <p:sldId id="275" r:id="rId6"/>
    <p:sldId id="314" r:id="rId7"/>
    <p:sldId id="283" r:id="rId8"/>
    <p:sldId id="298" r:id="rId9"/>
    <p:sldId id="299" r:id="rId10"/>
    <p:sldId id="302" r:id="rId11"/>
    <p:sldId id="301" r:id="rId12"/>
    <p:sldId id="308" r:id="rId13"/>
    <p:sldId id="309" r:id="rId14"/>
    <p:sldId id="331" r:id="rId15"/>
    <p:sldId id="284" r:id="rId16"/>
    <p:sldId id="267" r:id="rId17"/>
    <p:sldId id="285" r:id="rId18"/>
    <p:sldId id="310" r:id="rId19"/>
    <p:sldId id="311" r:id="rId20"/>
    <p:sldId id="304" r:id="rId21"/>
    <p:sldId id="305" r:id="rId22"/>
    <p:sldId id="313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6"/>
    <a:srgbClr val="2A2827"/>
    <a:srgbClr val="F4B183"/>
    <a:srgbClr val="E7C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>
      <p:cViewPr varScale="1">
        <p:scale>
          <a:sx n="73" d="100"/>
          <a:sy n="73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accent1" phldr="0"/>
      <dgm:spPr/>
      <dgm:t>
        <a:bodyPr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</a:t>
          </a:r>
          <a:r>
            <a:rPr lang="en-US" altLang="zh-CN"/>
            <a:t>equest</a:t>
          </a:r>
          <a:r>
            <a:rPr lang="en-US" altLang="zh-CN"/>
            <a:t/>
          </a:r>
          <a:endParaRPr lang="en-US" altLang="zh-CN"/>
        </a:p>
      </dgm:t>
    </dgm:pt>
    <dgm:pt modelId="{7C4D8020-E6A5-42B0-ACC1-F3A6FF2AC2B4}" cxnId="{7A7B160F-609A-45FC-AAA6-CD3328B916C0}" type="parTrans">
      <dgm:prSet/>
      <dgm:spPr/>
      <dgm:t>
        <a:bodyPr/>
        <a:p>
          <a:endParaRPr lang="zh-CN" altLang="en-US"/>
        </a:p>
      </dgm:t>
    </dgm:pt>
    <dgm:pt modelId="{EC14B256-0355-49D6-9784-F21A5D6A7477}" cxnId="{7A7B160F-609A-45FC-AAA6-CD3328B916C0}" type="sibTrans">
      <dgm:prSet/>
      <dgm:spPr/>
      <dgm:t>
        <a:bodyPr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GET</a:t>
          </a:r>
          <a:r>
            <a:rPr lang="en-US" altLang="zh-CN"/>
            <a:t/>
          </a:r>
          <a:endParaRPr lang="en-US" altLang="zh-CN"/>
        </a:p>
      </dgm:t>
    </dgm:pt>
    <dgm:pt modelId="{90F8E70F-E1C5-4691-812A-47839830C40B}" cxnId="{C991DF7C-CF14-41D4-B444-5C81E236AB0C}" type="parTrans">
      <dgm:prSet/>
      <dgm:spPr/>
      <dgm:t>
        <a:bodyPr/>
        <a:p>
          <a:endParaRPr lang="zh-CN" altLang="en-US"/>
        </a:p>
      </dgm:t>
    </dgm:pt>
    <dgm:pt modelId="{6E8CAA27-4324-4304-92E5-3562A8011552}" cxnId="{C991DF7C-CF14-41D4-B444-5C81E236AB0C}" type="sibTrans">
      <dgm:prSet/>
      <dgm:spPr/>
      <dgm:t>
        <a:bodyPr/>
        <a:p>
          <a:endParaRPr lang="zh-CN" altLang="en-US"/>
        </a:p>
      </dgm:t>
    </dgm:pt>
    <dgm:pt modelId="{37D77502-DD69-4FCD-BFD3-1B91FA3A0B4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POST</a:t>
          </a:r>
          <a:r>
            <a:rPr lang="en-US" altLang="zh-CN"/>
            <a:t/>
          </a:r>
          <a:endParaRPr lang="en-US" altLang="zh-CN"/>
        </a:p>
      </dgm:t>
    </dgm:pt>
    <dgm:pt modelId="{56E3332C-AB51-492A-BF41-0AEAAF10CB36}" cxnId="{270EBE7B-2525-447F-86C8-70A4B6ADA782}" type="parTrans">
      <dgm:prSet/>
      <dgm:spPr/>
      <dgm:t>
        <a:bodyPr/>
        <a:p>
          <a:endParaRPr lang="zh-CN" altLang="en-US"/>
        </a:p>
      </dgm:t>
    </dgm:pt>
    <dgm:pt modelId="{A79A0933-F266-4AC1-9DE1-FD7E900B09C8}" cxnId="{270EBE7B-2525-447F-86C8-70A4B6ADA782}" type="sibTrans">
      <dgm:prSet/>
      <dgm:spPr/>
      <dgm:t>
        <a:bodyPr/>
        <a:p>
          <a:endParaRPr lang="zh-CN" altLang="en-US"/>
        </a:p>
      </dgm:t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2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2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2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2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7A7B160F-609A-45FC-AAA6-CD3328B916C0}" srcId="{C17B9AAD-24D5-4918-8EDF-B332210074D7}" destId="{64128110-2BC2-4E83-AE3D-7442626E6916}" srcOrd="0" destOrd="0" parTransId="{7C4D8020-E6A5-42B0-ACC1-F3A6FF2AC2B4}" sibTransId="{EC14B256-0355-49D6-9784-F21A5D6A7477}"/>
    <dgm:cxn modelId="{C991DF7C-CF14-41D4-B444-5C81E236AB0C}" srcId="{64128110-2BC2-4E83-AE3D-7442626E6916}" destId="{225828B5-AAC3-48E3-8DDE-6E14A1E9FCE8}" srcOrd="0" destOrd="0" parTransId="{90F8E70F-E1C5-4691-812A-47839830C40B}" sibTransId="{6E8CAA27-4324-4304-92E5-3562A8011552}"/>
    <dgm:cxn modelId="{270EBE7B-2525-447F-86C8-70A4B6ADA782}" srcId="{64128110-2BC2-4E83-AE3D-7442626E6916}" destId="{37D77502-DD69-4FCD-BFD3-1B91FA3A0B41}" srcOrd="1" destOrd="0" parTransId="{56E3332C-AB51-492A-BF41-0AEAAF10CB36}" sibTransId="{A79A0933-F266-4AC1-9DE1-FD7E900B09C8}"/>
    <dgm:cxn modelId="{7A17A5E6-21D7-417C-8E1B-E7AF3891E4B8}" type="presOf" srcId="{C17B9AAD-24D5-4918-8EDF-B332210074D7}" destId="{0F89BA2F-7FB1-47A4-B6A8-9A821D15E1C1}" srcOrd="0" destOrd="0" presId="urn:microsoft.com/office/officeart/2005/8/layout/orgChart1"/>
    <dgm:cxn modelId="{EC6035AB-569A-4FD2-A937-69148A297B19}" type="presParOf" srcId="{0F89BA2F-7FB1-47A4-B6A8-9A821D15E1C1}" destId="{43B1D5CD-F6F5-420F-9336-DAB5AE405CAB}" srcOrd="0" destOrd="0" presId="urn:microsoft.com/office/officeart/2005/8/layout/orgChart1"/>
    <dgm:cxn modelId="{C5030085-9AFD-4CC2-88A4-8BE87363C6DD}" type="presParOf" srcId="{43B1D5CD-F6F5-420F-9336-DAB5AE405CAB}" destId="{87C865EB-D9C7-4E5F-B312-83EF73AB58D0}" srcOrd="0" destOrd="0" presId="urn:microsoft.com/office/officeart/2005/8/layout/orgChart1"/>
    <dgm:cxn modelId="{48E463F3-9C14-4CEE-AB0F-65D52A348E6E}" type="presOf" srcId="{64128110-2BC2-4E83-AE3D-7442626E6916}" destId="{87C865EB-D9C7-4E5F-B312-83EF73AB58D0}" srcOrd="0" destOrd="0" presId="urn:microsoft.com/office/officeart/2005/8/layout/orgChart1"/>
    <dgm:cxn modelId="{65E79E9C-7F6A-4D45-B191-B5DE1CA8083A}" type="presParOf" srcId="{87C865EB-D9C7-4E5F-B312-83EF73AB58D0}" destId="{3F87A36D-B515-4CB3-9442-512F3C54FBDD}" srcOrd="0" destOrd="0" presId="urn:microsoft.com/office/officeart/2005/8/layout/orgChart1"/>
    <dgm:cxn modelId="{DC47BC5A-CC6F-4684-B6F3-340F0F01E54B}" type="presOf" srcId="{64128110-2BC2-4E83-AE3D-7442626E6916}" destId="{3F87A36D-B515-4CB3-9442-512F3C54FBDD}" srcOrd="0" destOrd="0" presId="urn:microsoft.com/office/officeart/2005/8/layout/orgChart1"/>
    <dgm:cxn modelId="{E141E266-FA91-4BF9-95B1-A6C1B0D0530D}" type="presParOf" srcId="{87C865EB-D9C7-4E5F-B312-83EF73AB58D0}" destId="{C8EA578D-1EEF-4168-811C-C3CB6C46B153}" srcOrd="1" destOrd="0" presId="urn:microsoft.com/office/officeart/2005/8/layout/orgChart1"/>
    <dgm:cxn modelId="{F8BE73AE-D47E-414E-A5C7-CD2566131AF3}" type="presOf" srcId="{64128110-2BC2-4E83-AE3D-7442626E6916}" destId="{C8EA578D-1EEF-4168-811C-C3CB6C46B153}" srcOrd="0" destOrd="0" presId="urn:microsoft.com/office/officeart/2005/8/layout/orgChart1"/>
    <dgm:cxn modelId="{15FC3FB4-EAE6-440F-834C-656F7D2AC1CF}" type="presParOf" srcId="{43B1D5CD-F6F5-420F-9336-DAB5AE405CAB}" destId="{5BEABAEC-9F0C-4E39-AD8E-6628EFFC11DC}" srcOrd="1" destOrd="0" presId="urn:microsoft.com/office/officeart/2005/8/layout/orgChart1"/>
    <dgm:cxn modelId="{2A3855A3-D0C6-4A0E-BBF9-38E523E62769}" type="presParOf" srcId="{5BEABAEC-9F0C-4E39-AD8E-6628EFFC11DC}" destId="{1F968B94-413B-42AE-BA1D-5E5D1F62B58B}" srcOrd="0" destOrd="1" presId="urn:microsoft.com/office/officeart/2005/8/layout/orgChart1"/>
    <dgm:cxn modelId="{0384F651-C631-40C5-BBC2-877CC5A5A762}" type="presOf" srcId="{90F8E70F-E1C5-4691-812A-47839830C40B}" destId="{1F968B94-413B-42AE-BA1D-5E5D1F62B58B}" srcOrd="0" destOrd="0" presId="urn:microsoft.com/office/officeart/2005/8/layout/orgChart1"/>
    <dgm:cxn modelId="{F9B3698C-AE05-415F-A402-51A755717FC6}" type="presParOf" srcId="{5BEABAEC-9F0C-4E39-AD8E-6628EFFC11DC}" destId="{841E9607-AFA8-422E-867A-D0B9A43F76FB}" srcOrd="1" destOrd="1" presId="urn:microsoft.com/office/officeart/2005/8/layout/orgChart1"/>
    <dgm:cxn modelId="{3615FEFC-FECF-4CCF-9FB0-D3C306880123}" type="presParOf" srcId="{841E9607-AFA8-422E-867A-D0B9A43F76FB}" destId="{7848FCCC-0559-4207-BA93-63FF4F6D75CC}" srcOrd="0" destOrd="1" presId="urn:microsoft.com/office/officeart/2005/8/layout/orgChart1"/>
    <dgm:cxn modelId="{A652D794-960E-4AD5-97E0-146156AE0547}" type="presOf" srcId="{225828B5-AAC3-48E3-8DDE-6E14A1E9FCE8}" destId="{7848FCCC-0559-4207-BA93-63FF4F6D75CC}" srcOrd="0" destOrd="0" presId="urn:microsoft.com/office/officeart/2005/8/layout/orgChart1"/>
    <dgm:cxn modelId="{2A764F93-0AAF-4C2A-A4A0-10E0DEF5E6CD}" type="presParOf" srcId="{7848FCCC-0559-4207-BA93-63FF4F6D75CC}" destId="{2FB69221-32D0-434B-B23D-866F77A6B0EE}" srcOrd="0" destOrd="0" presId="urn:microsoft.com/office/officeart/2005/8/layout/orgChart1"/>
    <dgm:cxn modelId="{024CFE34-C2D9-407E-833C-42D63FE99A8B}" type="presOf" srcId="{225828B5-AAC3-48E3-8DDE-6E14A1E9FCE8}" destId="{2FB69221-32D0-434B-B23D-866F77A6B0EE}" srcOrd="0" destOrd="0" presId="urn:microsoft.com/office/officeart/2005/8/layout/orgChart1"/>
    <dgm:cxn modelId="{9CD9AFFA-CC5A-42AA-9A5E-6B3CE9E85EB2}" type="presParOf" srcId="{7848FCCC-0559-4207-BA93-63FF4F6D75CC}" destId="{5C67B634-DB68-4653-97A5-5D62FE999B47}" srcOrd="1" destOrd="0" presId="urn:microsoft.com/office/officeart/2005/8/layout/orgChart1"/>
    <dgm:cxn modelId="{C0AE9747-EAAF-4C37-AC95-B0D19AE1BC89}" type="presOf" srcId="{225828B5-AAC3-48E3-8DDE-6E14A1E9FCE8}" destId="{5C67B634-DB68-4653-97A5-5D62FE999B47}" srcOrd="0" destOrd="0" presId="urn:microsoft.com/office/officeart/2005/8/layout/orgChart1"/>
    <dgm:cxn modelId="{AE48A2E9-1440-4DD5-9963-C82B10B9065D}" type="presParOf" srcId="{841E9607-AFA8-422E-867A-D0B9A43F76FB}" destId="{A7817FA8-C290-4779-9081-B0B52FF24E56}" srcOrd="1" destOrd="1" presId="urn:microsoft.com/office/officeart/2005/8/layout/orgChart1"/>
    <dgm:cxn modelId="{49163BF5-62D7-499C-9324-7F837D0FE14A}" type="presParOf" srcId="{841E9607-AFA8-422E-867A-D0B9A43F76FB}" destId="{782C31C6-F89C-4EE5-9321-5D7AEDFD4677}" srcOrd="2" destOrd="1" presId="urn:microsoft.com/office/officeart/2005/8/layout/orgChart1"/>
    <dgm:cxn modelId="{8A8F6397-D0E4-47D2-9E2E-B80EE785E95E}" type="presParOf" srcId="{5BEABAEC-9F0C-4E39-AD8E-6628EFFC11DC}" destId="{4336AD91-6774-4DB4-BDD0-A33B76AEE6B7}" srcOrd="2" destOrd="1" presId="urn:microsoft.com/office/officeart/2005/8/layout/orgChart1"/>
    <dgm:cxn modelId="{88AFE19F-041E-4684-9868-2507AB333D6E}" type="presOf" srcId="{56E3332C-AB51-492A-BF41-0AEAAF10CB36}" destId="{4336AD91-6774-4DB4-BDD0-A33B76AEE6B7}" srcOrd="0" destOrd="0" presId="urn:microsoft.com/office/officeart/2005/8/layout/orgChart1"/>
    <dgm:cxn modelId="{57487EF1-1922-4097-ACA1-C981DF821A01}" type="presParOf" srcId="{5BEABAEC-9F0C-4E39-AD8E-6628EFFC11DC}" destId="{9DFAC067-11BC-4885-918F-10D0401D4F77}" srcOrd="3" destOrd="1" presId="urn:microsoft.com/office/officeart/2005/8/layout/orgChart1"/>
    <dgm:cxn modelId="{B39E26FD-4BEE-4888-9C75-4DD1D68739EC}" type="presParOf" srcId="{9DFAC067-11BC-4885-918F-10D0401D4F77}" destId="{3798E192-B322-4C1D-A304-A3A890D1C199}" srcOrd="0" destOrd="3" presId="urn:microsoft.com/office/officeart/2005/8/layout/orgChart1"/>
    <dgm:cxn modelId="{7439F581-B591-4C0B-A3EC-9903D7AB3CD2}" type="presOf" srcId="{37D77502-DD69-4FCD-BFD3-1B91FA3A0B41}" destId="{3798E192-B322-4C1D-A304-A3A890D1C199}" srcOrd="0" destOrd="0" presId="urn:microsoft.com/office/officeart/2005/8/layout/orgChart1"/>
    <dgm:cxn modelId="{A6B10B39-8971-4C3D-B855-DCFA31D44514}" type="presParOf" srcId="{3798E192-B322-4C1D-A304-A3A890D1C199}" destId="{AFBE47F0-7A8F-4C93-AF1D-8BA2F7BEC08C}" srcOrd="0" destOrd="0" presId="urn:microsoft.com/office/officeart/2005/8/layout/orgChart1"/>
    <dgm:cxn modelId="{AF1B84D3-4E6B-46FF-A34E-0FE7923355FA}" type="presOf" srcId="{37D77502-DD69-4FCD-BFD3-1B91FA3A0B41}" destId="{AFBE47F0-7A8F-4C93-AF1D-8BA2F7BEC08C}" srcOrd="0" destOrd="0" presId="urn:microsoft.com/office/officeart/2005/8/layout/orgChart1"/>
    <dgm:cxn modelId="{2D2F6D6F-E6FC-4A76-B6BF-C64041EE5CB2}" type="presParOf" srcId="{3798E192-B322-4C1D-A304-A3A890D1C199}" destId="{2445C7C8-45D2-4D23-B6BE-965FFAF23B88}" srcOrd="1" destOrd="0" presId="urn:microsoft.com/office/officeart/2005/8/layout/orgChart1"/>
    <dgm:cxn modelId="{5FCB5826-5C64-49A9-9F7B-54B29413CFA0}" type="presOf" srcId="{37D77502-DD69-4FCD-BFD3-1B91FA3A0B41}" destId="{2445C7C8-45D2-4D23-B6BE-965FFAF23B88}" srcOrd="0" destOrd="0" presId="urn:microsoft.com/office/officeart/2005/8/layout/orgChart1"/>
    <dgm:cxn modelId="{550CACB3-C6C5-44BA-A19D-D537216F1C39}" type="presParOf" srcId="{9DFAC067-11BC-4885-918F-10D0401D4F77}" destId="{B814C46B-2953-4DFE-86D5-6641B5D8BDFD}" srcOrd="1" destOrd="3" presId="urn:microsoft.com/office/officeart/2005/8/layout/orgChart1"/>
    <dgm:cxn modelId="{E18998E3-CA4A-4781-9FF4-62C8DB8388FF}" type="presParOf" srcId="{9DFAC067-11BC-4885-918F-10D0401D4F77}" destId="{8C5F1B03-FD37-43EA-A7E6-8885D7520042}" srcOrd="2" destOrd="3" presId="urn:microsoft.com/office/officeart/2005/8/layout/orgChart1"/>
    <dgm:cxn modelId="{4B414BF1-ECBF-40F9-AC32-DFB0484F367A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B7038-E59F-4A80-A75E-7AA9F300D739}" type="doc">
      <dgm:prSet loTypeId="process" loCatId="process" qsTypeId="urn:microsoft.com/office/officeart/2005/8/quickstyle/simple1" qsCatId="simple" csTypeId="urn:microsoft.com/office/officeart/2005/8/colors/accent6_1" csCatId="accent1" phldr="0"/>
      <dgm:spPr/>
      <dgm:t>
        <a:bodyPr/>
        <a:p>
          <a:endParaRPr lang="zh-CN" altLang="en-US"/>
        </a:p>
      </dgm:t>
    </dgm:pt>
    <dgm:pt modelId="{E9FF6F63-DE8B-49AE-AD60-255A714A296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使用</a:t>
          </a:r>
          <a:r>
            <a:rPr lang="en-US" altLang="zh-CN"/>
            <a:t>R</a:t>
          </a:r>
          <a:r>
            <a:rPr lang="en-US" altLang="zh-CN"/>
            <a:t>equest</a:t>
          </a:r>
          <a:r>
            <a:rPr lang="zh-CN" altLang="en-US"/>
            <a:t>向</a:t>
          </a:r>
          <a:r>
            <a:rPr lang="zh-CN" altLang="en-US"/>
            <a:t>服务器</a:t>
          </a:r>
          <a:r>
            <a:rPr lang="zh-CN" altLang="en-US"/>
            <a:t>请求</a:t>
          </a:r>
          <a:r>
            <a:rPr lang="zh-CN" altLang="en-US"/>
            <a:t>获取</a:t>
          </a:r>
          <a:r>
            <a:rPr lang="zh-CN" altLang="en-US"/>
            <a:t>网页</a:t>
          </a:r>
          <a:r>
            <a:rPr lang="zh-CN" altLang="en-US"/>
            <a:t>内容</a:t>
          </a:r>
          <a:r>
            <a:rPr lang="zh-CN" altLang="en-US"/>
            <a:t/>
          </a:r>
          <a:endParaRPr lang="zh-CN" altLang="en-US"/>
        </a:p>
      </dgm:t>
    </dgm:pt>
    <dgm:pt modelId="{E2F25AF7-B1AC-494B-B2C1-7761C2AD5D10}" cxnId="{9C59A320-3EAE-4F9F-94AE-662EF0C7C828}" type="parTrans">
      <dgm:prSet/>
      <dgm:spPr/>
      <dgm:t>
        <a:bodyPr/>
        <a:p>
          <a:endParaRPr lang="zh-CN" altLang="en-US"/>
        </a:p>
      </dgm:t>
    </dgm:pt>
    <dgm:pt modelId="{7C3A5ED0-3AE2-4C34-80A5-AFDCC3D00C7D}" cxnId="{9C59A320-3EAE-4F9F-94AE-662EF0C7C828}" type="sibTrans">
      <dgm:prSet/>
      <dgm:spPr/>
      <dgm:t>
        <a:bodyPr/>
        <a:p>
          <a:endParaRPr lang="zh-CN" altLang="en-US"/>
        </a:p>
      </dgm:t>
    </dgm:pt>
    <dgm:pt modelId="{9605A072-0B47-4717-B762-6E4A030618B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使用</a:t>
          </a:r>
          <a:r>
            <a:rPr lang="en-US" altLang="zh-CN"/>
            <a:t>requests.getl()</a:t>
          </a:r>
          <a:r>
            <a:rPr lang="zh-CN" altLang="en-US"/>
            <a:t>方法</a:t>
          </a:r>
          <a:r>
            <a:rPr lang="zh-CN" altLang="en-US"/>
            <a:t/>
          </a:r>
          <a:endParaRPr lang="zh-CN" altLang="en-US"/>
        </a:p>
      </dgm:t>
    </dgm:pt>
    <dgm:pt modelId="{634AE88D-8820-420B-87FD-977F139B503C}" cxnId="{0CE652EF-386E-4BBD-8614-29D0AC287D48}" type="parTrans">
      <dgm:prSet/>
      <dgm:spPr/>
      <dgm:t>
        <a:bodyPr/>
        <a:p>
          <a:endParaRPr lang="zh-CN" altLang="en-US"/>
        </a:p>
      </dgm:t>
    </dgm:pt>
    <dgm:pt modelId="{944FE9C1-9611-4716-B91B-6E3024D1434A}" cxnId="{0CE652EF-386E-4BBD-8614-29D0AC287D48}" type="sibTrans">
      <dgm:prSet/>
      <dgm:spPr/>
      <dgm:t>
        <a:bodyPr/>
        <a:p>
          <a:endParaRPr lang="zh-CN" altLang="en-US"/>
        </a:p>
      </dgm:t>
    </dgm:pt>
    <dgm:pt modelId="{4D3602F6-4A56-471E-94CA-95C297AF4D0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解析</a:t>
          </a:r>
          <a:r>
            <a:rPr lang="zh-CN" altLang="en-US"/>
            <a:t>返回的</a:t>
          </a:r>
          <a:r>
            <a:rPr lang="zh-CN" altLang="en-US"/>
            <a:t>网页</a:t>
          </a:r>
          <a:r>
            <a:rPr lang="zh-CN" altLang="en-US"/>
            <a:t/>
          </a:r>
          <a:endParaRPr lang="zh-CN" altLang="en-US"/>
        </a:p>
      </dgm:t>
    </dgm:pt>
    <dgm:pt modelId="{511DB170-6BB5-4ADD-8085-548C5A4D75BB}" cxnId="{B81573E6-21F2-4AF8-8AC6-BCBD57F225FE}" type="parTrans">
      <dgm:prSet/>
      <dgm:spPr/>
      <dgm:t>
        <a:bodyPr/>
        <a:p>
          <a:endParaRPr lang="zh-CN" altLang="en-US"/>
        </a:p>
      </dgm:t>
    </dgm:pt>
    <dgm:pt modelId="{44F1BF6E-18A0-4182-BD68-FA72641FED89}" cxnId="{B81573E6-21F2-4AF8-8AC6-BCBD57F225FE}" type="sibTrans">
      <dgm:prSet/>
      <dgm:spPr/>
      <dgm:t>
        <a:bodyPr/>
        <a:p>
          <a:endParaRPr lang="zh-CN" altLang="en-US"/>
        </a:p>
      </dgm:t>
    </dgm:pt>
    <dgm:pt modelId="{5137751A-6B92-4416-913C-FAEC6CB5829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使用</a:t>
          </a:r>
          <a:r>
            <a:rPr lang="en-US" altLang="zh-CN"/>
            <a:t>B</a:t>
          </a:r>
          <a:r>
            <a:rPr lang="en-US" altLang="zh-CN"/>
            <a:t>eautifulS</a:t>
          </a:r>
          <a:r>
            <a:rPr lang="en-US" altLang="zh-CN"/>
            <a:t>oup</a:t>
          </a:r>
          <a:r>
            <a:rPr lang="zh-CN" altLang="en-US"/>
            <a:t>方法</a:t>
          </a:r>
          <a:r>
            <a:rPr lang="zh-CN" altLang="en-US"/>
            <a:t/>
          </a:r>
          <a:endParaRPr lang="zh-CN" altLang="en-US"/>
        </a:p>
      </dgm:t>
    </dgm:pt>
    <dgm:pt modelId="{059D19CA-05CD-47BD-8E16-408EC613C9A8}" cxnId="{4C0FE768-2DF0-475A-956A-DC428A0EE47F}" type="parTrans">
      <dgm:prSet/>
      <dgm:spPr/>
      <dgm:t>
        <a:bodyPr/>
        <a:p>
          <a:endParaRPr lang="zh-CN" altLang="en-US"/>
        </a:p>
      </dgm:t>
    </dgm:pt>
    <dgm:pt modelId="{3D0CFC71-DD02-4AEE-931E-800CBFD442DE}" cxnId="{4C0FE768-2DF0-475A-956A-DC428A0EE47F}" type="sibTrans">
      <dgm:prSet/>
      <dgm:spPr/>
      <dgm:t>
        <a:bodyPr/>
        <a:p>
          <a:endParaRPr lang="zh-CN" altLang="en-US"/>
        </a:p>
      </dgm:t>
    </dgm:pt>
    <dgm:pt modelId="{8EAB144A-2E90-44FE-A46A-BD60D74947F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描</a:t>
          </a:r>
          <a:r>
            <a:rPr lang="zh-CN" altLang="en-US">
              <a:sym typeface="+mn-ea"/>
            </a:rPr>
            <a:t>述</a:t>
          </a:r>
          <a:r>
            <a:rPr>
              <a:sym typeface="+mn-ea"/>
            </a:rPr>
            <a:t>要</a:t>
          </a:r>
          <a:r>
            <a:rPr>
              <a:sym typeface="+mn-ea"/>
            </a:rPr>
            <a:t>爬</a:t>
          </a:r>
          <a:r>
            <a:rPr lang="zh-CN" altLang="en-US">
              <a:sym typeface="+mn-ea"/>
            </a:rPr>
            <a:t>取</a:t>
          </a:r>
          <a:r>
            <a:rPr>
              <a:sym typeface="+mn-ea"/>
            </a:rPr>
            <a:t>的</a:t>
          </a:r>
          <a:r>
            <a:rPr>
              <a:sym typeface="+mn-ea"/>
            </a:rPr>
            <a:t>元</a:t>
          </a:r>
          <a:r>
            <a:rPr lang="zh-CN" altLang="en-US">
              <a:sym typeface="+mn-ea"/>
            </a:rPr>
            <a:t>素</a:t>
          </a:r>
          <a:r>
            <a:rPr lang="zh-CN" altLang="en-US"/>
            <a:t/>
          </a:r>
          <a:endParaRPr lang="zh-CN" altLang="en-US"/>
        </a:p>
      </dgm:t>
    </dgm:pt>
    <dgm:pt modelId="{8836434A-28A4-44B9-A384-10BE19888AEE}" cxnId="{AB220417-9AF2-4008-B623-A36921A62505}" type="parTrans">
      <dgm:prSet/>
      <dgm:spPr/>
    </dgm:pt>
    <dgm:pt modelId="{9DDE543C-575F-4B6A-96EA-281AFDD43D17}" cxnId="{AB220417-9AF2-4008-B623-A36921A62505}" type="sibTrans">
      <dgm:prSet/>
      <dgm:spPr/>
    </dgm:pt>
    <dgm:pt modelId="{FF454F3E-973B-4B90-BF4B-632B8070899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使用</a:t>
          </a:r>
          <a:r>
            <a:rPr lang="zh-CN"/>
            <a:t>相对位置</a:t>
          </a:r>
          <a:r>
            <a:rPr lang="zh-CN"/>
            <a:t>或者</a:t>
          </a:r>
          <a:r>
            <a:rPr lang="zh-CN"/>
            <a:t>属性</a:t>
          </a:r>
          <a:r>
            <a:rPr lang="zh-CN"/>
            <a:t>进行</a:t>
          </a:r>
          <a:r>
            <a:rPr lang="zh-CN"/>
            <a:t>定位，</a:t>
          </a:r>
          <a:r>
            <a:rPr lang="zh-CN"/>
            <a:t>找到唯一</a:t>
          </a:r>
          <a:r>
            <a:rPr lang="zh-CN"/>
            <a:t>的</a:t>
          </a:r>
          <a:r>
            <a:rPr lang="zh-CN"/>
            <a:t>特征</a:t>
          </a:r>
          <a:endParaRPr lang="zh-CN"/>
        </a:p>
      </dgm:t>
    </dgm:pt>
    <dgm:pt modelId="{BADFE3FB-2DC2-41DD-A96E-57DCD1BF5E05}" cxnId="{0EF3C48B-8F45-43FC-B61C-C0660E9DF66D}" type="parTrans">
      <dgm:prSet/>
      <dgm:spPr/>
    </dgm:pt>
    <dgm:pt modelId="{BBBF3CB9-83D8-445D-84FF-CE43E98AE7C9}" cxnId="{0EF3C48B-8F45-43FC-B61C-C0660E9DF66D}" type="sibTrans">
      <dgm:prSet/>
      <dgm:spPr/>
    </dgm:pt>
    <dgm:pt modelId="{014A5F92-C593-4D10-AC38-AC58237B6FB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多对一</a:t>
          </a:r>
          <a:r>
            <a:rPr lang="zh-CN"/>
            <a:t>时，</a:t>
          </a:r>
          <a:r>
            <a:rPr lang="zh-CN"/>
            <a:t>只看其</a:t>
          </a:r>
          <a:r>
            <a:rPr lang="zh-CN"/>
            <a:t>父节点</a:t>
          </a:r>
          <a:r>
            <a:rPr lang="zh-CN"/>
            <a:t/>
          </a:r>
          <a:endParaRPr lang="zh-CN"/>
        </a:p>
      </dgm:t>
    </dgm:pt>
    <dgm:pt modelId="{E9565B4C-03AA-4042-BD1B-2A2AC4D42F56}" cxnId="{C147B491-8876-49A2-9EEB-52906D99B6F7}" type="parTrans">
      <dgm:prSet/>
      <dgm:spPr/>
    </dgm:pt>
    <dgm:pt modelId="{07990F3D-27C2-4EAD-954C-84DFEADBAE5F}" cxnId="{C147B491-8876-49A2-9EEB-52906D99B6F7}" type="sibTrans">
      <dgm:prSet/>
      <dgm:spPr/>
    </dgm:pt>
    <dgm:pt modelId="{C77B2DE7-72B5-4696-8020-E9D21215643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整理</a:t>
          </a:r>
          <a:r>
            <a:rPr lang="zh-CN" altLang="en-US"/>
            <a:t>并筛选</a:t>
          </a:r>
          <a:r>
            <a:rPr lang="zh-CN" altLang="en-US"/>
            <a:t/>
          </a:r>
          <a:endParaRPr lang="zh-CN" altLang="en-US"/>
        </a:p>
      </dgm:t>
    </dgm:pt>
    <dgm:pt modelId="{CFDAE099-E9CA-400D-9E0B-5FF2A223D856}" cxnId="{3C1AB230-B03B-4535-ADA1-22CD1117174E}" type="parTrans">
      <dgm:prSet/>
      <dgm:spPr/>
      <dgm:t>
        <a:bodyPr/>
        <a:p>
          <a:endParaRPr lang="zh-CN" altLang="en-US"/>
        </a:p>
      </dgm:t>
    </dgm:pt>
    <dgm:pt modelId="{00E0D5AB-294E-4D02-9E82-5E730EC20037}" cxnId="{3C1AB230-B03B-4535-ADA1-22CD1117174E}" type="sibTrans">
      <dgm:prSet/>
      <dgm:spPr/>
      <dgm:t>
        <a:bodyPr/>
        <a:p>
          <a:endParaRPr lang="zh-CN" altLang="en-US"/>
        </a:p>
      </dgm:t>
    </dgm:pt>
    <dgm:pt modelId="{2C6AD28F-A1D9-42FD-8523-B2CDE1C853B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装入</a:t>
          </a:r>
          <a:r>
            <a:rPr lang="zh-CN" altLang="en-US"/>
            <a:t>一个字典中</a:t>
          </a:r>
          <a:r>
            <a:rPr lang="zh-CN" altLang="en-US"/>
            <a:t/>
          </a:r>
          <a:endParaRPr lang="zh-CN" altLang="en-US"/>
        </a:p>
      </dgm:t>
    </dgm:pt>
    <dgm:pt modelId="{C2130940-6177-476C-8D94-9A73013EDAE3}" cxnId="{352CD73C-1E52-4923-B48C-F06966CC921A}" type="parTrans">
      <dgm:prSet/>
      <dgm:spPr/>
      <dgm:t>
        <a:bodyPr/>
        <a:p>
          <a:endParaRPr lang="zh-CN" altLang="en-US"/>
        </a:p>
      </dgm:t>
    </dgm:pt>
    <dgm:pt modelId="{03815DB2-473C-47DE-A096-BBAC8434EAE7}" cxnId="{352CD73C-1E52-4923-B48C-F06966CC921A}" type="sibTrans">
      <dgm:prSet/>
      <dgm:spPr/>
      <dgm:t>
        <a:bodyPr/>
        <a:p>
          <a:endParaRPr lang="zh-CN" altLang="en-US"/>
        </a:p>
      </dgm:t>
    </dgm:pt>
    <dgm:pt modelId="{4E8D2CA5-E8F3-41AD-B35D-1FCF8CAD3487}" type="pres">
      <dgm:prSet presAssocID="{FB0B7038-E59F-4A80-A75E-7AA9F300D739}" presName="rootnode" presStyleCnt="0">
        <dgm:presLayoutVars>
          <dgm:chMax/>
          <dgm:chPref/>
          <dgm:dir/>
          <dgm:animLvl val="lvl"/>
        </dgm:presLayoutVars>
      </dgm:prSet>
      <dgm:spPr/>
    </dgm:pt>
    <dgm:pt modelId="{4885D9FF-6621-4FC5-A9DE-327AB74500CD}" type="pres">
      <dgm:prSet presAssocID="{E9FF6F63-DE8B-49AE-AD60-255A714A296C}" presName="composite" presStyleCnt="0"/>
      <dgm:spPr/>
    </dgm:pt>
    <dgm:pt modelId="{C1069558-9A0D-4777-9B5C-1F8CC5A904D0}" type="pres">
      <dgm:prSet presAssocID="{E9FF6F63-DE8B-49AE-AD60-255A714A296C}" presName="bentUpArrow1" presStyleLbl="alignImgPlace1" presStyleIdx="0" presStyleCnt="3"/>
      <dgm:spPr/>
    </dgm:pt>
    <dgm:pt modelId="{B6B3DBAD-9628-4182-98C9-C3F56A96B563}" type="pres">
      <dgm:prSet presAssocID="{E9FF6F63-DE8B-49AE-AD60-255A714A296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F563743-F0CD-43FF-8ED9-181590D5AEC7}" type="pres">
      <dgm:prSet presAssocID="{E9FF6F63-DE8B-49AE-AD60-255A714A296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1E93E89-BF11-425F-8AD8-57BDCD076633}" type="pres">
      <dgm:prSet presAssocID="{7C3A5ED0-3AE2-4C34-80A5-AFDCC3D00C7D}" presName="sibTrans" presStyleCnt="0"/>
      <dgm:spPr/>
    </dgm:pt>
    <dgm:pt modelId="{5D08F00E-1A1B-44FE-B733-AC1EDA64F34E}" type="pres">
      <dgm:prSet presAssocID="{4D3602F6-4A56-471E-94CA-95C297AF4D0A}" presName="composite" presStyleCnt="0"/>
      <dgm:spPr/>
    </dgm:pt>
    <dgm:pt modelId="{A3E57910-EB90-4850-9A4E-8662A513D003}" type="pres">
      <dgm:prSet presAssocID="{4D3602F6-4A56-471E-94CA-95C297AF4D0A}" presName="bentUpArrow1" presStyleLbl="alignImgPlace1" presStyleIdx="1" presStyleCnt="3"/>
      <dgm:spPr/>
    </dgm:pt>
    <dgm:pt modelId="{FAF4FC6F-67B2-4C23-BD82-FF5779C49F32}" type="pres">
      <dgm:prSet presAssocID="{4D3602F6-4A56-471E-94CA-95C297AF4D0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F521252-50A6-4EA9-AC51-762FFBA643C9}" type="pres">
      <dgm:prSet presAssocID="{4D3602F6-4A56-471E-94CA-95C297AF4D0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2014751-3328-490B-A771-AD3E49DD01DB}" type="pres">
      <dgm:prSet presAssocID="{44F1BF6E-18A0-4182-BD68-FA72641FED89}" presName="sibTrans" presStyleCnt="0"/>
      <dgm:spPr/>
    </dgm:pt>
    <dgm:pt modelId="{CCAA8644-83DF-4C11-BA8B-B641596F5303}" type="pres">
      <dgm:prSet presAssocID="{8EAB144A-2E90-44FE-A46A-BD60D74947F6}" presName="composite" presStyleCnt="0"/>
      <dgm:spPr/>
    </dgm:pt>
    <dgm:pt modelId="{C2D85050-4FC8-48DF-B918-9CD07185F146}" type="pres">
      <dgm:prSet presAssocID="{8EAB144A-2E90-44FE-A46A-BD60D74947F6}" presName="bentUpArrow1" presStyleLbl="alignImgPlace1" presStyleIdx="2" presStyleCnt="3"/>
      <dgm:spPr/>
    </dgm:pt>
    <dgm:pt modelId="{19C25A5B-B713-4BFA-85D9-8CF090C8BABE}" type="pres">
      <dgm:prSet presAssocID="{8EAB144A-2E90-44FE-A46A-BD60D74947F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2B985FF-8DC0-4360-9F6B-5B31889EB797}" type="pres">
      <dgm:prSet presAssocID="{8EAB144A-2E90-44FE-A46A-BD60D74947F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899FE6A-1ED3-4D5B-8962-699C013B9481}" type="pres">
      <dgm:prSet presAssocID="{9DDE543C-575F-4B6A-96EA-281AFDD43D17}" presName="sibTrans" presStyleCnt="0"/>
      <dgm:spPr/>
    </dgm:pt>
    <dgm:pt modelId="{694786D1-918A-4EAD-89A6-0B79C452A099}" type="pres">
      <dgm:prSet presAssocID="{C77B2DE7-72B5-4696-8020-E9D212156430}" presName="composite" presStyleCnt="0"/>
      <dgm:spPr/>
    </dgm:pt>
    <dgm:pt modelId="{54F8B79A-809C-4F22-B417-84B1257C574F}" type="pres">
      <dgm:prSet presAssocID="{C77B2DE7-72B5-4696-8020-E9D21215643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77AE5A4C-F18E-45E4-8C28-51A262A9F8A9}" type="pres">
      <dgm:prSet presAssocID="{C77B2DE7-72B5-4696-8020-E9D212156430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59A320-3EAE-4F9F-94AE-662EF0C7C828}" srcId="{FB0B7038-E59F-4A80-A75E-7AA9F300D739}" destId="{E9FF6F63-DE8B-49AE-AD60-255A714A296C}" srcOrd="0" destOrd="0" parTransId="{E2F25AF7-B1AC-494B-B2C1-7761C2AD5D10}" sibTransId="{7C3A5ED0-3AE2-4C34-80A5-AFDCC3D00C7D}"/>
    <dgm:cxn modelId="{0CE652EF-386E-4BBD-8614-29D0AC287D48}" srcId="{E9FF6F63-DE8B-49AE-AD60-255A714A296C}" destId="{9605A072-0B47-4717-B762-6E4A030618BB}" srcOrd="0" destOrd="0" parTransId="{634AE88D-8820-420B-87FD-977F139B503C}" sibTransId="{944FE9C1-9611-4716-B91B-6E3024D1434A}"/>
    <dgm:cxn modelId="{B81573E6-21F2-4AF8-8AC6-BCBD57F225FE}" srcId="{FB0B7038-E59F-4A80-A75E-7AA9F300D739}" destId="{4D3602F6-4A56-471E-94CA-95C297AF4D0A}" srcOrd="1" destOrd="0" parTransId="{511DB170-6BB5-4ADD-8085-548C5A4D75BB}" sibTransId="{44F1BF6E-18A0-4182-BD68-FA72641FED89}"/>
    <dgm:cxn modelId="{4C0FE768-2DF0-475A-956A-DC428A0EE47F}" srcId="{4D3602F6-4A56-471E-94CA-95C297AF4D0A}" destId="{5137751A-6B92-4416-913C-FAEC6CB5829E}" srcOrd="0" destOrd="1" parTransId="{059D19CA-05CD-47BD-8E16-408EC613C9A8}" sibTransId="{3D0CFC71-DD02-4AEE-931E-800CBFD442DE}"/>
    <dgm:cxn modelId="{AB220417-9AF2-4008-B623-A36921A62505}" srcId="{FB0B7038-E59F-4A80-A75E-7AA9F300D739}" destId="{8EAB144A-2E90-44FE-A46A-BD60D74947F6}" srcOrd="2" destOrd="0" parTransId="{8836434A-28A4-44B9-A384-10BE19888AEE}" sibTransId="{9DDE543C-575F-4B6A-96EA-281AFDD43D17}"/>
    <dgm:cxn modelId="{0EF3C48B-8F45-43FC-B61C-C0660E9DF66D}" srcId="{8EAB144A-2E90-44FE-A46A-BD60D74947F6}" destId="{FF454F3E-973B-4B90-BF4B-632B80708996}" srcOrd="0" destOrd="2" parTransId="{BADFE3FB-2DC2-41DD-A96E-57DCD1BF5E05}" sibTransId="{BBBF3CB9-83D8-445D-84FF-CE43E98AE7C9}"/>
    <dgm:cxn modelId="{C147B491-8876-49A2-9EEB-52906D99B6F7}" srcId="{8EAB144A-2E90-44FE-A46A-BD60D74947F6}" destId="{014A5F92-C593-4D10-AC38-AC58237B6FB2}" srcOrd="1" destOrd="2" parTransId="{E9565B4C-03AA-4042-BD1B-2A2AC4D42F56}" sibTransId="{07990F3D-27C2-4EAD-954C-84DFEADBAE5F}"/>
    <dgm:cxn modelId="{3C1AB230-B03B-4535-ADA1-22CD1117174E}" srcId="{FB0B7038-E59F-4A80-A75E-7AA9F300D739}" destId="{C77B2DE7-72B5-4696-8020-E9D212156430}" srcOrd="3" destOrd="0" parTransId="{CFDAE099-E9CA-400D-9E0B-5FF2A223D856}" sibTransId="{00E0D5AB-294E-4D02-9E82-5E730EC20037}"/>
    <dgm:cxn modelId="{352CD73C-1E52-4923-B48C-F06966CC921A}" srcId="{C77B2DE7-72B5-4696-8020-E9D212156430}" destId="{2C6AD28F-A1D9-42FD-8523-B2CDE1C853BE}" srcOrd="0" destOrd="3" parTransId="{C2130940-6177-476C-8D94-9A73013EDAE3}" sibTransId="{03815DB2-473C-47DE-A096-BBAC8434EAE7}"/>
    <dgm:cxn modelId="{C571E747-DA62-4727-AD59-44770DF6BFB7}" type="presOf" srcId="{FB0B7038-E59F-4A80-A75E-7AA9F300D739}" destId="{4E8D2CA5-E8F3-41AD-B35D-1FCF8CAD3487}" srcOrd="0" destOrd="0" presId="urn:microsoft.com/office/officeart/2005/8/layout/StepDownProcess"/>
    <dgm:cxn modelId="{C95FC353-4A98-43DA-8283-2542130B3BBA}" type="presParOf" srcId="{4E8D2CA5-E8F3-41AD-B35D-1FCF8CAD3487}" destId="{4885D9FF-6621-4FC5-A9DE-327AB74500CD}" srcOrd="0" destOrd="0" presId="urn:microsoft.com/office/officeart/2005/8/layout/StepDownProcess"/>
    <dgm:cxn modelId="{07F0A307-BFD8-4BE6-AAF8-B2056F258447}" type="presParOf" srcId="{4885D9FF-6621-4FC5-A9DE-327AB74500CD}" destId="{C1069558-9A0D-4777-9B5C-1F8CC5A904D0}" srcOrd="0" destOrd="0" presId="urn:microsoft.com/office/officeart/2005/8/layout/StepDownProcess"/>
    <dgm:cxn modelId="{C73777ED-9112-481D-BDA2-DE1A4FEF113D}" type="presParOf" srcId="{4885D9FF-6621-4FC5-A9DE-327AB74500CD}" destId="{B6B3DBAD-9628-4182-98C9-C3F56A96B563}" srcOrd="1" destOrd="0" presId="urn:microsoft.com/office/officeart/2005/8/layout/StepDownProcess"/>
    <dgm:cxn modelId="{86A3C731-1A69-4E77-A410-CFB223D52A7B}" type="presOf" srcId="{E9FF6F63-DE8B-49AE-AD60-255A714A296C}" destId="{B6B3DBAD-9628-4182-98C9-C3F56A96B563}" srcOrd="0" destOrd="0" presId="urn:microsoft.com/office/officeart/2005/8/layout/StepDownProcess"/>
    <dgm:cxn modelId="{C44C7F01-5DFF-4426-AC71-F4F0792AA74B}" type="presParOf" srcId="{4885D9FF-6621-4FC5-A9DE-327AB74500CD}" destId="{CF563743-F0CD-43FF-8ED9-181590D5AEC7}" srcOrd="2" destOrd="0" presId="urn:microsoft.com/office/officeart/2005/8/layout/StepDownProcess"/>
    <dgm:cxn modelId="{DF4C1879-DF36-438F-B58C-0FE9CA835C9F}" type="presOf" srcId="{9605A072-0B47-4717-B762-6E4A030618BB}" destId="{CF563743-F0CD-43FF-8ED9-181590D5AEC7}" srcOrd="0" destOrd="0" presId="urn:microsoft.com/office/officeart/2005/8/layout/StepDownProcess"/>
    <dgm:cxn modelId="{395FFD74-947A-4AD7-922B-48606BDF64A7}" type="presParOf" srcId="{4E8D2CA5-E8F3-41AD-B35D-1FCF8CAD3487}" destId="{F1E93E89-BF11-425F-8AD8-57BDCD076633}" srcOrd="1" destOrd="0" presId="urn:microsoft.com/office/officeart/2005/8/layout/StepDownProcess"/>
    <dgm:cxn modelId="{B4C7E010-A57F-40B3-92E5-75D1FB502BEC}" type="presParOf" srcId="{4E8D2CA5-E8F3-41AD-B35D-1FCF8CAD3487}" destId="{5D08F00E-1A1B-44FE-B733-AC1EDA64F34E}" srcOrd="2" destOrd="0" presId="urn:microsoft.com/office/officeart/2005/8/layout/StepDownProcess"/>
    <dgm:cxn modelId="{F3E83021-86EE-4433-B7C1-62DDA5EA3DB7}" type="presParOf" srcId="{5D08F00E-1A1B-44FE-B733-AC1EDA64F34E}" destId="{A3E57910-EB90-4850-9A4E-8662A513D003}" srcOrd="0" destOrd="2" presId="urn:microsoft.com/office/officeart/2005/8/layout/StepDownProcess"/>
    <dgm:cxn modelId="{834550EE-176C-42EA-9D6B-006C693ABF01}" type="presParOf" srcId="{5D08F00E-1A1B-44FE-B733-AC1EDA64F34E}" destId="{FAF4FC6F-67B2-4C23-BD82-FF5779C49F32}" srcOrd="1" destOrd="2" presId="urn:microsoft.com/office/officeart/2005/8/layout/StepDownProcess"/>
    <dgm:cxn modelId="{4A551BE2-74C8-48A6-8350-BB1B0E8047EF}" type="presOf" srcId="{4D3602F6-4A56-471E-94CA-95C297AF4D0A}" destId="{FAF4FC6F-67B2-4C23-BD82-FF5779C49F32}" srcOrd="0" destOrd="0" presId="urn:microsoft.com/office/officeart/2005/8/layout/StepDownProcess"/>
    <dgm:cxn modelId="{85E034DC-D403-46A6-BB7F-176F31EBE3C1}" type="presParOf" srcId="{5D08F00E-1A1B-44FE-B733-AC1EDA64F34E}" destId="{8F521252-50A6-4EA9-AC51-762FFBA643C9}" srcOrd="2" destOrd="2" presId="urn:microsoft.com/office/officeart/2005/8/layout/StepDownProcess"/>
    <dgm:cxn modelId="{293FE3B0-5A0C-40D9-B97D-F29E050D16F5}" type="presOf" srcId="{5137751A-6B92-4416-913C-FAEC6CB5829E}" destId="{8F521252-50A6-4EA9-AC51-762FFBA643C9}" srcOrd="0" destOrd="0" presId="urn:microsoft.com/office/officeart/2005/8/layout/StepDownProcess"/>
    <dgm:cxn modelId="{1C23A332-40C0-4FB9-9452-529D714644E9}" type="presParOf" srcId="{4E8D2CA5-E8F3-41AD-B35D-1FCF8CAD3487}" destId="{B2014751-3328-490B-A771-AD3E49DD01DB}" srcOrd="3" destOrd="0" presId="urn:microsoft.com/office/officeart/2005/8/layout/StepDownProcess"/>
    <dgm:cxn modelId="{7E2484CB-D125-447D-AB53-0E6AC620B860}" type="presParOf" srcId="{4E8D2CA5-E8F3-41AD-B35D-1FCF8CAD3487}" destId="{CCAA8644-83DF-4C11-BA8B-B641596F5303}" srcOrd="4" destOrd="0" presId="urn:microsoft.com/office/officeart/2005/8/layout/StepDownProcess"/>
    <dgm:cxn modelId="{F238B135-8DE9-4062-8F5B-1D892BE5111E}" type="presParOf" srcId="{CCAA8644-83DF-4C11-BA8B-B641596F5303}" destId="{C2D85050-4FC8-48DF-B918-9CD07185F146}" srcOrd="0" destOrd="4" presId="urn:microsoft.com/office/officeart/2005/8/layout/StepDownProcess"/>
    <dgm:cxn modelId="{04BC2376-4570-4CD3-A650-6040A359DDF1}" type="presParOf" srcId="{CCAA8644-83DF-4C11-BA8B-B641596F5303}" destId="{19C25A5B-B713-4BFA-85D9-8CF090C8BABE}" srcOrd="1" destOrd="4" presId="urn:microsoft.com/office/officeart/2005/8/layout/StepDownProcess"/>
    <dgm:cxn modelId="{2A2DF370-B7F1-4517-AFB5-14826919FC44}" type="presOf" srcId="{8EAB144A-2E90-44FE-A46A-BD60D74947F6}" destId="{19C25A5B-B713-4BFA-85D9-8CF090C8BABE}" srcOrd="0" destOrd="0" presId="urn:microsoft.com/office/officeart/2005/8/layout/StepDownProcess"/>
    <dgm:cxn modelId="{BD83BC55-5A31-4EEC-AAAE-74FB9EA05BD3}" type="presParOf" srcId="{CCAA8644-83DF-4C11-BA8B-B641596F5303}" destId="{52B985FF-8DC0-4360-9F6B-5B31889EB797}" srcOrd="2" destOrd="4" presId="urn:microsoft.com/office/officeart/2005/8/layout/StepDownProcess"/>
    <dgm:cxn modelId="{D43594E5-69BF-4B67-AB5C-B7F7DAA7CC32}" type="presOf" srcId="{FF454F3E-973B-4B90-BF4B-632B80708996}" destId="{52B985FF-8DC0-4360-9F6B-5B31889EB797}" srcOrd="0" destOrd="0" presId="urn:microsoft.com/office/officeart/2005/8/layout/StepDownProcess"/>
    <dgm:cxn modelId="{D13BF815-84AE-48D5-85DD-CBB70156CFFE}" type="presOf" srcId="{014A5F92-C593-4D10-AC38-AC58237B6FB2}" destId="{52B985FF-8DC0-4360-9F6B-5B31889EB797}" srcOrd="0" destOrd="1" presId="urn:microsoft.com/office/officeart/2005/8/layout/StepDownProcess"/>
    <dgm:cxn modelId="{40C8644E-0649-43FF-8565-B60E284A5B30}" type="presParOf" srcId="{4E8D2CA5-E8F3-41AD-B35D-1FCF8CAD3487}" destId="{1899FE6A-1ED3-4D5B-8962-699C013B9481}" srcOrd="5" destOrd="0" presId="urn:microsoft.com/office/officeart/2005/8/layout/StepDownProcess"/>
    <dgm:cxn modelId="{453AE52D-ACD9-4AE0-B384-95FE395B2F1B}" type="presParOf" srcId="{4E8D2CA5-E8F3-41AD-B35D-1FCF8CAD3487}" destId="{694786D1-918A-4EAD-89A6-0B79C452A099}" srcOrd="6" destOrd="0" presId="urn:microsoft.com/office/officeart/2005/8/layout/StepDownProcess"/>
    <dgm:cxn modelId="{9424E580-5B94-48F8-8A1D-5BE3781ED077}" type="presParOf" srcId="{694786D1-918A-4EAD-89A6-0B79C452A099}" destId="{54F8B79A-809C-4F22-B417-84B1257C574F}" srcOrd="0" destOrd="6" presId="urn:microsoft.com/office/officeart/2005/8/layout/StepDownProcess"/>
    <dgm:cxn modelId="{EAABC606-E51D-4381-9CD2-541059A49205}" type="presOf" srcId="{C77B2DE7-72B5-4696-8020-E9D212156430}" destId="{54F8B79A-809C-4F22-B417-84B1257C574F}" srcOrd="0" destOrd="0" presId="urn:microsoft.com/office/officeart/2005/8/layout/StepDownProcess"/>
    <dgm:cxn modelId="{A0B1308A-5E0D-4D08-A0A6-6044F0620900}" type="presParOf" srcId="{694786D1-918A-4EAD-89A6-0B79C452A099}" destId="{77AE5A4C-F18E-45E4-8C28-51A262A9F8A9}" srcOrd="1" destOrd="6" presId="urn:microsoft.com/office/officeart/2005/8/layout/StepDownProcess"/>
    <dgm:cxn modelId="{2A9A3A99-9D21-4AF0-9C1D-79EF7895B086}" type="presOf" srcId="{2C6AD28F-A1D9-42FD-8523-B2CDE1C853BE}" destId="{77AE5A4C-F18E-45E4-8C28-51A262A9F8A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F968B94-413B-42AE-BA1D-5E5D1F62B58B}">
      <dsp:nvSpPr>
        <dsp:cNvPr id="5" name="任意多边形 4"/>
        <dsp:cNvSpPr/>
      </dsp:nvSpPr>
      <dsp:spPr bwMode="white">
        <a:xfrm>
          <a:off x="1838914" y="2323056"/>
          <a:ext cx="2225086" cy="772344"/>
        </a:xfrm>
        <a:custGeom>
          <a:avLst/>
          <a:gdLst/>
          <a:ahLst/>
          <a:cxnLst/>
          <a:pathLst>
            <a:path w="3504" h="1216">
              <a:moveTo>
                <a:pt x="3504" y="0"/>
              </a:moveTo>
              <a:lnTo>
                <a:pt x="3504" y="608"/>
              </a:lnTo>
              <a:lnTo>
                <a:pt x="0" y="608"/>
              </a:lnTo>
              <a:lnTo>
                <a:pt x="0" y="1216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1838914" y="2323056"/>
        <a:ext cx="2225086" cy="772344"/>
      </dsp:txXfrm>
    </dsp:sp>
    <dsp:sp modelId="{4336AD91-6774-4DB4-BDD0-A33B76AEE6B7}">
      <dsp:nvSpPr>
        <dsp:cNvPr id="8" name="任意多边形 7"/>
        <dsp:cNvSpPr/>
      </dsp:nvSpPr>
      <dsp:spPr bwMode="white">
        <a:xfrm>
          <a:off x="4064000" y="2323056"/>
          <a:ext cx="2225086" cy="772344"/>
        </a:xfrm>
        <a:custGeom>
          <a:avLst/>
          <a:gdLst/>
          <a:ahLst/>
          <a:cxnLst/>
          <a:pathLst>
            <a:path w="3504" h="1216">
              <a:moveTo>
                <a:pt x="0" y="0"/>
              </a:moveTo>
              <a:lnTo>
                <a:pt x="0" y="608"/>
              </a:lnTo>
              <a:lnTo>
                <a:pt x="3504" y="608"/>
              </a:lnTo>
              <a:lnTo>
                <a:pt x="3504" y="1216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4064000" y="2323056"/>
        <a:ext cx="2225086" cy="772344"/>
      </dsp:txXfrm>
    </dsp:sp>
    <dsp:sp modelId="{3F87A36D-B515-4CB3-9442-512F3C54FBDD}">
      <dsp:nvSpPr>
        <dsp:cNvPr id="3" name="矩形 2"/>
        <dsp:cNvSpPr/>
      </dsp:nvSpPr>
      <dsp:spPr bwMode="white">
        <a:xfrm>
          <a:off x="2225086" y="484142"/>
          <a:ext cx="3677828" cy="1838914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dk1">
            <a:shade val="80000"/>
          </a:schemeClr>
        </a:lnRef>
        <a:fillRef idx="2">
          <a:schemeClr val="l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1275" tIns="41275" rIns="41275" bIns="412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R</a:t>
          </a:r>
          <a:r>
            <a:rPr lang="en-US" altLang="zh-CN">
              <a:solidFill>
                <a:schemeClr val="dk1"/>
              </a:solidFill>
            </a:rPr>
            <a:t>equest</a:t>
          </a:r>
          <a:endParaRPr lang="en-US" altLang="zh-CN">
            <a:solidFill>
              <a:schemeClr val="dk1"/>
            </a:solidFill>
          </a:endParaRPr>
        </a:p>
      </dsp:txBody>
      <dsp:txXfrm>
        <a:off x="2225086" y="484142"/>
        <a:ext cx="3677828" cy="1838914"/>
      </dsp:txXfrm>
    </dsp:sp>
    <dsp:sp modelId="{2FB69221-32D0-434B-B23D-866F77A6B0EE}">
      <dsp:nvSpPr>
        <dsp:cNvPr id="6" name="矩形 5"/>
        <dsp:cNvSpPr/>
      </dsp:nvSpPr>
      <dsp:spPr bwMode="white">
        <a:xfrm>
          <a:off x="0" y="3095399"/>
          <a:ext cx="3677828" cy="1838914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dk1">
            <a:shade val="80000"/>
          </a:schemeClr>
        </a:lnRef>
        <a:fillRef idx="2">
          <a:schemeClr val="l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1275" tIns="41275" rIns="41275" bIns="412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GET</a:t>
          </a:r>
          <a:endParaRPr lang="en-US" altLang="zh-CN">
            <a:solidFill>
              <a:schemeClr val="dk1"/>
            </a:solidFill>
          </a:endParaRPr>
        </a:p>
      </dsp:txBody>
      <dsp:txXfrm>
        <a:off x="0" y="3095399"/>
        <a:ext cx="3677828" cy="1838914"/>
      </dsp:txXfrm>
    </dsp:sp>
    <dsp:sp modelId="{AFBE47F0-7A8F-4C93-AF1D-8BA2F7BEC08C}">
      <dsp:nvSpPr>
        <dsp:cNvPr id="9" name="矩形 8"/>
        <dsp:cNvSpPr/>
      </dsp:nvSpPr>
      <dsp:spPr bwMode="white">
        <a:xfrm>
          <a:off x="4450172" y="3095399"/>
          <a:ext cx="3677828" cy="1838914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dk1">
            <a:shade val="80000"/>
          </a:schemeClr>
        </a:lnRef>
        <a:fillRef idx="2">
          <a:schemeClr val="l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1275" tIns="41275" rIns="41275" bIns="412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POST</a:t>
          </a:r>
          <a:endParaRPr lang="en-US" altLang="zh-CN">
            <a:solidFill>
              <a:schemeClr val="dk1"/>
            </a:solidFill>
          </a:endParaRPr>
        </a:p>
      </dsp:txBody>
      <dsp:txXfrm>
        <a:off x="4450172" y="3095399"/>
        <a:ext cx="3677828" cy="1838914"/>
      </dsp:txXfrm>
    </dsp:sp>
    <dsp:sp modelId="{C8EA578D-1EEF-4168-811C-C3CB6C46B153}">
      <dsp:nvSpPr>
        <dsp:cNvPr id="4" name="矩形 3" hidden="1"/>
        <dsp:cNvSpPr/>
      </dsp:nvSpPr>
      <dsp:spPr>
        <a:xfrm>
          <a:off x="2225086" y="484142"/>
          <a:ext cx="735566" cy="1838914"/>
        </a:xfrm>
        <a:prstGeom prst="rect">
          <a:avLst/>
        </a:prstGeom>
      </dsp:spPr>
      <dsp:txXfrm>
        <a:off x="2225086" y="484142"/>
        <a:ext cx="735566" cy="1838914"/>
      </dsp:txXfrm>
    </dsp:sp>
    <dsp:sp modelId="{5C67B634-DB68-4653-97A5-5D62FE999B47}">
      <dsp:nvSpPr>
        <dsp:cNvPr id="7" name="矩形 6" hidden="1"/>
        <dsp:cNvSpPr/>
      </dsp:nvSpPr>
      <dsp:spPr>
        <a:xfrm>
          <a:off x="0" y="3095399"/>
          <a:ext cx="735566" cy="1838914"/>
        </a:xfrm>
        <a:prstGeom prst="rect">
          <a:avLst/>
        </a:prstGeom>
      </dsp:spPr>
      <dsp:txXfrm>
        <a:off x="0" y="3095399"/>
        <a:ext cx="735566" cy="1838914"/>
      </dsp:txXfrm>
    </dsp:sp>
    <dsp:sp modelId="{2445C7C8-45D2-4D23-B6BE-965FFAF23B88}">
      <dsp:nvSpPr>
        <dsp:cNvPr id="10" name="矩形 9" hidden="1"/>
        <dsp:cNvSpPr/>
      </dsp:nvSpPr>
      <dsp:spPr>
        <a:xfrm>
          <a:off x="4450172" y="3095399"/>
          <a:ext cx="735566" cy="1838914"/>
        </a:xfrm>
        <a:prstGeom prst="rect">
          <a:avLst/>
        </a:prstGeom>
      </dsp:spPr>
      <dsp:txXfrm>
        <a:off x="4450172" y="3095399"/>
        <a:ext cx="735566" cy="1838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13930" cy="4854575"/>
        <a:chOff x="0" y="0"/>
        <a:chExt cx="7313930" cy="4854575"/>
      </a:xfrm>
    </dsp:grpSpPr>
    <dsp:sp modelId="{C1069558-9A0D-4777-9B5C-1F8CC5A904D0}">
      <dsp:nvSpPr>
        <dsp:cNvPr id="3" name="直角上箭头 2"/>
        <dsp:cNvSpPr/>
      </dsp:nvSpPr>
      <dsp:spPr bwMode="white">
        <a:xfrm rot="5400000">
          <a:off x="791329" y="1020272"/>
          <a:ext cx="865821" cy="9857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accent6">
            <a:tint val="40000"/>
          </a:schemeClr>
        </a:fillRef>
        <a:effectRef idx="0">
          <a:scrgbClr r="0" g="0" b="0"/>
        </a:effectRef>
        <a:fontRef idx="minor"/>
      </dsp:style>
      <dsp:txXfrm rot="5400000">
        <a:off x="791329" y="1020272"/>
        <a:ext cx="865821" cy="985706"/>
      </dsp:txXfrm>
    </dsp:sp>
    <dsp:sp modelId="{B6B3DBAD-9628-4182-98C9-C3F56A96B563}">
      <dsp:nvSpPr>
        <dsp:cNvPr id="4" name="圆角矩形 3"/>
        <dsp:cNvSpPr/>
      </dsp:nvSpPr>
      <dsp:spPr bwMode="white">
        <a:xfrm>
          <a:off x="551887" y="0"/>
          <a:ext cx="1457533" cy="1020226"/>
        </a:xfrm>
        <a:prstGeom prst="roundRect">
          <a:avLst>
            <a:gd name="adj" fmla="val 1667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使用</a:t>
          </a:r>
          <a:r>
            <a:rPr lang="en-US" altLang="zh-CN">
              <a:solidFill>
                <a:schemeClr val="dk1"/>
              </a:solidFill>
            </a:rPr>
            <a:t>R</a:t>
          </a:r>
          <a:r>
            <a:rPr lang="en-US" altLang="zh-CN">
              <a:solidFill>
                <a:schemeClr val="dk1"/>
              </a:solidFill>
            </a:rPr>
            <a:t>equest</a:t>
          </a:r>
          <a:r>
            <a:rPr lang="zh-CN" altLang="en-US">
              <a:solidFill>
                <a:schemeClr val="dk1"/>
              </a:solidFill>
            </a:rPr>
            <a:t>向</a:t>
          </a:r>
          <a:r>
            <a:rPr lang="zh-CN" altLang="en-US">
              <a:solidFill>
                <a:schemeClr val="dk1"/>
              </a:solidFill>
            </a:rPr>
            <a:t>服务器</a:t>
          </a:r>
          <a:r>
            <a:rPr lang="zh-CN" altLang="en-US">
              <a:solidFill>
                <a:schemeClr val="dk1"/>
              </a:solidFill>
            </a:rPr>
            <a:t>请求</a:t>
          </a:r>
          <a:r>
            <a:rPr lang="zh-CN" altLang="en-US">
              <a:solidFill>
                <a:schemeClr val="dk1"/>
              </a:solidFill>
            </a:rPr>
            <a:t>获取</a:t>
          </a:r>
          <a:r>
            <a:rPr lang="zh-CN" altLang="en-US">
              <a:solidFill>
                <a:schemeClr val="dk1"/>
              </a:solidFill>
            </a:rPr>
            <a:t>网页</a:t>
          </a:r>
          <a:r>
            <a:rPr lang="zh-CN" altLang="en-US">
              <a:solidFill>
                <a:schemeClr val="dk1"/>
              </a:solidFill>
            </a:rPr>
            <a:t>内容</a:t>
          </a:r>
          <a:endParaRPr lang="zh-CN" altLang="en-US">
            <a:solidFill>
              <a:schemeClr val="dk1"/>
            </a:solidFill>
          </a:endParaRPr>
        </a:p>
      </dsp:txBody>
      <dsp:txXfrm>
        <a:off x="551887" y="0"/>
        <a:ext cx="1457533" cy="1020226"/>
      </dsp:txXfrm>
    </dsp:sp>
    <dsp:sp modelId="{CF563743-F0CD-43FF-8ED9-181590D5AEC7}">
      <dsp:nvSpPr>
        <dsp:cNvPr id="5" name="矩形 4"/>
        <dsp:cNvSpPr/>
      </dsp:nvSpPr>
      <dsp:spPr bwMode="white">
        <a:xfrm>
          <a:off x="2009420" y="103074"/>
          <a:ext cx="1060070" cy="8245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使用</a:t>
          </a:r>
          <a:r>
            <a:rPr lang="en-US" altLang="zh-CN">
              <a:solidFill>
                <a:schemeClr val="tx1"/>
              </a:solidFill>
            </a:rPr>
            <a:t>request.url()</a:t>
          </a:r>
          <a:r>
            <a:rPr lang="zh-CN" altLang="en-US">
              <a:solidFill>
                <a:schemeClr val="tx1"/>
              </a:solidFill>
            </a:rPr>
            <a:t>方法</a:t>
          </a:r>
          <a:endParaRPr lang="zh-CN" altLang="en-US">
            <a:solidFill>
              <a:schemeClr val="tx1"/>
            </a:solidFill>
          </a:endParaRPr>
        </a:p>
      </dsp:txBody>
      <dsp:txXfrm>
        <a:off x="2009420" y="103074"/>
        <a:ext cx="1060070" cy="824591"/>
      </dsp:txXfrm>
    </dsp:sp>
    <dsp:sp modelId="{A3E57910-EB90-4850-9A4E-8662A513D003}">
      <dsp:nvSpPr>
        <dsp:cNvPr id="6" name="直角上箭头 5"/>
        <dsp:cNvSpPr/>
      </dsp:nvSpPr>
      <dsp:spPr bwMode="white">
        <a:xfrm rot="5400000">
          <a:off x="2022180" y="2298388"/>
          <a:ext cx="865821" cy="9857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accent6">
            <a:tint val="40000"/>
          </a:schemeClr>
        </a:fillRef>
        <a:effectRef idx="0">
          <a:scrgbClr r="0" g="0" b="0"/>
        </a:effectRef>
        <a:fontRef idx="minor"/>
      </dsp:style>
      <dsp:txXfrm rot="5400000">
        <a:off x="2022180" y="2298388"/>
        <a:ext cx="865821" cy="985706"/>
      </dsp:txXfrm>
    </dsp:sp>
    <dsp:sp modelId="{FAF4FC6F-67B2-4C23-BD82-FF5779C49F32}">
      <dsp:nvSpPr>
        <dsp:cNvPr id="7" name="圆角矩形 6"/>
        <dsp:cNvSpPr/>
      </dsp:nvSpPr>
      <dsp:spPr bwMode="white">
        <a:xfrm>
          <a:off x="1782738" y="1278116"/>
          <a:ext cx="1457533" cy="1020226"/>
        </a:xfrm>
        <a:prstGeom prst="roundRect">
          <a:avLst>
            <a:gd name="adj" fmla="val 1667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解析</a:t>
          </a:r>
          <a:r>
            <a:rPr lang="zh-CN" altLang="en-US">
              <a:solidFill>
                <a:schemeClr val="dk1"/>
              </a:solidFill>
            </a:rPr>
            <a:t>返回的</a:t>
          </a:r>
          <a:r>
            <a:rPr lang="zh-CN" altLang="en-US">
              <a:solidFill>
                <a:schemeClr val="dk1"/>
              </a:solidFill>
            </a:rPr>
            <a:t>网页</a:t>
          </a:r>
          <a:endParaRPr lang="zh-CN" altLang="en-US">
            <a:solidFill>
              <a:schemeClr val="dk1"/>
            </a:solidFill>
          </a:endParaRPr>
        </a:p>
      </dsp:txBody>
      <dsp:txXfrm>
        <a:off x="1782738" y="1278116"/>
        <a:ext cx="1457533" cy="1020226"/>
      </dsp:txXfrm>
    </dsp:sp>
    <dsp:sp modelId="{8F521252-50A6-4EA9-AC51-762FFBA643C9}">
      <dsp:nvSpPr>
        <dsp:cNvPr id="8" name="矩形 7"/>
        <dsp:cNvSpPr/>
      </dsp:nvSpPr>
      <dsp:spPr bwMode="white">
        <a:xfrm>
          <a:off x="3240271" y="1381190"/>
          <a:ext cx="1060070" cy="8245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使用</a:t>
          </a:r>
          <a:r>
            <a:rPr lang="en-US" altLang="zh-CN">
              <a:solidFill>
                <a:schemeClr val="tx1"/>
              </a:solidFill>
            </a:rPr>
            <a:t>B</a:t>
          </a:r>
          <a:r>
            <a:rPr lang="en-US" altLang="zh-CN">
              <a:solidFill>
                <a:schemeClr val="tx1"/>
              </a:solidFill>
            </a:rPr>
            <a:t>eautifulS</a:t>
          </a:r>
          <a:r>
            <a:rPr lang="en-US" altLang="zh-CN">
              <a:solidFill>
                <a:schemeClr val="tx1"/>
              </a:solidFill>
            </a:rPr>
            <a:t>oup</a:t>
          </a:r>
          <a:r>
            <a:rPr lang="zh-CN" altLang="en-US">
              <a:solidFill>
                <a:schemeClr val="tx1"/>
              </a:solidFill>
            </a:rPr>
            <a:t>方法</a:t>
          </a:r>
          <a:endParaRPr lang="zh-CN" altLang="en-US">
            <a:solidFill>
              <a:schemeClr val="tx1"/>
            </a:solidFill>
          </a:endParaRPr>
        </a:p>
      </dsp:txBody>
      <dsp:txXfrm>
        <a:off x="3240271" y="1381190"/>
        <a:ext cx="1060070" cy="824591"/>
      </dsp:txXfrm>
    </dsp:sp>
    <dsp:sp modelId="{C2D85050-4FC8-48DF-B918-9CD07185F146}">
      <dsp:nvSpPr>
        <dsp:cNvPr id="17" name="直角上箭头 16"/>
        <dsp:cNvSpPr/>
      </dsp:nvSpPr>
      <dsp:spPr bwMode="white">
        <a:xfrm rot="5400000">
          <a:off x="3253031" y="3576505"/>
          <a:ext cx="865821" cy="9857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accent6">
            <a:tint val="40000"/>
          </a:schemeClr>
        </a:fillRef>
        <a:effectRef idx="0">
          <a:scrgbClr r="0" g="0" b="0"/>
        </a:effectRef>
        <a:fontRef idx="minor"/>
      </dsp:style>
      <dsp:txXfrm rot="5400000">
        <a:off x="3253031" y="3576505"/>
        <a:ext cx="865821" cy="985706"/>
      </dsp:txXfrm>
    </dsp:sp>
    <dsp:sp modelId="{19C25A5B-B713-4BFA-85D9-8CF090C8BABE}">
      <dsp:nvSpPr>
        <dsp:cNvPr id="18" name="圆角矩形 17"/>
        <dsp:cNvSpPr/>
      </dsp:nvSpPr>
      <dsp:spPr bwMode="white">
        <a:xfrm>
          <a:off x="3013589" y="2556233"/>
          <a:ext cx="1457533" cy="1020226"/>
        </a:xfrm>
        <a:prstGeom prst="roundRect">
          <a:avLst>
            <a:gd name="adj" fmla="val 1667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描</a:t>
          </a:r>
          <a:r>
            <a:rPr lang="zh-CN" altLang="en-US">
              <a:solidFill>
                <a:schemeClr val="dk1"/>
              </a:solidFill>
              <a:sym typeface="+mn-ea"/>
            </a:rPr>
            <a:t>述</a:t>
          </a:r>
          <a:r>
            <a:rPr>
              <a:solidFill>
                <a:schemeClr val="dk1"/>
              </a:solidFill>
              <a:sym typeface="+mn-ea"/>
            </a:rPr>
            <a:t>要</a:t>
          </a:r>
          <a:r>
            <a:rPr>
              <a:solidFill>
                <a:schemeClr val="dk1"/>
              </a:solidFill>
              <a:sym typeface="+mn-ea"/>
            </a:rPr>
            <a:t>爬</a:t>
          </a:r>
          <a:r>
            <a:rPr lang="zh-CN" altLang="en-US">
              <a:solidFill>
                <a:schemeClr val="dk1"/>
              </a:solidFill>
              <a:sym typeface="+mn-ea"/>
            </a:rPr>
            <a:t>取</a:t>
          </a:r>
          <a:r>
            <a:rPr>
              <a:solidFill>
                <a:schemeClr val="dk1"/>
              </a:solidFill>
              <a:sym typeface="+mn-ea"/>
            </a:rPr>
            <a:t>的</a:t>
          </a:r>
          <a:r>
            <a:rPr>
              <a:solidFill>
                <a:schemeClr val="dk1"/>
              </a:solidFill>
              <a:sym typeface="+mn-ea"/>
            </a:rPr>
            <a:t>元</a:t>
          </a:r>
          <a:r>
            <a:rPr lang="zh-CN" altLang="en-US">
              <a:solidFill>
                <a:schemeClr val="dk1"/>
              </a:solidFill>
              <a:sym typeface="+mn-ea"/>
            </a:rPr>
            <a:t>素</a:t>
          </a:r>
          <a:endParaRPr lang="zh-CN" altLang="en-US">
            <a:solidFill>
              <a:schemeClr val="dk1"/>
            </a:solidFill>
          </a:endParaRPr>
        </a:p>
      </dsp:txBody>
      <dsp:txXfrm>
        <a:off x="3013589" y="2556233"/>
        <a:ext cx="1457533" cy="1020226"/>
      </dsp:txXfrm>
    </dsp:sp>
    <dsp:sp modelId="{52B985FF-8DC0-4360-9F6B-5B31889EB797}">
      <dsp:nvSpPr>
        <dsp:cNvPr id="19" name="矩形 18"/>
        <dsp:cNvSpPr/>
      </dsp:nvSpPr>
      <dsp:spPr bwMode="white">
        <a:xfrm>
          <a:off x="4471122" y="2659307"/>
          <a:ext cx="1060070" cy="8245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tx1"/>
              </a:solidFill>
            </a:rPr>
            <a:t>使用</a:t>
          </a:r>
          <a:r>
            <a:rPr lang="zh-CN">
              <a:solidFill>
                <a:schemeClr val="tx1"/>
              </a:solidFill>
            </a:rPr>
            <a:t>相对位置</a:t>
          </a:r>
          <a:r>
            <a:rPr lang="zh-CN">
              <a:solidFill>
                <a:schemeClr val="tx1"/>
              </a:solidFill>
            </a:rPr>
            <a:t>或者</a:t>
          </a:r>
          <a:r>
            <a:rPr lang="zh-CN">
              <a:solidFill>
                <a:schemeClr val="tx1"/>
              </a:solidFill>
            </a:rPr>
            <a:t>属性</a:t>
          </a:r>
          <a:r>
            <a:rPr lang="zh-CN">
              <a:solidFill>
                <a:schemeClr val="tx1"/>
              </a:solidFill>
            </a:rPr>
            <a:t>进行</a:t>
          </a:r>
          <a:r>
            <a:rPr lang="zh-CN">
              <a:solidFill>
                <a:schemeClr val="tx1"/>
              </a:solidFill>
            </a:rPr>
            <a:t>定位，</a:t>
          </a:r>
          <a:r>
            <a:rPr lang="zh-CN">
              <a:solidFill>
                <a:schemeClr val="tx1"/>
              </a:solidFill>
            </a:rPr>
            <a:t>找到唯一</a:t>
          </a:r>
          <a:r>
            <a:rPr lang="zh-CN">
              <a:solidFill>
                <a:schemeClr val="tx1"/>
              </a:solidFill>
            </a:rPr>
            <a:t>的</a:t>
          </a:r>
          <a:r>
            <a:rPr lang="zh-CN">
              <a:solidFill>
                <a:schemeClr val="tx1"/>
              </a:solidFill>
            </a:rPr>
            <a:t>特征</a:t>
          </a:r>
          <a:endParaRPr lang="zh-CN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tx1"/>
              </a:solidFill>
            </a:rPr>
            <a:t>多对一</a:t>
          </a:r>
          <a:r>
            <a:rPr lang="zh-CN">
              <a:solidFill>
                <a:schemeClr val="tx1"/>
              </a:solidFill>
            </a:rPr>
            <a:t>时，</a:t>
          </a:r>
          <a:r>
            <a:rPr lang="zh-CN">
              <a:solidFill>
                <a:schemeClr val="tx1"/>
              </a:solidFill>
            </a:rPr>
            <a:t>只看其</a:t>
          </a:r>
          <a:r>
            <a:rPr lang="zh-CN">
              <a:solidFill>
                <a:schemeClr val="tx1"/>
              </a:solidFill>
            </a:rPr>
            <a:t>父节点</a:t>
          </a:r>
          <a:endParaRPr lang="zh-CN">
            <a:solidFill>
              <a:schemeClr val="tx1"/>
            </a:solidFill>
          </a:endParaRPr>
        </a:p>
      </dsp:txBody>
      <dsp:txXfrm>
        <a:off x="4471122" y="2659307"/>
        <a:ext cx="1060070" cy="824591"/>
      </dsp:txXfrm>
    </dsp:sp>
    <dsp:sp modelId="{54F8B79A-809C-4F22-B417-84B1257C574F}">
      <dsp:nvSpPr>
        <dsp:cNvPr id="9" name="圆角矩形 8"/>
        <dsp:cNvSpPr/>
      </dsp:nvSpPr>
      <dsp:spPr bwMode="white">
        <a:xfrm>
          <a:off x="4244440" y="3834349"/>
          <a:ext cx="1457533" cy="1020226"/>
        </a:xfrm>
        <a:prstGeom prst="roundRect">
          <a:avLst>
            <a:gd name="adj" fmla="val 1667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整理</a:t>
          </a:r>
          <a:r>
            <a:rPr lang="zh-CN" altLang="en-US">
              <a:solidFill>
                <a:schemeClr val="dk1"/>
              </a:solidFill>
            </a:rPr>
            <a:t>并筛选</a:t>
          </a:r>
          <a:endParaRPr lang="zh-CN" altLang="en-US">
            <a:solidFill>
              <a:schemeClr val="dk1"/>
            </a:solidFill>
          </a:endParaRPr>
        </a:p>
      </dsp:txBody>
      <dsp:txXfrm>
        <a:off x="4244440" y="3834349"/>
        <a:ext cx="1457533" cy="1020226"/>
      </dsp:txXfrm>
    </dsp:sp>
    <dsp:sp modelId="{77AE5A4C-F18E-45E4-8C28-51A262A9F8A9}">
      <dsp:nvSpPr>
        <dsp:cNvPr id="10" name="矩形 9"/>
        <dsp:cNvSpPr/>
      </dsp:nvSpPr>
      <dsp:spPr bwMode="white">
        <a:xfrm>
          <a:off x="5701972" y="3937423"/>
          <a:ext cx="1060070" cy="8245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装入</a:t>
          </a:r>
          <a:r>
            <a:rPr lang="zh-CN" altLang="en-US">
              <a:solidFill>
                <a:schemeClr val="tx1"/>
              </a:solidFill>
            </a:rPr>
            <a:t>一个字典中</a:t>
          </a:r>
          <a:endParaRPr lang="zh-CN" altLang="en-US">
            <a:solidFill>
              <a:schemeClr val="tx1"/>
            </a:solidFill>
          </a:endParaRPr>
        </a:p>
      </dsp:txBody>
      <dsp:txXfrm>
        <a:off x="5701972" y="3937423"/>
        <a:ext cx="1060070" cy="82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50B36-9D4A-468C-8410-95B190081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3193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stCxn id="7" idx="3"/>
          </p:cNvCxnSpPr>
          <p:nvPr userDrawn="1"/>
        </p:nvCxnSpPr>
        <p:spPr>
          <a:xfrm flipV="1">
            <a:off x="3217762" y="898746"/>
            <a:ext cx="8974238" cy="2805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终止 6"/>
          <p:cNvSpPr/>
          <p:nvPr userDrawn="1"/>
        </p:nvSpPr>
        <p:spPr>
          <a:xfrm>
            <a:off x="414617" y="557278"/>
            <a:ext cx="2803145" cy="739035"/>
          </a:xfrm>
          <a:prstGeom prst="flowChartTerminator">
            <a:avLst/>
          </a:prstGeom>
          <a:noFill/>
          <a:ln w="15875">
            <a:solidFill>
              <a:srgbClr val="888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98745"/>
            <a:ext cx="414618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16200000">
            <a:off x="1364776" y="898745"/>
            <a:ext cx="414618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0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"/>
          <p:cNvSpPr txBox="1"/>
          <p:nvPr/>
        </p:nvSpPr>
        <p:spPr>
          <a:xfrm>
            <a:off x="2955089" y="2151728"/>
            <a:ext cx="6281822" cy="255333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888886"/>
                </a:solidFill>
                <a:latin typeface="+mj-ea"/>
                <a:ea typeface="+mj-ea"/>
              </a:rPr>
              <a:t>双模网络学习第一周汇报</a:t>
            </a:r>
            <a:endParaRPr lang="zh-CN" altLang="en-US" sz="8000" dirty="0">
              <a:solidFill>
                <a:srgbClr val="888886"/>
              </a:solidFill>
              <a:latin typeface="+mj-ea"/>
              <a:ea typeface="+mj-ea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1658810" y="1546945"/>
            <a:ext cx="8874380" cy="3764111"/>
          </a:xfrm>
          <a:prstGeom prst="flowChartTerminator">
            <a:avLst/>
          </a:prstGeom>
          <a:noFill/>
          <a:ln w="15875">
            <a:solidFill>
              <a:srgbClr val="888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88886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3254" y="5311055"/>
            <a:ext cx="2860402" cy="1546944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102989" y="0"/>
            <a:ext cx="2860402" cy="1546944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70" y="87415"/>
            <a:ext cx="2074260" cy="1372113"/>
          </a:xfrm>
          <a:prstGeom prst="rect">
            <a:avLst/>
          </a:prstGeom>
        </p:spPr>
      </p:pic>
      <p:sp>
        <p:nvSpPr>
          <p:cNvPr id="7" name="TextBox 14"/>
          <p:cNvSpPr txBox="1"/>
          <p:nvPr/>
        </p:nvSpPr>
        <p:spPr>
          <a:xfrm>
            <a:off x="6084570" y="5464175"/>
            <a:ext cx="428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GB" sz="2000" b="1" dirty="0">
                <a:solidFill>
                  <a:srgbClr val="C00000"/>
                </a:solidFill>
              </a:rPr>
              <a:t>20200813——20200819</a:t>
            </a:r>
            <a:endParaRPr lang="en-US" altLang="en-GB" sz="2000" b="1" dirty="0">
              <a:solidFill>
                <a:srgbClr val="C00000"/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4437437" y="4823998"/>
            <a:ext cx="331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88888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RENMIN UNIVERSITY OF CHINA</a:t>
            </a:r>
            <a:endParaRPr lang="en-GB" b="1" dirty="0">
              <a:solidFill>
                <a:srgbClr val="88888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6084570" y="5885180"/>
            <a:ext cx="428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GB" sz="2000" b="1" dirty="0">
                <a:solidFill>
                  <a:schemeClr val="tx1"/>
                </a:solidFill>
              </a:rPr>
              <a:t>2019103863 </a:t>
            </a:r>
            <a:r>
              <a:rPr lang="zh-CN" altLang="en-US" sz="2000" b="1" dirty="0">
                <a:solidFill>
                  <a:schemeClr val="tx1"/>
                </a:solidFill>
              </a:rPr>
              <a:t>王智琳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28" grpId="0" bldLvl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18900000" flipH="1">
            <a:off x="3077933" y="3429000"/>
            <a:ext cx="4419025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5126" y="1105287"/>
            <a:ext cx="1903730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rPr>
              <a:t>03</a:t>
            </a:r>
            <a:endParaRPr lang="zh-CN" altLang="en-US" sz="13000" dirty="0">
              <a:solidFill>
                <a:srgbClr val="888886"/>
              </a:solidFill>
              <a:effectLst>
                <a:outerShdw blurRad="50800" dist="50800" dir="2700000" algn="ctr" rotWithShape="0">
                  <a:srgbClr val="000000">
                    <a:alpha val="40000"/>
                  </a:srgbClr>
                </a:outerShdw>
              </a:effectLst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95522" y="3085851"/>
            <a:ext cx="1983846" cy="686298"/>
            <a:chOff x="5104077" y="3085851"/>
            <a:chExt cx="1983846" cy="686298"/>
          </a:xfrm>
        </p:grpSpPr>
        <p:sp>
          <p:nvSpPr>
            <p:cNvPr id="7" name="流程图: 终止 6"/>
            <p:cNvSpPr/>
            <p:nvPr/>
          </p:nvSpPr>
          <p:spPr>
            <a:xfrm>
              <a:off x="5104077" y="3085851"/>
              <a:ext cx="1983846" cy="686298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8888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91289" y="3197533"/>
              <a:ext cx="127889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27555" y="1906905"/>
            <a:ext cx="6772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/>
              <a:t>requests</a:t>
            </a:r>
            <a:endParaRPr lang="en-US" altLang="zh-CN" sz="3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/>
              <a:t>BeautifulSoup</a:t>
            </a:r>
            <a:endParaRPr lang="en-US" altLang="zh-CN" sz="3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ym typeface="+mn-ea"/>
              </a:rPr>
              <a:t>urllib.request</a:t>
            </a:r>
            <a:endParaRPr lang="en-US" altLang="zh-CN" sz="3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/>
              <a:t>正则表达式</a:t>
            </a:r>
            <a:endParaRPr lang="zh-CN" altLang="en-US" sz="3600"/>
          </a:p>
        </p:txBody>
      </p:sp>
      <p:grpSp>
        <p:nvGrpSpPr>
          <p:cNvPr id="5" name="组合 4"/>
          <p:cNvGrpSpPr/>
          <p:nvPr/>
        </p:nvGrpSpPr>
        <p:grpSpPr>
          <a:xfrm>
            <a:off x="563880" y="0"/>
            <a:ext cx="11360150" cy="1313815"/>
            <a:chOff x="888" y="0"/>
            <a:chExt cx="17890" cy="2069"/>
          </a:xfrm>
        </p:grpSpPr>
        <p:grpSp>
          <p:nvGrpSpPr>
            <p:cNvPr id="14" name="组合 13"/>
            <p:cNvGrpSpPr/>
            <p:nvPr/>
          </p:nvGrpSpPr>
          <p:grpSpPr>
            <a:xfrm>
              <a:off x="888" y="0"/>
              <a:ext cx="17890" cy="2069"/>
              <a:chOff x="1013" y="0"/>
              <a:chExt cx="17890" cy="206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2" y="0"/>
                <a:ext cx="1831" cy="1212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013" y="617"/>
                <a:ext cx="1444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5400" dirty="0">
                    <a:solidFill>
                      <a:srgbClr val="888886"/>
                    </a:solidFill>
                    <a:effectLst>
                      <a:outerShdw blurRad="50800" dist="50800" dir="2700000" algn="ctr" rotWithShape="0">
                        <a:srgbClr val="000000">
                          <a:alpha val="40000"/>
                        </a:srgbClr>
                      </a:outerShdw>
                    </a:effectLst>
                    <a:latin typeface="Script MT Bold" panose="03040602040607080904" pitchFamily="66" charset="0"/>
                    <a:ea typeface="Yu Gothic UI Light" panose="020B0300000000000000" pitchFamily="34" charset="-128"/>
                  </a:rPr>
                  <a:t>03</a:t>
                </a:r>
                <a:endParaRPr lang="en-US" altLang="zh-CN" sz="5400" dirty="0">
                  <a:solidFill>
                    <a:srgbClr val="888886"/>
                  </a:solidFill>
                  <a:effectLst>
                    <a:outerShdw blurRad="50800" dist="50800" dir="2700000" algn="ctr" rotWithShape="0">
                      <a:srgbClr val="000000">
                        <a:alpha val="40000"/>
                      </a:srgbClr>
                    </a:outerShdw>
                  </a:effectLst>
                  <a:latin typeface="Script MT Bold" panose="03040602040607080904" pitchFamily="66" charset="0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407" y="1052"/>
              <a:ext cx="26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Python</a:t>
              </a:r>
              <a:endParaRPr lang="zh-CN" altLang="en-US" sz="2400"/>
            </a:p>
          </p:txBody>
        </p:sp>
      </p:grp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3680" y="2200910"/>
            <a:ext cx="1143635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lvl="0" indent="-285750" algn="l">
              <a:buClrTx/>
              <a:buSzTx/>
              <a:buFont typeface="Arial" panose="020B0604020202020204" pitchFamily="34" charset="0"/>
            </a:pPr>
            <a:r>
              <a:rPr lang="en-US" altLang="zh-CN" sz="2800">
                <a:sym typeface="+mn-ea"/>
              </a:rPr>
              <a:t>requests： 负责连接网络，传输http协议,.get()方法</a:t>
            </a:r>
            <a:endParaRPr lang="en-US" altLang="zh-CN" sz="2800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</a:pPr>
            <a:endParaRPr lang="en-US" altLang="zh-CN" sz="2800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</a:pPr>
            <a:r>
              <a:rPr lang="en-US" altLang="zh-CN" sz="2800">
                <a:sym typeface="+mn-ea"/>
              </a:rPr>
              <a:t>bs4：负责将网络变成结构化数据，.select();.find_all()方法</a:t>
            </a:r>
            <a:endParaRPr lang="en-US" altLang="zh-CN" sz="2800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</a:pPr>
            <a:endParaRPr lang="en-US" altLang="zh-CN" sz="2800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</a:pPr>
            <a:r>
              <a:rPr lang="en-US" altLang="zh-CN" sz="2800">
                <a:sym typeface="+mn-ea"/>
              </a:rPr>
              <a:t>urllib.request：python3.3+用urllib.request代替urllib2,.urlopen(),.read()</a:t>
            </a:r>
            <a:endParaRPr lang="en-US" altLang="zh-CN" sz="2800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</a:pPr>
            <a:r>
              <a:rPr lang="en-US" altLang="zh-CN" sz="2800">
                <a:sym typeface="+mn-ea"/>
              </a:rPr>
              <a:t>re：负责解析正则表达式 .c</a:t>
            </a:r>
            <a:r>
              <a:rPr lang="en-US" altLang="zh-CN" sz="2800">
                <a:sym typeface="+mn-ea"/>
              </a:rPr>
              <a:t>o</a:t>
            </a:r>
            <a:r>
              <a:rPr lang="en-US" altLang="zh-CN" sz="2800">
                <a:sym typeface="+mn-ea"/>
              </a:rPr>
              <a:t>mpile()</a:t>
            </a:r>
            <a:endParaRPr lang="en-US" altLang="zh-CN" sz="280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3880" y="0"/>
            <a:ext cx="11360150" cy="1313815"/>
            <a:chOff x="888" y="0"/>
            <a:chExt cx="17890" cy="2069"/>
          </a:xfrm>
        </p:grpSpPr>
        <p:grpSp>
          <p:nvGrpSpPr>
            <p:cNvPr id="14" name="组合 13"/>
            <p:cNvGrpSpPr/>
            <p:nvPr/>
          </p:nvGrpSpPr>
          <p:grpSpPr>
            <a:xfrm>
              <a:off x="888" y="0"/>
              <a:ext cx="17890" cy="2069"/>
              <a:chOff x="1013" y="0"/>
              <a:chExt cx="17890" cy="206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2" y="0"/>
                <a:ext cx="1831" cy="1212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013" y="617"/>
                <a:ext cx="1444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5400" b="1" dirty="0">
                    <a:solidFill>
                      <a:srgbClr val="888886"/>
                    </a:solidFill>
                    <a:effectLst>
                      <a:outerShdw blurRad="50800" dist="50800" dir="2700000" algn="ctr" rotWithShape="0">
                        <a:srgbClr val="000000">
                          <a:alpha val="40000"/>
                        </a:srgbClr>
                      </a:outerShdw>
                    </a:effectLst>
                    <a:latin typeface="Script MT Bold" panose="03040602040607080904" pitchFamily="66" charset="0"/>
                    <a:ea typeface="Yu Gothic UI Light" panose="020B0300000000000000" pitchFamily="34" charset="-128"/>
                  </a:rPr>
                  <a:t>03</a:t>
                </a:r>
                <a:endParaRPr lang="en-US" altLang="zh-CN" sz="5400" b="1" dirty="0">
                  <a:solidFill>
                    <a:srgbClr val="888886"/>
                  </a:solidFill>
                  <a:effectLst>
                    <a:outerShdw blurRad="50800" dist="50800" dir="2700000" algn="ctr" rotWithShape="0">
                      <a:srgbClr val="000000">
                        <a:alpha val="40000"/>
                      </a:srgbClr>
                    </a:outerShdw>
                  </a:effectLst>
                  <a:latin typeface="Script MT Bold" panose="03040602040607080904" pitchFamily="66" charset="0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407" y="1052"/>
              <a:ext cx="26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Python</a:t>
              </a:r>
              <a:endParaRPr lang="en-US" altLang="zh-CN" sz="2400" b="1"/>
            </a:p>
          </p:txBody>
        </p:sp>
      </p:grp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18900000" flipH="1">
            <a:off x="3077933" y="3429000"/>
            <a:ext cx="4419025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5126" y="1105287"/>
            <a:ext cx="1903730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rPr>
              <a:t>04</a:t>
            </a:r>
            <a:endParaRPr lang="zh-CN" altLang="en-US" sz="13000" dirty="0">
              <a:solidFill>
                <a:srgbClr val="888886"/>
              </a:solidFill>
              <a:effectLst>
                <a:outerShdw blurRad="50800" dist="50800" dir="2700000" algn="ctr" rotWithShape="0">
                  <a:srgbClr val="000000">
                    <a:alpha val="40000"/>
                  </a:srgbClr>
                </a:outerShdw>
              </a:effectLst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83890" y="3085465"/>
            <a:ext cx="3820795" cy="686435"/>
            <a:chOff x="5104077" y="3085851"/>
            <a:chExt cx="2499712" cy="686298"/>
          </a:xfrm>
        </p:grpSpPr>
        <p:sp>
          <p:nvSpPr>
            <p:cNvPr id="7" name="流程图: 终止 6"/>
            <p:cNvSpPr/>
            <p:nvPr/>
          </p:nvSpPr>
          <p:spPr>
            <a:xfrm>
              <a:off x="5104077" y="3085851"/>
              <a:ext cx="1983846" cy="686298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8888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00875" y="3198859"/>
              <a:ext cx="2402914" cy="460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解析网页的基本步骤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2310" y="19050"/>
            <a:ext cx="11200436" cy="1263015"/>
            <a:chOff x="1106" y="30"/>
            <a:chExt cx="17638" cy="1989"/>
          </a:xfrm>
        </p:grpSpPr>
        <p:sp>
          <p:nvSpPr>
            <p:cNvPr id="61" name="文本框 60"/>
            <p:cNvSpPr txBox="1"/>
            <p:nvPr/>
          </p:nvSpPr>
          <p:spPr>
            <a:xfrm>
              <a:off x="1106" y="809"/>
              <a:ext cx="141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888886"/>
                  </a:solidFill>
                  <a:latin typeface="Script MT Bold" panose="03040602040607080904" pitchFamily="66" charset="0"/>
                  <a:ea typeface="Yu Gothic UI Light" panose="020B0300000000000000" pitchFamily="34" charset="-128"/>
                </a:rPr>
                <a:t>04</a:t>
              </a:r>
              <a:endParaRPr lang="zh-CN" altLang="en-US" sz="4400" b="1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3" y="30"/>
              <a:ext cx="1831" cy="1212"/>
            </a:xfrm>
            <a:prstGeom prst="rect">
              <a:avLst/>
            </a:prstGeom>
          </p:spPr>
        </p:pic>
      </p:grpSp>
      <p:graphicFrame>
        <p:nvGraphicFramePr>
          <p:cNvPr id="5" name="图示 4"/>
          <p:cNvGraphicFramePr/>
          <p:nvPr/>
        </p:nvGraphicFramePr>
        <p:xfrm>
          <a:off x="3425825" y="1283335"/>
          <a:ext cx="731393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64970" y="70485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步骤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18900000" flipH="1">
            <a:off x="3077933" y="3429000"/>
            <a:ext cx="4419025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5126" y="1105287"/>
            <a:ext cx="1903730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rPr>
              <a:t>05</a:t>
            </a:r>
            <a:endParaRPr lang="zh-CN" altLang="en-US" sz="13000" dirty="0">
              <a:solidFill>
                <a:srgbClr val="888886"/>
              </a:solidFill>
              <a:effectLst>
                <a:outerShdw blurRad="50800" dist="50800" dir="2700000" algn="ctr" rotWithShape="0">
                  <a:srgbClr val="000000">
                    <a:alpha val="40000"/>
                  </a:srgbClr>
                </a:outerShdw>
              </a:effectLst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95522" y="3085851"/>
            <a:ext cx="1983846" cy="686298"/>
            <a:chOff x="5104077" y="3085851"/>
            <a:chExt cx="1983846" cy="686298"/>
          </a:xfrm>
        </p:grpSpPr>
        <p:sp>
          <p:nvSpPr>
            <p:cNvPr id="7" name="流程图: 终止 6"/>
            <p:cNvSpPr/>
            <p:nvPr/>
          </p:nvSpPr>
          <p:spPr>
            <a:xfrm>
              <a:off x="5104077" y="3085851"/>
              <a:ext cx="1983846" cy="686298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8888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88114" y="3198168"/>
              <a:ext cx="14020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代码分析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18900000" flipH="1">
            <a:off x="3077933" y="3429000"/>
            <a:ext cx="4419025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5126" y="1105287"/>
            <a:ext cx="1903730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rPr>
              <a:t>06</a:t>
            </a:r>
            <a:endParaRPr lang="zh-CN" altLang="en-US" sz="13000" dirty="0">
              <a:solidFill>
                <a:srgbClr val="888886"/>
              </a:solidFill>
              <a:effectLst>
                <a:outerShdw blurRad="50800" dist="50800" dir="2700000" algn="ctr" rotWithShape="0">
                  <a:srgbClr val="000000">
                    <a:alpha val="40000"/>
                  </a:srgbClr>
                </a:outerShdw>
              </a:effectLst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95775" y="3072130"/>
            <a:ext cx="2874645" cy="700405"/>
            <a:chOff x="5104077" y="3085851"/>
            <a:chExt cx="2316672" cy="686298"/>
          </a:xfrm>
        </p:grpSpPr>
        <p:sp>
          <p:nvSpPr>
            <p:cNvPr id="7" name="流程图: 终止 6"/>
            <p:cNvSpPr/>
            <p:nvPr/>
          </p:nvSpPr>
          <p:spPr>
            <a:xfrm>
              <a:off x="5104077" y="3085851"/>
              <a:ext cx="1983846" cy="686298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8888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104269" y="3197533"/>
              <a:ext cx="2316480" cy="451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一些工具和教程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89100" y="1602105"/>
            <a:ext cx="6398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工具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anacoda 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jupyter notebook </a:t>
            </a:r>
            <a:r>
              <a:rPr lang="zh-CN" altLang="en-US" i="1" u="sng"/>
              <a:t>https://blog.csdn.net/lllll8991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pycharmy </a:t>
            </a:r>
            <a:r>
              <a:rPr lang="en-US" altLang="zh-CN" i="1" u="sng"/>
              <a:t> https://www.runoob.com/w3cnote/pycharm-windows-install.html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notepad++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55470" y="3759835"/>
            <a:ext cx="57188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入门</a:t>
            </a:r>
            <a:r>
              <a:rPr lang="zh-CN" altLang="en-US"/>
              <a:t>教程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Python</a:t>
            </a:r>
            <a:r>
              <a:rPr lang="zh-CN" altLang="en-US"/>
              <a:t>：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ü"/>
            </a:pPr>
            <a:r>
              <a:rPr lang="zh-CN" altLang="en-US"/>
              <a:t>https://www.liaoxuefeng.com/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ü"/>
            </a:pPr>
            <a:r>
              <a:rPr lang="zh-CN" altLang="en-US"/>
              <a:t>菜鸟教程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ü"/>
            </a:pPr>
            <a:r>
              <a:rPr lang="zh-CN" altLang="en-US"/>
              <a:t>《利用</a:t>
            </a:r>
            <a:r>
              <a:rPr lang="en-US" altLang="zh-CN"/>
              <a:t>Python</a:t>
            </a:r>
            <a:r>
              <a:rPr lang="zh-CN" altLang="en-US"/>
              <a:t>进行数据分析》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爬虫：</a:t>
            </a:r>
            <a:endParaRPr lang="zh-CN" altLang="en-US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https://cuiqingcai.com/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1030" y="118745"/>
            <a:ext cx="11224260" cy="1182370"/>
            <a:chOff x="978" y="187"/>
            <a:chExt cx="17676" cy="1862"/>
          </a:xfrm>
        </p:grpSpPr>
        <p:sp>
          <p:nvSpPr>
            <p:cNvPr id="23" name="文本框 22"/>
            <p:cNvSpPr txBox="1"/>
            <p:nvPr/>
          </p:nvSpPr>
          <p:spPr>
            <a:xfrm>
              <a:off x="978" y="742"/>
              <a:ext cx="135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800" dirty="0">
                  <a:solidFill>
                    <a:srgbClr val="888886"/>
                  </a:solidFill>
                  <a:effectLst>
                    <a:outerShdw blurRad="50800" dist="50800" dir="2700000" algn="ctr" rotWithShape="0">
                      <a:srgbClr val="000000">
                        <a:alpha val="40000"/>
                      </a:srgbClr>
                    </a:outerShdw>
                  </a:effectLst>
                  <a:latin typeface="Script MT Bold" panose="03040602040607080904" pitchFamily="66" charset="0"/>
                  <a:ea typeface="Yu Gothic UI Light" panose="020B0300000000000000" pitchFamily="34" charset="-128"/>
                </a:rPr>
                <a:t>06</a:t>
              </a:r>
              <a:endParaRPr lang="en-US" altLang="zh-CN" sz="48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3" y="187"/>
              <a:ext cx="1831" cy="121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18900000" flipH="1">
            <a:off x="3077933" y="3429000"/>
            <a:ext cx="4419025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5126" y="1105287"/>
            <a:ext cx="1914525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rPr>
              <a:t>07</a:t>
            </a:r>
            <a:endParaRPr lang="zh-CN" altLang="en-US" sz="13000" dirty="0">
              <a:solidFill>
                <a:srgbClr val="888886"/>
              </a:solidFill>
              <a:effectLst>
                <a:outerShdw blurRad="50800" dist="50800" dir="2700000" algn="ctr" rotWithShape="0">
                  <a:srgbClr val="000000">
                    <a:alpha val="40000"/>
                  </a:srgbClr>
                </a:outerShdw>
              </a:effectLst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95522" y="3085851"/>
            <a:ext cx="1983846" cy="686298"/>
            <a:chOff x="5104077" y="3085851"/>
            <a:chExt cx="1983846" cy="686298"/>
          </a:xfrm>
        </p:grpSpPr>
        <p:sp>
          <p:nvSpPr>
            <p:cNvPr id="7" name="流程图: 终止 6"/>
            <p:cNvSpPr/>
            <p:nvPr/>
          </p:nvSpPr>
          <p:spPr>
            <a:xfrm>
              <a:off x="5104077" y="3085851"/>
              <a:ext cx="1983846" cy="686298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8888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47779" y="3197533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遇到的</a:t>
              </a: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73860" y="2172970"/>
            <a:ext cx="781621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\n</a:t>
            </a:r>
            <a:r>
              <a:rPr lang="zh-CN" altLang="en-US" sz="2800"/>
              <a:t>，【 等特殊符号未能去掉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摘要和文献爬取未能解决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akwords</a:t>
            </a:r>
            <a:r>
              <a:rPr lang="zh-CN" altLang="en-US" sz="2800"/>
              <a:t>、</a:t>
            </a:r>
            <a:r>
              <a:rPr lang="en-US" altLang="zh-CN" sz="2800"/>
              <a:t>kwords</a:t>
            </a:r>
            <a:r>
              <a:rPr lang="zh-CN" altLang="en-US" sz="2800"/>
              <a:t>显示问题未能解决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找元素唯一特征的方法？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有没有比较好的学习资源推荐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grpSp>
        <p:nvGrpSpPr>
          <p:cNvPr id="3" name="组合 2"/>
          <p:cNvGrpSpPr/>
          <p:nvPr/>
        </p:nvGrpSpPr>
        <p:grpSpPr>
          <a:xfrm>
            <a:off x="621030" y="118745"/>
            <a:ext cx="11223625" cy="1181735"/>
            <a:chOff x="978" y="187"/>
            <a:chExt cx="17675" cy="1861"/>
          </a:xfrm>
        </p:grpSpPr>
        <p:sp>
          <p:nvSpPr>
            <p:cNvPr id="23" name="文本框 22"/>
            <p:cNvSpPr txBox="1"/>
            <p:nvPr/>
          </p:nvSpPr>
          <p:spPr>
            <a:xfrm>
              <a:off x="978" y="742"/>
              <a:ext cx="135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800" dirty="0">
                  <a:solidFill>
                    <a:srgbClr val="888886"/>
                  </a:solidFill>
                  <a:effectLst>
                    <a:outerShdw blurRad="50800" dist="50800" dir="2700000" algn="ctr" rotWithShape="0">
                      <a:srgbClr val="000000">
                        <a:alpha val="40000"/>
                      </a:srgbClr>
                    </a:outerShdw>
                  </a:effectLst>
                  <a:latin typeface="Script MT Bold" panose="03040602040607080904" pitchFamily="66" charset="0"/>
                  <a:ea typeface="Yu Gothic UI Light" panose="020B0300000000000000" pitchFamily="34" charset="-128"/>
                </a:rPr>
                <a:t>07</a:t>
              </a:r>
              <a:endParaRPr lang="en-US" altLang="zh-CN" sz="48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3" y="187"/>
              <a:ext cx="1831" cy="121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V="1">
            <a:off x="1752301" y="1"/>
            <a:ext cx="1" cy="6857999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52301" y="378542"/>
            <a:ext cx="10420869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终止 33"/>
          <p:cNvSpPr/>
          <p:nvPr/>
        </p:nvSpPr>
        <p:spPr>
          <a:xfrm>
            <a:off x="3353852" y="26222"/>
            <a:ext cx="3359462" cy="703321"/>
          </a:xfrm>
          <a:prstGeom prst="flowChartTerminator">
            <a:avLst/>
          </a:prstGeom>
          <a:solidFill>
            <a:schemeClr val="bg1"/>
          </a:solidFill>
          <a:ln w="15875">
            <a:solidFill>
              <a:srgbClr val="888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752301" y="1368161"/>
            <a:ext cx="10439699" cy="11344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750060" y="2297430"/>
            <a:ext cx="10423525" cy="3302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9" idx="3"/>
          </p:cNvCxnSpPr>
          <p:nvPr/>
        </p:nvCxnSpPr>
        <p:spPr>
          <a:xfrm>
            <a:off x="1824355" y="5323205"/>
            <a:ext cx="10391140" cy="1778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8"/>
          <p:cNvSpPr txBox="1"/>
          <p:nvPr/>
        </p:nvSpPr>
        <p:spPr>
          <a:xfrm>
            <a:off x="3472739" y="86212"/>
            <a:ext cx="31224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第一周学习成果</a:t>
            </a:r>
            <a:endParaRPr lang="zh-CN" altLang="en-US" sz="2400" b="1" dirty="0">
              <a:solidFill>
                <a:srgbClr val="8888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终止 36"/>
          <p:cNvSpPr/>
          <p:nvPr/>
        </p:nvSpPr>
        <p:spPr>
          <a:xfrm>
            <a:off x="3354070" y="1011555"/>
            <a:ext cx="3359150" cy="703580"/>
          </a:xfrm>
          <a:prstGeom prst="flowChartTerminator">
            <a:avLst/>
          </a:prstGeom>
          <a:solidFill>
            <a:schemeClr val="bg1"/>
          </a:solidFill>
          <a:ln w="15875">
            <a:solidFill>
              <a:srgbClr val="888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8"/>
          <p:cNvSpPr txBox="1"/>
          <p:nvPr/>
        </p:nvSpPr>
        <p:spPr>
          <a:xfrm>
            <a:off x="3742055" y="1107440"/>
            <a:ext cx="2582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网页基础</a:t>
            </a:r>
            <a:endParaRPr lang="zh-CN" altLang="en-US" sz="2400" b="1" dirty="0">
              <a:solidFill>
                <a:srgbClr val="8888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23645" y="2878455"/>
            <a:ext cx="645795" cy="922020"/>
          </a:xfrm>
          <a:prstGeom prst="rect">
            <a:avLst/>
          </a:prstGeom>
          <a:noFill/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</a:rPr>
              <a:t>4</a:t>
            </a:r>
            <a:endParaRPr lang="en-US" altLang="zh-CN" sz="5400" dirty="0">
              <a:solidFill>
                <a:srgbClr val="888886"/>
              </a:solidFill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60817" y="1847805"/>
            <a:ext cx="540385" cy="922020"/>
          </a:xfrm>
          <a:prstGeom prst="rect">
            <a:avLst/>
          </a:prstGeom>
          <a:noFill/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</a:rPr>
              <a:t>3</a:t>
            </a:r>
            <a:endParaRPr lang="zh-CN" altLang="en-US" sz="9600" dirty="0">
              <a:solidFill>
                <a:srgbClr val="888886"/>
              </a:solidFill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42695" y="857885"/>
            <a:ext cx="680720" cy="922020"/>
          </a:xfrm>
          <a:prstGeom prst="rect">
            <a:avLst/>
          </a:prstGeom>
          <a:noFill/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</a:rPr>
              <a:t>2</a:t>
            </a:r>
            <a:endParaRPr lang="zh-CN" altLang="en-US" sz="9600" dirty="0">
              <a:solidFill>
                <a:srgbClr val="888886"/>
              </a:solidFill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761826" y="6171766"/>
            <a:ext cx="10439699" cy="34031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28" idx="3"/>
          </p:cNvCxnSpPr>
          <p:nvPr/>
        </p:nvCxnSpPr>
        <p:spPr>
          <a:xfrm>
            <a:off x="1873250" y="4401185"/>
            <a:ext cx="10538460" cy="1270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761826" y="3404838"/>
            <a:ext cx="10420869" cy="24354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343275" y="1965960"/>
            <a:ext cx="3364230" cy="686435"/>
            <a:chOff x="5263" y="6401"/>
            <a:chExt cx="5298" cy="1081"/>
          </a:xfrm>
        </p:grpSpPr>
        <p:sp>
          <p:nvSpPr>
            <p:cNvPr id="8" name="流程图: 终止 7"/>
            <p:cNvSpPr/>
            <p:nvPr/>
          </p:nvSpPr>
          <p:spPr>
            <a:xfrm>
              <a:off x="5263" y="6401"/>
              <a:ext cx="5298" cy="1081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88888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60" y="6579"/>
              <a:ext cx="3120" cy="7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Python基础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08045" y="5926455"/>
            <a:ext cx="3261360" cy="572770"/>
            <a:chOff x="4719213" y="2010773"/>
            <a:chExt cx="1590211" cy="572656"/>
          </a:xfrm>
        </p:grpSpPr>
        <p:sp>
          <p:nvSpPr>
            <p:cNvPr id="10" name="流程图: 终止 9"/>
            <p:cNvSpPr/>
            <p:nvPr/>
          </p:nvSpPr>
          <p:spPr>
            <a:xfrm>
              <a:off x="4719213" y="2010773"/>
              <a:ext cx="1590211" cy="572656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888886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19248" y="2090132"/>
              <a:ext cx="1000694" cy="4602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遇到的</a:t>
              </a: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54070" y="5012690"/>
            <a:ext cx="3359150" cy="699770"/>
            <a:chOff x="5282" y="9476"/>
            <a:chExt cx="5290" cy="1102"/>
          </a:xfrm>
        </p:grpSpPr>
        <p:sp>
          <p:nvSpPr>
            <p:cNvPr id="13" name="流程图: 终止 12"/>
            <p:cNvSpPr/>
            <p:nvPr/>
          </p:nvSpPr>
          <p:spPr>
            <a:xfrm>
              <a:off x="5282" y="9476"/>
              <a:ext cx="5290" cy="1103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888886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38" y="9665"/>
              <a:ext cx="4205" cy="7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一些工具和教程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1535" y="2988310"/>
            <a:ext cx="3352165" cy="703580"/>
            <a:chOff x="5282" y="3084"/>
            <a:chExt cx="5290" cy="1108"/>
          </a:xfrm>
        </p:grpSpPr>
        <p:sp>
          <p:nvSpPr>
            <p:cNvPr id="15" name="流程图: 终止 14"/>
            <p:cNvSpPr/>
            <p:nvPr/>
          </p:nvSpPr>
          <p:spPr>
            <a:xfrm>
              <a:off x="5282" y="3084"/>
              <a:ext cx="5290" cy="1108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7" name="TextBox 28"/>
            <p:cNvSpPr txBox="1"/>
            <p:nvPr/>
          </p:nvSpPr>
          <p:spPr>
            <a:xfrm>
              <a:off x="5655" y="3275"/>
              <a:ext cx="491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解析网页的基本步骤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38406" y="4029638"/>
            <a:ext cx="3369147" cy="703839"/>
            <a:chOff x="5282" y="8141"/>
            <a:chExt cx="5491" cy="1108"/>
          </a:xfrm>
        </p:grpSpPr>
        <p:sp>
          <p:nvSpPr>
            <p:cNvPr id="41" name="流程图: 终止 40"/>
            <p:cNvSpPr/>
            <p:nvPr/>
          </p:nvSpPr>
          <p:spPr>
            <a:xfrm>
              <a:off x="5282" y="8141"/>
              <a:ext cx="5491" cy="1108"/>
            </a:xfrm>
            <a:prstGeom prst="flowChartTerminator">
              <a:avLst/>
            </a:prstGeom>
            <a:solidFill>
              <a:schemeClr val="bg1"/>
            </a:solidFill>
            <a:ln w="15875">
              <a:solidFill>
                <a:srgbClr val="888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28"/>
            <p:cNvSpPr txBox="1"/>
            <p:nvPr/>
          </p:nvSpPr>
          <p:spPr>
            <a:xfrm>
              <a:off x="6740" y="8302"/>
              <a:ext cx="237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>
                  <a:solidFill>
                    <a:srgbClr val="8888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代码分析</a:t>
              </a:r>
              <a:endParaRPr lang="zh-CN" altLang="en-US" sz="2400" b="1" dirty="0">
                <a:solidFill>
                  <a:srgbClr val="8888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 flipH="1">
            <a:off x="1391920" y="-635"/>
            <a:ext cx="652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400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  <a:sym typeface="+mn-ea"/>
              </a:rPr>
              <a:t>1</a:t>
            </a:r>
            <a:endParaRPr lang="en-US" altLang="zh-CN" sz="5400" dirty="0">
              <a:solidFill>
                <a:srgbClr val="888886"/>
              </a:solidFill>
              <a:latin typeface="Script MT Bold" panose="03040602040607080904" pitchFamily="66" charset="0"/>
              <a:ea typeface="Yu Gothic UI Light" panose="020B0300000000000000" pitchFamily="34" charset="-128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27455" y="3940175"/>
            <a:ext cx="645795" cy="922020"/>
          </a:xfrm>
          <a:prstGeom prst="rect">
            <a:avLst/>
          </a:prstGeom>
          <a:noFill/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p>
            <a:r>
              <a:rPr lang="en-US" altLang="zh-CN" sz="5400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</a:rPr>
              <a:t>5</a:t>
            </a:r>
            <a:endParaRPr lang="en-US" altLang="zh-CN" sz="5400" dirty="0">
              <a:solidFill>
                <a:srgbClr val="888886"/>
              </a:solidFill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78560" y="4862195"/>
            <a:ext cx="645795" cy="922020"/>
          </a:xfrm>
          <a:prstGeom prst="rect">
            <a:avLst/>
          </a:prstGeom>
          <a:noFill/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</a:rPr>
              <a:t>6</a:t>
            </a:r>
            <a:endParaRPr lang="en-US" altLang="zh-CN" sz="5400" dirty="0">
              <a:solidFill>
                <a:srgbClr val="888886"/>
              </a:solidFill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85545" y="5747385"/>
            <a:ext cx="518795" cy="922020"/>
          </a:xfrm>
          <a:prstGeom prst="rect">
            <a:avLst/>
          </a:prstGeom>
          <a:noFill/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</a:rPr>
              <a:t>7</a:t>
            </a:r>
            <a:endParaRPr lang="en-US" altLang="zh-CN" sz="5400" dirty="0">
              <a:solidFill>
                <a:srgbClr val="888886"/>
              </a:solidFill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74" y="308"/>
            <a:ext cx="1162991" cy="769313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  <p:bldLst>
      <p:bldP spid="6" grpId="0"/>
      <p:bldP spid="35" grpId="0" bldLvl="0" animBg="1"/>
      <p:bldP spid="42" grpId="0" bldLvl="0" animBg="1"/>
      <p:bldP spid="43" grpId="0" bldLvl="0" animBg="1"/>
      <p:bldP spid="28" grpId="0" bldLvl="0" animBg="1"/>
      <p:bldP spid="29" grpId="0" bldLvl="0" animBg="1"/>
      <p:bldP spid="3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"/>
          <p:cNvSpPr txBox="1"/>
          <p:nvPr/>
        </p:nvSpPr>
        <p:spPr>
          <a:xfrm>
            <a:off x="2456815" y="2226945"/>
            <a:ext cx="8771890" cy="2214880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888886"/>
                </a:solidFill>
                <a:latin typeface="+mj-ea"/>
                <a:ea typeface="+mj-ea"/>
              </a:rPr>
              <a:t>Thanks</a:t>
            </a:r>
            <a:r>
              <a:rPr lang="zh-CN" altLang="en-US" sz="13800" dirty="0">
                <a:solidFill>
                  <a:srgbClr val="888886"/>
                </a:solidFill>
                <a:latin typeface="+mj-ea"/>
                <a:ea typeface="+mj-ea"/>
              </a:rPr>
              <a:t>！</a:t>
            </a:r>
            <a:endParaRPr lang="zh-CN" altLang="en-US" sz="13800" dirty="0">
              <a:solidFill>
                <a:srgbClr val="888886"/>
              </a:solidFill>
              <a:latin typeface="+mj-ea"/>
              <a:ea typeface="+mj-ea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1658810" y="1546945"/>
            <a:ext cx="8874380" cy="3764111"/>
          </a:xfrm>
          <a:prstGeom prst="flowChartTerminator">
            <a:avLst/>
          </a:prstGeom>
          <a:noFill/>
          <a:ln w="15875">
            <a:solidFill>
              <a:srgbClr val="888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88886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3254" y="5311055"/>
            <a:ext cx="2860402" cy="1546944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102989" y="0"/>
            <a:ext cx="2860402" cy="1546944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70" y="87415"/>
            <a:ext cx="2074260" cy="1372113"/>
          </a:xfrm>
          <a:prstGeom prst="rect">
            <a:avLst/>
          </a:prstGeom>
        </p:spPr>
      </p:pic>
      <p:sp>
        <p:nvSpPr>
          <p:cNvPr id="8" name="TextBox 14"/>
          <p:cNvSpPr txBox="1"/>
          <p:nvPr/>
        </p:nvSpPr>
        <p:spPr>
          <a:xfrm>
            <a:off x="4437437" y="4823998"/>
            <a:ext cx="331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88888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RENMIN UNIVERSITY OF CHINA</a:t>
            </a:r>
            <a:endParaRPr lang="en-GB" b="1" dirty="0">
              <a:solidFill>
                <a:srgbClr val="88888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28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18900000" flipH="1">
            <a:off x="3077933" y="3429000"/>
            <a:ext cx="4419025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5126" y="1105287"/>
            <a:ext cx="171393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rPr>
              <a:t>01</a:t>
            </a:r>
            <a:endParaRPr lang="zh-CN" altLang="en-US" sz="13000" dirty="0">
              <a:solidFill>
                <a:srgbClr val="888886"/>
              </a:solidFill>
              <a:effectLst>
                <a:outerShdw blurRad="50800" dist="50800" dir="2700000" algn="ctr" rotWithShape="0">
                  <a:srgbClr val="000000">
                    <a:alpha val="40000"/>
                  </a:srgbClr>
                </a:outerShdw>
              </a:effectLst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4295775" y="3057525"/>
            <a:ext cx="2098675" cy="715010"/>
          </a:xfrm>
          <a:prstGeom prst="flowChartTerminator">
            <a:avLst/>
          </a:prstGeom>
          <a:solidFill>
            <a:schemeClr val="bg1"/>
          </a:solidFill>
          <a:ln w="15875">
            <a:solidFill>
              <a:srgbClr val="888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888886"/>
                </a:solidFill>
                <a:latin typeface="+mj-ea"/>
                <a:ea typeface="+mj-ea"/>
                <a:sym typeface="+mn-ea"/>
              </a:rPr>
              <a:t>第一周学习成果</a:t>
            </a:r>
            <a:endParaRPr lang="zh-CN" altLang="en-US">
              <a:solidFill>
                <a:srgbClr val="888886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702310" y="117475"/>
            <a:ext cx="11224895" cy="1165860"/>
            <a:chOff x="1106" y="185"/>
            <a:chExt cx="17677" cy="1836"/>
          </a:xfrm>
        </p:grpSpPr>
        <p:sp>
          <p:nvSpPr>
            <p:cNvPr id="22" name="文本框 21"/>
            <p:cNvSpPr txBox="1"/>
            <p:nvPr/>
          </p:nvSpPr>
          <p:spPr>
            <a:xfrm>
              <a:off x="1106" y="809"/>
              <a:ext cx="1137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400" b="1" dirty="0">
                  <a:solidFill>
                    <a:srgbClr val="888886"/>
                  </a:solidFill>
                  <a:latin typeface="Script MT Bold" panose="03040602040607080904" pitchFamily="66" charset="0"/>
                  <a:ea typeface="Yu Gothic UI Light" panose="020B0300000000000000" pitchFamily="34" charset="-128"/>
                </a:rPr>
                <a:t>01</a:t>
              </a:r>
              <a:endParaRPr lang="zh-CN" altLang="en-US" sz="4400" b="1" dirty="0">
                <a:solidFill>
                  <a:srgbClr val="888886"/>
                </a:solidFill>
                <a:latin typeface="Script MT Bold" panose="03040602040607080904" pitchFamily="66" charset="0"/>
                <a:ea typeface="Yu Gothic UI Light" panose="020B0300000000000000" pitchFamily="34" charset="-128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3" y="185"/>
              <a:ext cx="1831" cy="121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02310" y="1995170"/>
            <a:ext cx="79546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/>
              <a:t>复习</a:t>
            </a:r>
            <a:r>
              <a:rPr lang="en-US" altLang="zh-CN" sz="2800"/>
              <a:t>Python</a:t>
            </a:r>
            <a:endParaRPr lang="en-US" altLang="zh-CN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/>
              <a:t>学习</a:t>
            </a:r>
            <a:r>
              <a:rPr lang="en-US" altLang="zh-CN" sz="2800"/>
              <a:t>Python</a:t>
            </a:r>
            <a:r>
              <a:rPr lang="zh-CN" altLang="en-US" sz="2800"/>
              <a:t>爬虫常见的库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/>
              <a:t>学习网页基本构成以及自己尝试写一个网页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/>
              <a:t>学习爬取静态网页和真实网页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810385" y="712470"/>
            <a:ext cx="110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主要工作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18900000" flipH="1">
            <a:off x="3077933" y="3429000"/>
            <a:ext cx="4419025" cy="0"/>
          </a:xfrm>
          <a:prstGeom prst="line">
            <a:avLst/>
          </a:prstGeom>
          <a:ln w="15875">
            <a:solidFill>
              <a:srgbClr val="88888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5126" y="1105287"/>
            <a:ext cx="192392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rPr>
              <a:t>02</a:t>
            </a:r>
            <a:endParaRPr lang="zh-CN" altLang="en-US" sz="13000" dirty="0">
              <a:solidFill>
                <a:srgbClr val="888886"/>
              </a:solidFill>
              <a:effectLst>
                <a:outerShdw blurRad="50800" dist="50800" dir="2700000" algn="ctr" rotWithShape="0">
                  <a:srgbClr val="000000">
                    <a:alpha val="40000"/>
                  </a:srgbClr>
                </a:outerShdw>
              </a:effectLst>
              <a:latin typeface="Script MT Bold" panose="03040602040607080904" pitchFamily="66" charset="0"/>
              <a:ea typeface="Yu Gothic UI Light" panose="020B0300000000000000" pitchFamily="34" charset="-128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4295775" y="3085465"/>
            <a:ext cx="1983740" cy="686435"/>
          </a:xfrm>
          <a:prstGeom prst="flowChartTerminator">
            <a:avLst/>
          </a:prstGeom>
          <a:solidFill>
            <a:schemeClr val="bg1"/>
          </a:solidFill>
          <a:ln w="15875">
            <a:solidFill>
              <a:srgbClr val="888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888886"/>
                </a:solidFill>
                <a:latin typeface="+mj-ea"/>
                <a:ea typeface="+mj-ea"/>
                <a:sym typeface="+mn-ea"/>
              </a:rPr>
              <a:t>网页基础</a:t>
            </a:r>
            <a:endParaRPr lang="zh-CN" altLang="en-US" sz="2800" dirty="0">
              <a:solidFill>
                <a:srgbClr val="888886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611505" y="0"/>
            <a:ext cx="11359515" cy="1313815"/>
            <a:chOff x="1013" y="0"/>
            <a:chExt cx="17889" cy="206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2" y="0"/>
              <a:ext cx="1831" cy="1212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1013" y="617"/>
              <a:ext cx="144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 dirty="0">
                  <a:solidFill>
                    <a:srgbClr val="888886"/>
                  </a:solidFill>
                  <a:effectLst>
                    <a:outerShdw blurRad="50800" dist="50800" dir="2700000" algn="ctr" rotWithShape="0">
                      <a:srgbClr val="000000">
                        <a:alpha val="40000"/>
                      </a:srgbClr>
                    </a:outerShdw>
                  </a:effectLst>
                  <a:latin typeface="Script MT Bold" panose="03040602040607080904" pitchFamily="66" charset="0"/>
                  <a:ea typeface="Yu Gothic UI Light" panose="020B0300000000000000" pitchFamily="34" charset="-128"/>
                </a:rPr>
                <a:t>02</a:t>
              </a:r>
              <a:endParaRPr lang="en-US" altLang="zh-CN" sz="54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65325" y="2600325"/>
            <a:ext cx="7943850" cy="1657350"/>
            <a:chOff x="2699" y="3388"/>
            <a:chExt cx="12510" cy="2610"/>
          </a:xfrm>
        </p:grpSpPr>
        <p:sp>
          <p:nvSpPr>
            <p:cNvPr id="3" name="圆角矩形 2"/>
            <p:cNvSpPr/>
            <p:nvPr/>
          </p:nvSpPr>
          <p:spPr>
            <a:xfrm>
              <a:off x="2699" y="3517"/>
              <a:ext cx="3245" cy="213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1421" y="3517"/>
              <a:ext cx="3245" cy="213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514" y="4210"/>
              <a:ext cx="391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6440" y="5151"/>
              <a:ext cx="4038" cy="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232" y="3388"/>
              <a:ext cx="290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Request</a:t>
              </a:r>
              <a:endParaRPr lang="en-US" altLang="zh-CN" sz="28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09" y="5176"/>
              <a:ext cx="294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800"/>
                <a:t>Response</a:t>
              </a:r>
              <a:endParaRPr lang="en-US" altLang="zh-CN" sz="28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58" y="3724"/>
              <a:ext cx="272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/>
                <a:t>本地</a:t>
              </a:r>
              <a:endParaRPr lang="zh-CN" altLang="en-US" sz="5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619" y="3977"/>
              <a:ext cx="3591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400"/>
                <a:t>服务器</a:t>
              </a:r>
              <a:endParaRPr lang="zh-CN" altLang="en-US" sz="44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528445" y="668020"/>
            <a:ext cx="219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HTTP</a:t>
            </a:r>
            <a:r>
              <a:rPr lang="zh-CN" altLang="en-US" sz="2400"/>
              <a:t>协议</a:t>
            </a:r>
            <a:endParaRPr lang="zh-CN" altLang="en-US" sz="24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63880" y="0"/>
            <a:ext cx="11359515" cy="1313815"/>
            <a:chOff x="1013" y="0"/>
            <a:chExt cx="17889" cy="206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2" y="0"/>
              <a:ext cx="1831" cy="1212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1013" y="617"/>
              <a:ext cx="144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 dirty="0">
                  <a:solidFill>
                    <a:srgbClr val="888886"/>
                  </a:solidFill>
                  <a:effectLst>
                    <a:outerShdw blurRad="50800" dist="50800" dir="2700000" algn="ctr" rotWithShape="0">
                      <a:srgbClr val="000000">
                        <a:alpha val="40000"/>
                      </a:srgbClr>
                    </a:outerShdw>
                  </a:effectLst>
                  <a:latin typeface="Script MT Bold" panose="03040602040607080904" pitchFamily="66" charset="0"/>
                  <a:ea typeface="Yu Gothic UI Light" panose="020B0300000000000000" pitchFamily="34" charset="-128"/>
                </a:rPr>
                <a:t>02</a:t>
              </a:r>
              <a:endParaRPr lang="en-US" altLang="zh-CN" sz="5400" dirty="0">
                <a:solidFill>
                  <a:srgbClr val="888886"/>
                </a:solidFill>
                <a:effectLst>
                  <a:outerShdw blurRad="50800" dist="50800" dir="2700000" algn="ctr" rotWithShape="0">
                    <a:srgbClr val="000000">
                      <a:alpha val="40000"/>
                    </a:srgbClr>
                  </a:outerShdw>
                </a:effectLst>
                <a:latin typeface="Script MT Bold" panose="03040602040607080904" pitchFamily="66" charset="0"/>
                <a:ea typeface="Yu Gothic UI Light" panose="020B0300000000000000" pitchFamily="34" charset="-128"/>
              </a:endParaRPr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528445" y="668020"/>
            <a:ext cx="219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HTTP</a:t>
            </a:r>
            <a:r>
              <a:rPr lang="zh-CN" altLang="en-US" sz="2400"/>
              <a:t>方法</a:t>
            </a:r>
            <a:endParaRPr lang="zh-CN" altLang="en-US" sz="2400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2770" y="1917065"/>
            <a:ext cx="4699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/>
              <a:t>HTML</a:t>
            </a:r>
            <a:endParaRPr lang="en-US" altLang="zh-CN" sz="4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/>
              <a:t>CSS</a:t>
            </a:r>
            <a:endParaRPr lang="en-US" altLang="zh-CN" sz="4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/>
              <a:t>JavaScript</a:t>
            </a:r>
            <a:endParaRPr lang="en-US" altLang="zh-CN" sz="4400"/>
          </a:p>
        </p:txBody>
      </p:sp>
      <p:grpSp>
        <p:nvGrpSpPr>
          <p:cNvPr id="3" name="组合 2"/>
          <p:cNvGrpSpPr/>
          <p:nvPr/>
        </p:nvGrpSpPr>
        <p:grpSpPr>
          <a:xfrm>
            <a:off x="563880" y="0"/>
            <a:ext cx="11358880" cy="1313180"/>
            <a:chOff x="888" y="0"/>
            <a:chExt cx="17888" cy="2068"/>
          </a:xfrm>
        </p:grpSpPr>
        <p:grpSp>
          <p:nvGrpSpPr>
            <p:cNvPr id="14" name="组合 13"/>
            <p:cNvGrpSpPr/>
            <p:nvPr/>
          </p:nvGrpSpPr>
          <p:grpSpPr>
            <a:xfrm>
              <a:off x="888" y="0"/>
              <a:ext cx="17889" cy="2069"/>
              <a:chOff x="1013" y="0"/>
              <a:chExt cx="17889" cy="206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2" y="0"/>
                <a:ext cx="1831" cy="1212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013" y="617"/>
                <a:ext cx="1444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5400" dirty="0">
                    <a:solidFill>
                      <a:srgbClr val="888886"/>
                    </a:solidFill>
                    <a:effectLst>
                      <a:outerShdw blurRad="50800" dist="50800" dir="2700000" algn="ctr" rotWithShape="0">
                        <a:srgbClr val="000000">
                          <a:alpha val="40000"/>
                        </a:srgbClr>
                      </a:outerShdw>
                    </a:effectLst>
                    <a:latin typeface="Script MT Bold" panose="03040602040607080904" pitchFamily="66" charset="0"/>
                    <a:ea typeface="Yu Gothic UI Light" panose="020B0300000000000000" pitchFamily="34" charset="-128"/>
                  </a:rPr>
                  <a:t>02</a:t>
                </a:r>
                <a:endParaRPr lang="en-US" altLang="zh-CN" sz="5400" dirty="0">
                  <a:solidFill>
                    <a:srgbClr val="888886"/>
                  </a:solidFill>
                  <a:effectLst>
                    <a:outerShdw blurRad="50800" dist="50800" dir="2700000" algn="ctr" rotWithShape="0">
                      <a:srgbClr val="000000">
                        <a:alpha val="40000"/>
                      </a:srgbClr>
                    </a:outerShdw>
                  </a:effectLst>
                  <a:latin typeface="Script MT Bold" panose="03040602040607080904" pitchFamily="66" charset="0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407" y="1052"/>
              <a:ext cx="3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网页构成</a:t>
              </a:r>
              <a:endParaRPr lang="zh-CN" altLang="en-US" sz="2400"/>
            </a:p>
          </p:txBody>
        </p:sp>
      </p:grp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0820" y="1313815"/>
            <a:ext cx="21101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3200"/>
              <a:t>标签化</a:t>
            </a:r>
            <a:endParaRPr lang="zh-CN" altLang="en-US" sz="3200"/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3200"/>
              <a:t>成对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67045" y="1313815"/>
            <a:ext cx="46367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3200"/>
              <a:t>&lt;header&gt;</a:t>
            </a:r>
            <a:r>
              <a:rPr lang="zh-CN" altLang="en-US" sz="3200">
                <a:sym typeface="+mn-ea"/>
              </a:rPr>
              <a:t>&lt;</a:t>
            </a:r>
            <a:r>
              <a:rPr lang="en-US" altLang="zh-CN" sz="3200">
                <a:sym typeface="+mn-ea"/>
              </a:rPr>
              <a:t>/</a:t>
            </a:r>
            <a:r>
              <a:rPr lang="zh-CN" altLang="en-US" sz="3200">
                <a:sym typeface="+mn-ea"/>
              </a:rPr>
              <a:t>header&gt;</a:t>
            </a:r>
            <a:endParaRPr lang="zh-CN" altLang="en-US" sz="3200"/>
          </a:p>
          <a:p>
            <a:pPr algn="l">
              <a:buClrTx/>
              <a:buSzTx/>
              <a:buNone/>
            </a:pPr>
            <a:r>
              <a:rPr lang="zh-CN" altLang="en-US" sz="3200"/>
              <a:t>&lt;body&gt;</a:t>
            </a:r>
            <a:r>
              <a:rPr lang="zh-CN" altLang="en-US" sz="3200">
                <a:sym typeface="+mn-ea"/>
              </a:rPr>
              <a:t>&lt;</a:t>
            </a:r>
            <a:r>
              <a:rPr lang="en-US" altLang="zh-CN" sz="3200">
                <a:sym typeface="+mn-ea"/>
              </a:rPr>
              <a:t>/</a:t>
            </a:r>
            <a:r>
              <a:rPr lang="zh-CN" altLang="en-US" sz="3200">
                <a:sym typeface="+mn-ea"/>
              </a:rPr>
              <a:t>body&gt;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406525" y="2675890"/>
            <a:ext cx="47332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段落：</a:t>
            </a:r>
            <a:r>
              <a:rPr lang="en-US" altLang="zh-CN" sz="3200">
                <a:sym typeface="+mn-ea"/>
              </a:rPr>
              <a:t>&lt;div&gt;&lt;/div&gt;</a:t>
            </a:r>
            <a:endParaRPr lang="en-US" altLang="zh-CN" sz="3200">
              <a:sym typeface="+mn-ea"/>
            </a:endParaRPr>
          </a:p>
          <a:p>
            <a:r>
              <a:rPr lang="zh-CN" altLang="en-US" sz="3200"/>
              <a:t>图片：</a:t>
            </a:r>
            <a:r>
              <a:rPr lang="en-US" altLang="zh-CN" sz="3200"/>
              <a:t>&lt;img&gt;</a:t>
            </a:r>
            <a:endParaRPr lang="en-US" altLang="zh-CN" sz="3200"/>
          </a:p>
          <a:p>
            <a:r>
              <a:rPr lang="zh-CN" altLang="en-US" sz="3200"/>
              <a:t>标签：</a:t>
            </a:r>
            <a:r>
              <a:rPr lang="en-US" altLang="zh-CN" sz="3200"/>
              <a:t>&lt;li&gt;&lt;/li&gt;</a:t>
            </a:r>
            <a:endParaRPr lang="en-US" altLang="zh-CN" sz="3200"/>
          </a:p>
          <a:p>
            <a:r>
              <a:rPr lang="zh-CN" altLang="en-US" sz="3200"/>
              <a:t>标题：</a:t>
            </a:r>
            <a:r>
              <a:rPr lang="en-US" altLang="zh-CN" sz="3200"/>
              <a:t>&lt;h1&gt;---&lt;h6&gt;</a:t>
            </a:r>
            <a:endParaRPr lang="en-US" altLang="zh-CN" sz="3200"/>
          </a:p>
          <a:p>
            <a:r>
              <a:rPr lang="zh-CN" altLang="en-US" sz="3200"/>
              <a:t>文字：</a:t>
            </a:r>
            <a:r>
              <a:rPr lang="en-US" altLang="zh-CN" sz="3200"/>
              <a:t>&lt;p&gt;/&lt;/p&gt;</a:t>
            </a:r>
            <a:endParaRPr lang="en-US" altLang="zh-CN" sz="3200"/>
          </a:p>
          <a:p>
            <a:r>
              <a:rPr lang="zh-CN" altLang="en-US" sz="3200"/>
              <a:t>无序列表：</a:t>
            </a:r>
            <a:r>
              <a:rPr lang="en-US" altLang="zh-CN" sz="3200"/>
              <a:t>&lt;ul&gt;/&lt;ul&gt;</a:t>
            </a:r>
            <a:endParaRPr lang="en-US" altLang="zh-CN" sz="3200"/>
          </a:p>
        </p:txBody>
      </p:sp>
      <p:grpSp>
        <p:nvGrpSpPr>
          <p:cNvPr id="5" name="组合 4"/>
          <p:cNvGrpSpPr/>
          <p:nvPr/>
        </p:nvGrpSpPr>
        <p:grpSpPr>
          <a:xfrm>
            <a:off x="563880" y="0"/>
            <a:ext cx="11359515" cy="1313815"/>
            <a:chOff x="888" y="0"/>
            <a:chExt cx="17889" cy="2069"/>
          </a:xfrm>
        </p:grpSpPr>
        <p:grpSp>
          <p:nvGrpSpPr>
            <p:cNvPr id="14" name="组合 13"/>
            <p:cNvGrpSpPr/>
            <p:nvPr/>
          </p:nvGrpSpPr>
          <p:grpSpPr>
            <a:xfrm>
              <a:off x="888" y="0"/>
              <a:ext cx="17889" cy="2069"/>
              <a:chOff x="1013" y="0"/>
              <a:chExt cx="17889" cy="206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2" y="0"/>
                <a:ext cx="1831" cy="1212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013" y="617"/>
                <a:ext cx="1444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5400" dirty="0">
                    <a:solidFill>
                      <a:srgbClr val="888886"/>
                    </a:solidFill>
                    <a:effectLst>
                      <a:outerShdw blurRad="50800" dist="50800" dir="2700000" algn="ctr" rotWithShape="0">
                        <a:srgbClr val="000000">
                          <a:alpha val="40000"/>
                        </a:srgbClr>
                      </a:outerShdw>
                    </a:effectLst>
                    <a:latin typeface="Script MT Bold" panose="03040602040607080904" pitchFamily="66" charset="0"/>
                    <a:ea typeface="Yu Gothic UI Light" panose="020B0300000000000000" pitchFamily="34" charset="-128"/>
                  </a:rPr>
                  <a:t>02</a:t>
                </a:r>
                <a:endParaRPr lang="en-US" altLang="zh-CN" sz="5400" dirty="0">
                  <a:solidFill>
                    <a:srgbClr val="888886"/>
                  </a:solidFill>
                  <a:effectLst>
                    <a:outerShdw blurRad="50800" dist="50800" dir="2700000" algn="ctr" rotWithShape="0">
                      <a:srgbClr val="000000">
                        <a:alpha val="40000"/>
                      </a:srgbClr>
                    </a:outerShdw>
                  </a:effectLst>
                  <a:latin typeface="Script MT Bold" panose="03040602040607080904" pitchFamily="66" charset="0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407" y="1052"/>
              <a:ext cx="3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HTML</a:t>
              </a:r>
              <a:endParaRPr lang="en-US" altLang="zh-CN" sz="2400"/>
            </a:p>
          </p:txBody>
        </p:sp>
      </p:grp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ISPRING_PRESENTATION_TITLE" val="质感灰色简约线条工作总结商务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文：微软雅黑 西文：Arial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演示</Application>
  <PresentationFormat>宽屏</PresentationFormat>
  <Paragraphs>168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Cambria Math</vt:lpstr>
      <vt:lpstr>微软雅黑</vt:lpstr>
      <vt:lpstr>Script MT Bold</vt:lpstr>
      <vt:lpstr>Yu Gothic UI Light</vt:lpstr>
      <vt:lpstr>Wingdings</vt:lpstr>
      <vt:lpstr>微软雅黑 Light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质感灰色简约线条工作总结商务PPT模板</dc:title>
  <dc:creator>Administrator</dc:creator>
  <cp:lastModifiedBy>王潇霖</cp:lastModifiedBy>
  <cp:revision>97</cp:revision>
  <dcterms:created xsi:type="dcterms:W3CDTF">2017-06-21T08:21:00Z</dcterms:created>
  <dcterms:modified xsi:type="dcterms:W3CDTF">2020-08-19T13:08:43Z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