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Pacifico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acifico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2e9c6b2a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2e9c6b2a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2e9c6b2a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2e9c6b2a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2e9c6b2a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2e9c6b2a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2e9c6b2a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2e9c6b2a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2e9c6b2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2e9c6b2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2e9c6b2a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2e9c6b2a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wchase17/langchain" TargetMode="External"/><Relationship Id="rId4" Type="http://schemas.openxmlformats.org/officeDocument/2006/relationships/hyperlink" Target="https://github.com/nomic-ai/gpt4al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84825" y="-79100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INTRO</a:t>
            </a:r>
            <a:endParaRPr sz="9600">
              <a:solidFill>
                <a:schemeClr val="accent1"/>
              </a:solidFill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 rotWithShape="1">
          <a:blip r:embed="rId3">
            <a:alphaModFix/>
          </a:blip>
          <a:srcRect b="35275" l="0" r="0" t="28278"/>
          <a:stretch/>
        </p:blipFill>
        <p:spPr>
          <a:xfrm>
            <a:off x="3738075" y="1169575"/>
            <a:ext cx="5499075" cy="26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697200" y="1612850"/>
            <a:ext cx="50448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DocuDive Team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Members</a:t>
            </a:r>
            <a:endParaRPr b="1"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Larry Battle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Alex Schultz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Brayan Pena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Opeyemi Peter Openiyi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Bryce Duncan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William Alderman</a:t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76358">
            <a:off x="3948271" y="2584301"/>
            <a:ext cx="6059502" cy="35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 flipH="1" rot="-1008690">
            <a:off x="4836909" y="3769988"/>
            <a:ext cx="4091985" cy="61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acifico"/>
                <a:ea typeface="Pacifico"/>
                <a:cs typeface="Pacifico"/>
                <a:sym typeface="Pacifico"/>
              </a:rPr>
              <a:t>Dive into your documents</a:t>
            </a:r>
            <a:endParaRPr sz="28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5" y="716175"/>
            <a:ext cx="2103542" cy="40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type="ctrTitle"/>
          </p:nvPr>
        </p:nvSpPr>
        <p:spPr>
          <a:xfrm>
            <a:off x="2101375" y="-440225"/>
            <a:ext cx="5970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PROBLEM</a:t>
            </a:r>
            <a:endParaRPr sz="9600">
              <a:solidFill>
                <a:schemeClr val="accent1"/>
              </a:solidFill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21750">
            <a:off x="3570426" y="996700"/>
            <a:ext cx="983725" cy="40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370" y="1285875"/>
            <a:ext cx="1244325" cy="306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7025" y="2656513"/>
            <a:ext cx="2973374" cy="2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60610">
            <a:off x="6194923" y="1163425"/>
            <a:ext cx="927150" cy="35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/>
        </p:nvSpPr>
        <p:spPr>
          <a:xfrm>
            <a:off x="430150" y="111500"/>
            <a:ext cx="697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USE CASES</a:t>
            </a:r>
            <a:endParaRPr b="1" sz="9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4385775" y="3434550"/>
            <a:ext cx="4408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Synthesizing Information</a:t>
            </a:r>
            <a:r>
              <a:rPr lang="en">
                <a:solidFill>
                  <a:schemeClr val="lt1"/>
                </a:solidFill>
              </a:rPr>
              <a:t>:</a:t>
            </a:r>
            <a:r>
              <a:rPr lang="en" sz="1300">
                <a:solidFill>
                  <a:schemeClr val="lt1"/>
                </a:solidFill>
              </a:rPr>
              <a:t> "Could you </a:t>
            </a:r>
            <a:r>
              <a:rPr b="1" lang="en" sz="1300">
                <a:solidFill>
                  <a:schemeClr val="lt1"/>
                </a:solidFill>
              </a:rPr>
              <a:t>summarize </a:t>
            </a:r>
            <a:r>
              <a:rPr lang="en" sz="1300">
                <a:solidFill>
                  <a:schemeClr val="lt1"/>
                </a:solidFill>
              </a:rPr>
              <a:t>the </a:t>
            </a:r>
            <a:r>
              <a:rPr b="1" lang="en" sz="1300">
                <a:solidFill>
                  <a:schemeClr val="lt1"/>
                </a:solidFill>
              </a:rPr>
              <a:t>key features</a:t>
            </a:r>
            <a:r>
              <a:rPr lang="en" sz="1300">
                <a:solidFill>
                  <a:schemeClr val="lt1"/>
                </a:solidFill>
              </a:rPr>
              <a:t> and benefits of this product based on the information given?"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221975" y="2571750"/>
            <a:ext cx="4408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Identifying Contradictions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 sz="1300">
                <a:solidFill>
                  <a:schemeClr val="lt1"/>
                </a:solidFill>
              </a:rPr>
              <a:t>"Are there any </a:t>
            </a:r>
            <a:r>
              <a:rPr b="1" lang="en" sz="1300">
                <a:solidFill>
                  <a:schemeClr val="lt1"/>
                </a:solidFill>
              </a:rPr>
              <a:t>contradictions </a:t>
            </a:r>
            <a:r>
              <a:rPr lang="en" sz="1300">
                <a:solidFill>
                  <a:schemeClr val="lt1"/>
                </a:solidFill>
              </a:rPr>
              <a:t>in the product's description and its user reviews?"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221975" y="3666250"/>
            <a:ext cx="44088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Explaining Terms: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"Can you explain the </a:t>
            </a:r>
            <a:r>
              <a:rPr b="1" lang="en" sz="1300">
                <a:solidFill>
                  <a:schemeClr val="lt1"/>
                </a:solidFill>
              </a:rPr>
              <a:t>technical jargon</a:t>
            </a:r>
            <a:r>
              <a:rPr lang="en" sz="1300">
                <a:solidFill>
                  <a:schemeClr val="lt1"/>
                </a:solidFill>
              </a:rPr>
              <a:t> used in this product's description?"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4514250" y="2112525"/>
            <a:ext cx="44088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New Hire Onboarding</a:t>
            </a:r>
            <a:r>
              <a:rPr b="1" lang="en">
                <a:solidFill>
                  <a:schemeClr val="lt1"/>
                </a:solidFill>
              </a:rPr>
              <a:t>: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"Can you help me get up to speed on this product?"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221975" y="1773800"/>
            <a:ext cx="44088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Control Procedures</a:t>
            </a:r>
            <a:r>
              <a:rPr b="1" lang="en">
                <a:solidFill>
                  <a:schemeClr val="lt1"/>
                </a:solidFill>
              </a:rPr>
              <a:t>: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"What control procedures apply to my product, and why?”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875" y="841225"/>
            <a:ext cx="5857024" cy="414395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 txBox="1"/>
          <p:nvPr>
            <p:ph type="ctrTitle"/>
          </p:nvPr>
        </p:nvSpPr>
        <p:spPr>
          <a:xfrm>
            <a:off x="0" y="-2758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DEMO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267900" y="1546125"/>
            <a:ext cx="44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“What’s the product id?”</a:t>
            </a:r>
            <a:r>
              <a:rPr lang="en" sz="1300">
                <a:solidFill>
                  <a:schemeClr val="lt1"/>
                </a:solidFill>
              </a:rPr>
              <a:t>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ctrTitle"/>
          </p:nvPr>
        </p:nvSpPr>
        <p:spPr>
          <a:xfrm>
            <a:off x="0" y="-2758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TECH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267900" y="1546125"/>
            <a:ext cx="44088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100% OFFLINE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ENTIRELY PRIVATE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OPEN SOURCE FREE MODELS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RUNNING ON AWS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2159625" y="3928725"/>
            <a:ext cx="44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USING, Python,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LangChain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GPT4All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2783" y="-68350"/>
            <a:ext cx="10676782" cy="506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13" y="-650625"/>
            <a:ext cx="6192775" cy="61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