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6"/>
    <p:restoredTop sz="94761"/>
  </p:normalViewPr>
  <p:slideViewPr>
    <p:cSldViewPr snapToGrid="0" snapToObjects="1">
      <p:cViewPr varScale="1">
        <p:scale>
          <a:sx n="103" d="100"/>
          <a:sy n="103" d="100"/>
        </p:scale>
        <p:origin x="192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7743"/>
            <a:ext cx="91440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6503"/>
            <a:ext cx="91440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CD0C-1D5C-2D4C-A45B-FB1F2862A735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8382-52F9-5E49-85B8-F6D76491C5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60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CD0C-1D5C-2D4C-A45B-FB1F2862A735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8382-52F9-5E49-85B8-F6D76491C5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9279"/>
            <a:ext cx="2628900" cy="42862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9279"/>
            <a:ext cx="7734300" cy="428623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CD0C-1D5C-2D4C-A45B-FB1F2862A735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8382-52F9-5E49-85B8-F6D76491C5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1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CD0C-1D5C-2D4C-A45B-FB1F2862A735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8382-52F9-5E49-85B8-F6D76491C5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03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0932"/>
            <a:ext cx="105156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84729"/>
            <a:ext cx="105156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CD0C-1D5C-2D4C-A45B-FB1F2862A735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8382-52F9-5E49-85B8-F6D76491C5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75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6398"/>
            <a:ext cx="5181600" cy="320911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398"/>
            <a:ext cx="5181600" cy="320911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CD0C-1D5C-2D4C-A45B-FB1F2862A735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8382-52F9-5E49-85B8-F6D76491C5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03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9280"/>
            <a:ext cx="10515600" cy="977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9858"/>
            <a:ext cx="5157787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7493"/>
            <a:ext cx="5157787" cy="271738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9858"/>
            <a:ext cx="518318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7493"/>
            <a:ext cx="5183188" cy="271738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CD0C-1D5C-2D4C-A45B-FB1F2862A735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8382-52F9-5E49-85B8-F6D76491C5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2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CD0C-1D5C-2D4C-A45B-FB1F2862A735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8382-52F9-5E49-85B8-F6D76491C5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61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CD0C-1D5C-2D4C-A45B-FB1F2862A735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8382-52F9-5E49-85B8-F6D76491C5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41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8227"/>
            <a:ext cx="6172200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CD0C-1D5C-2D4C-A45B-FB1F2862A735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8382-52F9-5E49-85B8-F6D76491C5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1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8227"/>
            <a:ext cx="6172200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CD0C-1D5C-2D4C-A45B-FB1F2862A735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8382-52F9-5E49-85B8-F6D76491C5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2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9280"/>
            <a:ext cx="105156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398"/>
            <a:ext cx="105156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CD0C-1D5C-2D4C-A45B-FB1F2862A735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87808"/>
            <a:ext cx="41148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C8382-52F9-5E49-85B8-F6D76491C5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83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914EC943-F232-524E-9CB5-CFCB58C91ACD}"/>
              </a:ext>
            </a:extLst>
          </p:cNvPr>
          <p:cNvGrpSpPr/>
          <p:nvPr/>
        </p:nvGrpSpPr>
        <p:grpSpPr>
          <a:xfrm>
            <a:off x="116504" y="304473"/>
            <a:ext cx="12075497" cy="4317835"/>
            <a:chOff x="129475" y="932734"/>
            <a:chExt cx="12075497" cy="4317835"/>
          </a:xfrm>
        </p:grpSpPr>
        <p:pic>
          <p:nvPicPr>
            <p:cNvPr id="6" name="图形 5" descr="智能手机">
              <a:extLst>
                <a:ext uri="{FF2B5EF4-FFF2-40B4-BE49-F238E27FC236}">
                  <a16:creationId xmlns:a16="http://schemas.microsoft.com/office/drawing/2014/main" id="{375A30DD-A487-0B41-922D-3580B93D0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04432" y="1669267"/>
              <a:ext cx="2695073" cy="3134585"/>
            </a:xfrm>
            <a:prstGeom prst="rect">
              <a:avLst/>
            </a:prstGeom>
          </p:spPr>
        </p:pic>
        <p:pic>
          <p:nvPicPr>
            <p:cNvPr id="8" name="图形 7" descr="电脑">
              <a:extLst>
                <a:ext uri="{FF2B5EF4-FFF2-40B4-BE49-F238E27FC236}">
                  <a16:creationId xmlns:a16="http://schemas.microsoft.com/office/drawing/2014/main" id="{CA67BA59-AFEB-C740-B25D-7311F2BB6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475" y="2481757"/>
              <a:ext cx="1707482" cy="1707482"/>
            </a:xfrm>
            <a:prstGeom prst="rect">
              <a:avLst/>
            </a:prstGeom>
          </p:spPr>
        </p:pic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F6230E48-539A-BB40-BFE4-B3AC9D7DEDF0}"/>
                </a:ext>
              </a:extLst>
            </p:cNvPr>
            <p:cNvSpPr/>
            <p:nvPr/>
          </p:nvSpPr>
          <p:spPr>
            <a:xfrm>
              <a:off x="8849307" y="1013675"/>
              <a:ext cx="1779342" cy="818147"/>
            </a:xfrm>
            <a:prstGeom prst="roundRect">
              <a:avLst>
                <a:gd name="adj" fmla="val 842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Hello</a:t>
              </a:r>
            </a:p>
            <a:p>
              <a:pPr algn="ctr"/>
              <a:r>
                <a:rPr kumimoji="1" lang="en-US" altLang="zh-CN" sz="1600" b="1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jsp</a:t>
              </a:r>
              <a:endParaRPr kumimoji="1" lang="zh-CN" altLang="en-US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右箭头 9">
              <a:extLst>
                <a:ext uri="{FF2B5EF4-FFF2-40B4-BE49-F238E27FC236}">
                  <a16:creationId xmlns:a16="http://schemas.microsoft.com/office/drawing/2014/main" id="{E799272B-B5FE-0748-A670-56EF4762C03A}"/>
                </a:ext>
              </a:extLst>
            </p:cNvPr>
            <p:cNvSpPr/>
            <p:nvPr/>
          </p:nvSpPr>
          <p:spPr>
            <a:xfrm>
              <a:off x="2100648" y="2481757"/>
              <a:ext cx="2695073" cy="649705"/>
            </a:xfrm>
            <a:prstGeom prst="rightArrow">
              <a:avLst>
                <a:gd name="adj1" fmla="val 68182"/>
                <a:gd name="adj2" fmla="val 6212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GET</a:t>
              </a:r>
              <a:r>
                <a:rPr kumimoji="1" lang="zh-CN" altLang="en-US" sz="1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</a:t>
              </a:r>
              <a:r>
                <a:rPr kumimoji="1" lang="en-US" altLang="zh-CN" sz="1400" b="1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hello.jsp</a:t>
              </a:r>
              <a:endParaRPr kumimoji="1"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34108F0-D4EC-AC4D-B51A-0E161F21E097}"/>
                </a:ext>
              </a:extLst>
            </p:cNvPr>
            <p:cNvSpPr txBox="1"/>
            <p:nvPr/>
          </p:nvSpPr>
          <p:spPr>
            <a:xfrm>
              <a:off x="4795721" y="4665794"/>
              <a:ext cx="16097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Server</a:t>
              </a:r>
              <a:r>
                <a:rPr kumimoji="1"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with</a:t>
              </a:r>
              <a:r>
                <a:rPr kumimoji="1"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JSP</a:t>
              </a:r>
              <a:r>
                <a:rPr kumimoji="1"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Container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CEC8292A-FDD7-6042-9A4E-6698C976C1F8}"/>
                </a:ext>
              </a:extLst>
            </p:cNvPr>
            <p:cNvSpPr/>
            <p:nvPr/>
          </p:nvSpPr>
          <p:spPr>
            <a:xfrm>
              <a:off x="8849307" y="2678997"/>
              <a:ext cx="1779342" cy="818147"/>
            </a:xfrm>
            <a:prstGeom prst="roundRect">
              <a:avLst>
                <a:gd name="adj" fmla="val 842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 b="1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HelloServlet</a:t>
              </a:r>
              <a:endParaRPr kumimoji="1" lang="en-US" altLang="zh-CN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600" b="1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.java</a:t>
              </a:r>
              <a:endParaRPr kumimoji="1" lang="zh-CN" altLang="en-US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7EA0949E-882C-EA43-A546-EFE3F6FB9006}"/>
                </a:ext>
              </a:extLst>
            </p:cNvPr>
            <p:cNvSpPr/>
            <p:nvPr/>
          </p:nvSpPr>
          <p:spPr>
            <a:xfrm>
              <a:off x="8833497" y="4425215"/>
              <a:ext cx="1779342" cy="818147"/>
            </a:xfrm>
            <a:prstGeom prst="roundRect">
              <a:avLst>
                <a:gd name="adj" fmla="val 842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 b="1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HelloServlet</a:t>
              </a:r>
              <a:endParaRPr kumimoji="1" lang="en-US" altLang="zh-CN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600" b="1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.class</a:t>
              </a:r>
              <a:endParaRPr kumimoji="1" lang="zh-CN" altLang="en-US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右箭头 13">
              <a:extLst>
                <a:ext uri="{FF2B5EF4-FFF2-40B4-BE49-F238E27FC236}">
                  <a16:creationId xmlns:a16="http://schemas.microsoft.com/office/drawing/2014/main" id="{B3025EE2-4BF2-7F41-8667-58EBE87E7DC1}"/>
                </a:ext>
              </a:extLst>
            </p:cNvPr>
            <p:cNvSpPr/>
            <p:nvPr/>
          </p:nvSpPr>
          <p:spPr>
            <a:xfrm rot="20166067" flipH="1">
              <a:off x="6480043" y="1645080"/>
              <a:ext cx="2284765" cy="649705"/>
            </a:xfrm>
            <a:prstGeom prst="rightArrow">
              <a:avLst>
                <a:gd name="adj1" fmla="val 68182"/>
                <a:gd name="adj2" fmla="val 6212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</a:t>
              </a:r>
              <a:endParaRPr kumimoji="1"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右箭头 14">
              <a:extLst>
                <a:ext uri="{FF2B5EF4-FFF2-40B4-BE49-F238E27FC236}">
                  <a16:creationId xmlns:a16="http://schemas.microsoft.com/office/drawing/2014/main" id="{5781C5C4-ED30-5C47-9D44-3F1999BA06D4}"/>
                </a:ext>
              </a:extLst>
            </p:cNvPr>
            <p:cNvSpPr/>
            <p:nvPr/>
          </p:nvSpPr>
          <p:spPr>
            <a:xfrm>
              <a:off x="6640571" y="2751417"/>
              <a:ext cx="2157898" cy="649705"/>
            </a:xfrm>
            <a:prstGeom prst="rightArrow">
              <a:avLst>
                <a:gd name="adj1" fmla="val 68182"/>
                <a:gd name="adj2" fmla="val 6212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</a:t>
              </a:r>
              <a:r>
                <a:rPr kumimoji="1" lang="en-US" altLang="zh-CN" sz="1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GET</a:t>
              </a:r>
              <a:r>
                <a:rPr kumimoji="1" lang="zh-CN" altLang="en-US" sz="1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</a:t>
              </a:r>
              <a:r>
                <a:rPr kumimoji="1" lang="en-US" altLang="zh-CN" sz="1400" b="1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hello.jsp</a:t>
              </a:r>
              <a:endParaRPr kumimoji="1"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左右箭头 16">
              <a:extLst>
                <a:ext uri="{FF2B5EF4-FFF2-40B4-BE49-F238E27FC236}">
                  <a16:creationId xmlns:a16="http://schemas.microsoft.com/office/drawing/2014/main" id="{00BBE2F0-0786-0A4F-A9E7-9E9688412921}"/>
                </a:ext>
              </a:extLst>
            </p:cNvPr>
            <p:cNvSpPr/>
            <p:nvPr/>
          </p:nvSpPr>
          <p:spPr>
            <a:xfrm rot="1463584">
              <a:off x="6513005" y="4041919"/>
              <a:ext cx="2270497" cy="639777"/>
            </a:xfrm>
            <a:prstGeom prst="leftRightArrow">
              <a:avLst>
                <a:gd name="adj1" fmla="val 68806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</a:t>
              </a:r>
              <a:r>
                <a:rPr kumimoji="1" lang="en-US" altLang="zh-CN" sz="1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Execute</a:t>
              </a:r>
              <a:endParaRPr kumimoji="1"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右箭头 17">
              <a:extLst>
                <a:ext uri="{FF2B5EF4-FFF2-40B4-BE49-F238E27FC236}">
                  <a16:creationId xmlns:a16="http://schemas.microsoft.com/office/drawing/2014/main" id="{71AE2D59-EDAC-9C42-BC73-98E239906A0D}"/>
                </a:ext>
              </a:extLst>
            </p:cNvPr>
            <p:cNvSpPr/>
            <p:nvPr/>
          </p:nvSpPr>
          <p:spPr>
            <a:xfrm rot="5400000">
              <a:off x="9314231" y="3722735"/>
              <a:ext cx="818149" cy="523372"/>
            </a:xfrm>
            <a:prstGeom prst="rightArrow">
              <a:avLst>
                <a:gd name="adj1" fmla="val 68182"/>
                <a:gd name="adj2" fmla="val 6212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9084A4F-033F-1245-BCD0-A23D57AF3AFF}"/>
                </a:ext>
              </a:extLst>
            </p:cNvPr>
            <p:cNvSpPr txBox="1"/>
            <p:nvPr/>
          </p:nvSpPr>
          <p:spPr>
            <a:xfrm>
              <a:off x="9984992" y="3763942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Compile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右箭头 19">
              <a:extLst>
                <a:ext uri="{FF2B5EF4-FFF2-40B4-BE49-F238E27FC236}">
                  <a16:creationId xmlns:a16="http://schemas.microsoft.com/office/drawing/2014/main" id="{E3CC3929-89DA-7247-82B9-1B92B727FFC9}"/>
                </a:ext>
              </a:extLst>
            </p:cNvPr>
            <p:cNvSpPr/>
            <p:nvPr/>
          </p:nvSpPr>
          <p:spPr>
            <a:xfrm flipH="1">
              <a:off x="1859774" y="3456314"/>
              <a:ext cx="2695073" cy="649705"/>
            </a:xfrm>
            <a:prstGeom prst="rightArrow">
              <a:avLst>
                <a:gd name="adj1" fmla="val 68182"/>
                <a:gd name="adj2" fmla="val 6212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HTTP/1.0</a:t>
              </a:r>
              <a:r>
                <a:rPr kumimoji="1" lang="zh-CN" altLang="en-US" sz="1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200</a:t>
              </a:r>
              <a:r>
                <a:rPr kumimoji="1" lang="zh-CN" altLang="en-US" sz="1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OK</a:t>
              </a:r>
              <a:endParaRPr kumimoji="1"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631F57C-02D3-3048-B41C-0FC9E47ED66B}"/>
                </a:ext>
              </a:extLst>
            </p:cNvPr>
            <p:cNvSpPr txBox="1"/>
            <p:nvPr/>
          </p:nvSpPr>
          <p:spPr>
            <a:xfrm>
              <a:off x="1787119" y="4212416"/>
              <a:ext cx="29594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0070C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&lt;html&gt;Hello</a:t>
              </a:r>
              <a:r>
                <a:rPr kumimoji="1" lang="zh-CN" altLang="en-US" sz="1600" b="1" dirty="0">
                  <a:solidFill>
                    <a:srgbClr val="0070C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600" b="1" dirty="0">
                  <a:solidFill>
                    <a:srgbClr val="0070C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JSP!</a:t>
              </a:r>
              <a:r>
                <a:rPr kumimoji="1" lang="zh-CN" altLang="en-US" sz="1600" b="1" dirty="0">
                  <a:solidFill>
                    <a:srgbClr val="0070C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600" b="1" dirty="0">
                  <a:solidFill>
                    <a:srgbClr val="0070C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&lt;/html&gt;</a:t>
              </a:r>
              <a:endParaRPr kumimoji="1" lang="zh-CN" altLang="en-US" sz="16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E0C5A2-2CFB-2A48-9816-E3A53203FA2C}"/>
                </a:ext>
              </a:extLst>
            </p:cNvPr>
            <p:cNvSpPr txBox="1"/>
            <p:nvPr/>
          </p:nvSpPr>
          <p:spPr>
            <a:xfrm>
              <a:off x="481706" y="3898509"/>
              <a:ext cx="7825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Client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D508D6A-9E69-B44A-AA23-64144E4F06E3}"/>
                </a:ext>
              </a:extLst>
            </p:cNvPr>
            <p:cNvSpPr/>
            <p:nvPr/>
          </p:nvSpPr>
          <p:spPr>
            <a:xfrm>
              <a:off x="1852766" y="2516356"/>
              <a:ext cx="572744" cy="57274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b="1" dirty="0"/>
                <a:t>1</a:t>
              </a:r>
              <a:endParaRPr kumimoji="1" lang="zh-CN" altLang="en-US" b="1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F350D68-8DB8-ED4F-B66A-E9ECC7FF32CD}"/>
                </a:ext>
              </a:extLst>
            </p:cNvPr>
            <p:cNvSpPr/>
            <p:nvPr/>
          </p:nvSpPr>
          <p:spPr>
            <a:xfrm>
              <a:off x="4320185" y="3485342"/>
              <a:ext cx="572744" cy="57274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b="1" dirty="0"/>
                <a:t>6</a:t>
              </a:r>
              <a:endParaRPr kumimoji="1" lang="zh-CN" altLang="en-US" b="1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6D767A2-A2BE-894C-B809-3402A9898F41}"/>
                </a:ext>
              </a:extLst>
            </p:cNvPr>
            <p:cNvSpPr/>
            <p:nvPr/>
          </p:nvSpPr>
          <p:spPr>
            <a:xfrm>
              <a:off x="8251144" y="1259078"/>
              <a:ext cx="572744" cy="57274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b="1" dirty="0"/>
                <a:t>2</a:t>
              </a:r>
              <a:endParaRPr kumimoji="1" lang="zh-CN" altLang="en-US" b="1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1711C8B-8946-2849-ADF3-D115D58B1441}"/>
                </a:ext>
              </a:extLst>
            </p:cNvPr>
            <p:cNvSpPr/>
            <p:nvPr/>
          </p:nvSpPr>
          <p:spPr>
            <a:xfrm>
              <a:off x="6354199" y="2762754"/>
              <a:ext cx="572744" cy="57274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b="1" dirty="0"/>
                <a:t>3</a:t>
              </a:r>
              <a:endParaRPr kumimoji="1" lang="zh-CN" altLang="en-US" b="1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F866B77-1B6D-6F46-AD89-54E1A3E6FBE8}"/>
                </a:ext>
              </a:extLst>
            </p:cNvPr>
            <p:cNvSpPr/>
            <p:nvPr/>
          </p:nvSpPr>
          <p:spPr>
            <a:xfrm>
              <a:off x="6904870" y="3816124"/>
              <a:ext cx="572744" cy="57274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b="1" dirty="0"/>
                <a:t>5</a:t>
              </a:r>
              <a:endParaRPr kumimoji="1" lang="zh-CN" altLang="en-US" b="1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21329D7-3E5B-CB49-BA1C-4B3E539D1918}"/>
                </a:ext>
              </a:extLst>
            </p:cNvPr>
            <p:cNvSpPr/>
            <p:nvPr/>
          </p:nvSpPr>
          <p:spPr>
            <a:xfrm>
              <a:off x="9444163" y="3360475"/>
              <a:ext cx="572744" cy="57274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29" name="右大括号 28">
              <a:extLst>
                <a:ext uri="{FF2B5EF4-FFF2-40B4-BE49-F238E27FC236}">
                  <a16:creationId xmlns:a16="http://schemas.microsoft.com/office/drawing/2014/main" id="{F0B9DDA8-A10C-CA42-ACD8-44730BCB96A3}"/>
                </a:ext>
              </a:extLst>
            </p:cNvPr>
            <p:cNvSpPr/>
            <p:nvPr/>
          </p:nvSpPr>
          <p:spPr>
            <a:xfrm>
              <a:off x="10627104" y="932734"/>
              <a:ext cx="410132" cy="2594318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E38528B-F350-5742-ACEE-C814D6DF6861}"/>
                </a:ext>
              </a:extLst>
            </p:cNvPr>
            <p:cNvSpPr txBox="1"/>
            <p:nvPr/>
          </p:nvSpPr>
          <p:spPr>
            <a:xfrm>
              <a:off x="10940419" y="1944229"/>
              <a:ext cx="12390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Translation</a:t>
              </a:r>
              <a:r>
                <a:rPr kumimoji="1" lang="zh-CN" altLang="en-US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kumimoji="1"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phase</a:t>
              </a:r>
              <a:endPara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F901AED-90BD-6C44-AB53-AB868542326E}"/>
                </a:ext>
              </a:extLst>
            </p:cNvPr>
            <p:cNvSpPr txBox="1"/>
            <p:nvPr/>
          </p:nvSpPr>
          <p:spPr>
            <a:xfrm>
              <a:off x="10992075" y="4425215"/>
              <a:ext cx="121289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Request</a:t>
              </a:r>
            </a:p>
            <a:p>
              <a:pPr algn="ctr"/>
              <a:r>
                <a:rPr kumimoji="1" lang="en-US" altLang="zh-CN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processing</a:t>
              </a:r>
              <a:r>
                <a:rPr kumimoji="1" lang="zh-CN" altLang="en-US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kumimoji="1"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phase</a:t>
              </a:r>
              <a:endPara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22CF0756-B2E2-0D4F-8AFE-211C3D3E088E}"/>
                </a:ext>
              </a:extLst>
            </p:cNvPr>
            <p:cNvSpPr/>
            <p:nvPr/>
          </p:nvSpPr>
          <p:spPr>
            <a:xfrm>
              <a:off x="10630572" y="4369294"/>
              <a:ext cx="410132" cy="881275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58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54</Words>
  <Application>Microsoft Macintosh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Microsoft YaHei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Xiaodong</dc:creator>
  <cp:lastModifiedBy>Wang Xiaodong</cp:lastModifiedBy>
  <cp:revision>10</cp:revision>
  <dcterms:created xsi:type="dcterms:W3CDTF">2018-12-03T02:06:13Z</dcterms:created>
  <dcterms:modified xsi:type="dcterms:W3CDTF">2018-12-03T02:25:08Z</dcterms:modified>
</cp:coreProperties>
</file>