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783D-5EE4-1548-A5FB-E2DBCE5F1DDE}" type="datetimeFigureOut">
              <a:rPr lang="en-US" smtClean="0"/>
              <a:t>8/18/13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6F4A-A65B-2640-89B3-870D61C9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3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783D-5EE4-1548-A5FB-E2DBCE5F1DDE}" type="datetimeFigureOut">
              <a:rPr lang="en-US" smtClean="0"/>
              <a:t>8/18/13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6F4A-A65B-2640-89B3-870D61C9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3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783D-5EE4-1548-A5FB-E2DBCE5F1DDE}" type="datetimeFigureOut">
              <a:rPr lang="en-US" smtClean="0"/>
              <a:t>8/18/13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6F4A-A65B-2640-89B3-870D61C9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783D-5EE4-1548-A5FB-E2DBCE5F1DDE}" type="datetimeFigureOut">
              <a:rPr lang="en-US" smtClean="0"/>
              <a:t>8/18/13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6F4A-A65B-2640-89B3-870D61C9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0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783D-5EE4-1548-A5FB-E2DBCE5F1DDE}" type="datetimeFigureOut">
              <a:rPr lang="en-US" smtClean="0"/>
              <a:t>8/18/13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6F4A-A65B-2640-89B3-870D61C9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4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783D-5EE4-1548-A5FB-E2DBCE5F1DDE}" type="datetimeFigureOut">
              <a:rPr lang="en-US" smtClean="0"/>
              <a:t>8/18/13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6F4A-A65B-2640-89B3-870D61C9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783D-5EE4-1548-A5FB-E2DBCE5F1DDE}" type="datetimeFigureOut">
              <a:rPr lang="en-US" smtClean="0"/>
              <a:t>8/18/13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6F4A-A65B-2640-89B3-870D61C9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8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783D-5EE4-1548-A5FB-E2DBCE5F1DDE}" type="datetimeFigureOut">
              <a:rPr lang="en-US" smtClean="0"/>
              <a:t>8/18/13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6F4A-A65B-2640-89B3-870D61C9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0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783D-5EE4-1548-A5FB-E2DBCE5F1DDE}" type="datetimeFigureOut">
              <a:rPr lang="en-US" smtClean="0"/>
              <a:t>8/18/13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6F4A-A65B-2640-89B3-870D61C9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8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783D-5EE4-1548-A5FB-E2DBCE5F1DDE}" type="datetimeFigureOut">
              <a:rPr lang="en-US" smtClean="0"/>
              <a:t>8/18/13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6F4A-A65B-2640-89B3-870D61C9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783D-5EE4-1548-A5FB-E2DBCE5F1DDE}" type="datetimeFigureOut">
              <a:rPr lang="en-US" smtClean="0"/>
              <a:t>8/18/13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6F4A-A65B-2640-89B3-870D61C9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9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783D-5EE4-1548-A5FB-E2DBCE5F1DDE}" type="datetimeFigureOut">
              <a:rPr lang="en-US" smtClean="0"/>
              <a:t>8/18/13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76F4A-A65B-2640-89B3-870D61C9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9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8-17 at 1.47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3" y="0"/>
            <a:ext cx="9107277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0399" y="178884"/>
            <a:ext cx="6276077" cy="64633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Browser http</a:t>
            </a:r>
            <a:r>
              <a:rPr lang="en-US" sz="3600" dirty="0"/>
              <a:t>://</a:t>
            </a:r>
            <a:r>
              <a:rPr lang="en-US" sz="3600" smtClean="0"/>
              <a:t>slides.sikuli.org</a:t>
            </a:r>
            <a:r>
              <a:rPr lang="en-US" sz="3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6182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8-17 at 1.47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3" y="0"/>
            <a:ext cx="910727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0900" y="2799581"/>
            <a:ext cx="569776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Welcome to </a:t>
            </a:r>
            <a:r>
              <a:rPr lang="en-US" sz="4000" dirty="0" err="1" smtClean="0"/>
              <a:t>Sikuli</a:t>
            </a:r>
            <a:r>
              <a:rPr lang="en-US" sz="4000" dirty="0" smtClean="0"/>
              <a:t> Slides</a:t>
            </a:r>
          </a:p>
        </p:txBody>
      </p:sp>
    </p:spTree>
    <p:extLst>
      <p:ext uri="{BB962C8B-B14F-4D97-AF65-F5344CB8AC3E}">
        <p14:creationId xmlns:p14="http://schemas.microsoft.com/office/powerpoint/2010/main" val="94063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8-17 at 1.47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3" y="0"/>
            <a:ext cx="910727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408" y="175868"/>
            <a:ext cx="569776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Let’s find a target to click</a:t>
            </a:r>
          </a:p>
        </p:txBody>
      </p:sp>
      <p:sp>
        <p:nvSpPr>
          <p:cNvPr id="4" name="Rectangle 3"/>
          <p:cNvSpPr/>
          <p:nvPr/>
        </p:nvSpPr>
        <p:spPr>
          <a:xfrm>
            <a:off x="7272525" y="1535211"/>
            <a:ext cx="1716917" cy="1272328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3422" y="1117472"/>
            <a:ext cx="1008710" cy="523220"/>
          </a:xfrm>
          <a:prstGeom prst="rect">
            <a:avLst/>
          </a:prstGeom>
          <a:solidFill>
            <a:srgbClr val="FF00FF">
              <a:alpha val="6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CLICK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1431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8-17 at 1.47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3" y="0"/>
            <a:ext cx="910727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4588" y="937436"/>
            <a:ext cx="272356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Read this to learn more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6379" y="513555"/>
            <a:ext cx="1334682" cy="30602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402" y="296355"/>
            <a:ext cx="1008710" cy="523220"/>
          </a:xfrm>
          <a:prstGeom prst="rect">
            <a:avLst/>
          </a:prstGeom>
          <a:solidFill>
            <a:srgbClr val="FF00FF">
              <a:alpha val="6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CLICK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656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8636" y="2958740"/>
            <a:ext cx="2239006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9601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</Words>
  <Application>Microsoft Macintosh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17</cp:revision>
  <dcterms:created xsi:type="dcterms:W3CDTF">2013-08-17T19:47:15Z</dcterms:created>
  <dcterms:modified xsi:type="dcterms:W3CDTF">2013-08-18T07:27:24Z</dcterms:modified>
</cp:coreProperties>
</file>