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0" r:id="rId4"/>
    <p:sldId id="257" r:id="rId5"/>
    <p:sldId id="258" r:id="rId6"/>
    <p:sldId id="261" r:id="rId7"/>
    <p:sldId id="262" r:id="rId8"/>
    <p:sldId id="263" r:id="rId9"/>
    <p:sldId id="259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CC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208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8340-F8DA-AB4A-9FDA-A304BCB531F7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359-94F8-F54B-8BAD-5A8E72DB0F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8340-F8DA-AB4A-9FDA-A304BCB531F7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359-94F8-F54B-8BAD-5A8E72DB0F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8340-F8DA-AB4A-9FDA-A304BCB531F7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359-94F8-F54B-8BAD-5A8E72DB0F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8340-F8DA-AB4A-9FDA-A304BCB531F7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359-94F8-F54B-8BAD-5A8E72DB0F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8340-F8DA-AB4A-9FDA-A304BCB531F7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359-94F8-F54B-8BAD-5A8E72DB0F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8340-F8DA-AB4A-9FDA-A304BCB531F7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359-94F8-F54B-8BAD-5A8E72DB0F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8340-F8DA-AB4A-9FDA-A304BCB531F7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359-94F8-F54B-8BAD-5A8E72DB0F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8340-F8DA-AB4A-9FDA-A304BCB531F7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359-94F8-F54B-8BAD-5A8E72DB0F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8340-F8DA-AB4A-9FDA-A304BCB531F7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359-94F8-F54B-8BAD-5A8E72DB0F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8340-F8DA-AB4A-9FDA-A304BCB531F7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359-94F8-F54B-8BAD-5A8E72DB0F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8340-F8DA-AB4A-9FDA-A304BCB531F7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359-94F8-F54B-8BAD-5A8E72DB0F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08340-F8DA-AB4A-9FDA-A304BCB531F7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6359-94F8-F54B-8BAD-5A8E72DB0F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33028" y="725646"/>
            <a:ext cx="7334638" cy="99776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800" dirty="0" smtClean="0"/>
              <a:t>Web</a:t>
            </a:r>
            <a:endParaRPr lang="en-US" sz="3800" dirty="0"/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887309" y="1679240"/>
            <a:ext cx="1075509" cy="180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1211995" y="1687589"/>
            <a:ext cx="1075506" cy="163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596224" y="1467292"/>
            <a:ext cx="1075507" cy="6045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2721332" y="2307310"/>
            <a:ext cx="842317" cy="702611"/>
          </a:xfrm>
          <a:prstGeom prst="ca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90894" y="2617508"/>
            <a:ext cx="6045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960071" y="2307304"/>
            <a:ext cx="881193" cy="7026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84321" y="2307310"/>
            <a:ext cx="881193" cy="7026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7606064" y="2239584"/>
            <a:ext cx="619136" cy="356616"/>
            <a:chOff x="7606064" y="2239584"/>
            <a:chExt cx="619136" cy="457200"/>
          </a:xfrm>
        </p:grpSpPr>
        <p:grpSp>
          <p:nvGrpSpPr>
            <p:cNvPr id="29" name="Group 28"/>
            <p:cNvGrpSpPr/>
            <p:nvPr/>
          </p:nvGrpSpPr>
          <p:grpSpPr>
            <a:xfrm>
              <a:off x="7606064" y="2239584"/>
              <a:ext cx="258208" cy="457200"/>
              <a:chOff x="3901532" y="3589355"/>
              <a:chExt cx="1060704" cy="1371600"/>
            </a:xfrm>
          </p:grpSpPr>
          <p:sp>
            <p:nvSpPr>
              <p:cNvPr id="30" name="Isosceles Triangle 29"/>
              <p:cNvSpPr/>
              <p:nvPr/>
            </p:nvSpPr>
            <p:spPr>
              <a:xfrm>
                <a:off x="3901532" y="4046555"/>
                <a:ext cx="1060704" cy="9144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939452" y="3589355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773093" y="2239584"/>
              <a:ext cx="258208" cy="457200"/>
              <a:chOff x="3901532" y="3589355"/>
              <a:chExt cx="1060704" cy="1371600"/>
            </a:xfrm>
          </p:grpSpPr>
          <p:sp>
            <p:nvSpPr>
              <p:cNvPr id="33" name="Isosceles Triangle 32"/>
              <p:cNvSpPr/>
              <p:nvPr/>
            </p:nvSpPr>
            <p:spPr>
              <a:xfrm>
                <a:off x="3901532" y="4046555"/>
                <a:ext cx="1060704" cy="9144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939452" y="3589355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966992" y="2239584"/>
              <a:ext cx="258208" cy="457200"/>
              <a:chOff x="3901532" y="3589355"/>
              <a:chExt cx="1060704" cy="1371600"/>
            </a:xfrm>
          </p:grpSpPr>
          <p:sp>
            <p:nvSpPr>
              <p:cNvPr id="36" name="Isosceles Triangle 35"/>
              <p:cNvSpPr/>
              <p:nvPr/>
            </p:nvSpPr>
            <p:spPr>
              <a:xfrm>
                <a:off x="3901532" y="4046555"/>
                <a:ext cx="1060704" cy="9144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939452" y="3589355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0" name="Straight Arrow Connector 39"/>
          <p:cNvCxnSpPr>
            <a:stCxn id="108" idx="3"/>
          </p:cNvCxnSpPr>
          <p:nvPr/>
        </p:nvCxnSpPr>
        <p:spPr>
          <a:xfrm flipH="1" flipV="1">
            <a:off x="7759234" y="1231805"/>
            <a:ext cx="243217" cy="8196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216548" y="2585131"/>
            <a:ext cx="538727" cy="1588"/>
          </a:xfrm>
          <a:prstGeom prst="line">
            <a:avLst/>
          </a:prstGeom>
          <a:ln w="317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941972" y="2412562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941972" y="2507832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941972" y="2603102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941972" y="2698372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41972" y="2793642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941972" y="2888912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282671" y="2789369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282671" y="2851063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282671" y="2912757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501271" y="2325686"/>
            <a:ext cx="220298" cy="3193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391122" y="2615940"/>
            <a:ext cx="220298" cy="3193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682693" y="2371833"/>
            <a:ext cx="220298" cy="3193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611420" y="2768340"/>
            <a:ext cx="220298" cy="3193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280973" y="2456267"/>
            <a:ext cx="220298" cy="3193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792842" y="2581303"/>
            <a:ext cx="220298" cy="3193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221598" y="3464835"/>
            <a:ext cx="76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258668" y="1870252"/>
            <a:ext cx="113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Aggregate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2231049" y="186683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660894" y="1866838"/>
            <a:ext cx="64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011687" y="3464835"/>
            <a:ext cx="93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974737" y="346483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810824" y="1866838"/>
            <a:ext cx="119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Contribute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7550500" y="2571756"/>
            <a:ext cx="763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Experts</a:t>
            </a:r>
            <a:endParaRPr lang="en-US" sz="1400" i="1" dirty="0"/>
          </a:p>
        </p:txBody>
      </p:sp>
      <p:grpSp>
        <p:nvGrpSpPr>
          <p:cNvPr id="99" name="Group 70"/>
          <p:cNvGrpSpPr/>
          <p:nvPr/>
        </p:nvGrpSpPr>
        <p:grpSpPr>
          <a:xfrm>
            <a:off x="4960071" y="3363336"/>
            <a:ext cx="882650" cy="660444"/>
            <a:chOff x="3663950" y="3448006"/>
            <a:chExt cx="882650" cy="660444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3950" y="3448006"/>
              <a:ext cx="882650" cy="66044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1898" y="3698823"/>
              <a:ext cx="266160" cy="298846"/>
            </a:xfrm>
            <a:prstGeom prst="rect">
              <a:avLst/>
            </a:prstGeom>
          </p:spPr>
        </p:pic>
      </p:grpSp>
      <p:sp>
        <p:nvSpPr>
          <p:cNvPr id="106" name="TextBox 105"/>
          <p:cNvSpPr txBox="1"/>
          <p:nvPr/>
        </p:nvSpPr>
        <p:spPr>
          <a:xfrm>
            <a:off x="5143834" y="4105821"/>
            <a:ext cx="560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User</a:t>
            </a:r>
            <a:endParaRPr lang="en-US" sz="1400" i="1" dirty="0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645" y="3456368"/>
            <a:ext cx="573856" cy="425764"/>
          </a:xfrm>
          <a:prstGeom prst="rect">
            <a:avLst/>
          </a:prstGeom>
        </p:spPr>
      </p:pic>
      <p:grpSp>
        <p:nvGrpSpPr>
          <p:cNvPr id="101" name="Group 27"/>
          <p:cNvGrpSpPr/>
          <p:nvPr/>
        </p:nvGrpSpPr>
        <p:grpSpPr>
          <a:xfrm>
            <a:off x="5279198" y="3845263"/>
            <a:ext cx="249176" cy="317914"/>
            <a:chOff x="3901532" y="3589355"/>
            <a:chExt cx="1060704" cy="1371600"/>
          </a:xfrm>
        </p:grpSpPr>
        <p:sp>
          <p:nvSpPr>
            <p:cNvPr id="109" name="Isosceles Triangle 108"/>
            <p:cNvSpPr/>
            <p:nvPr/>
          </p:nvSpPr>
          <p:spPr>
            <a:xfrm>
              <a:off x="3901532" y="4046555"/>
              <a:ext cx="1060704" cy="9144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3939452" y="3589355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0" name="Picture 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39" y="2394040"/>
            <a:ext cx="296537" cy="332954"/>
          </a:xfrm>
          <a:prstGeom prst="rect">
            <a:avLst/>
          </a:prstGeom>
        </p:spPr>
      </p:pic>
      <p:grpSp>
        <p:nvGrpSpPr>
          <p:cNvPr id="131" name="Group 70"/>
          <p:cNvGrpSpPr/>
          <p:nvPr/>
        </p:nvGrpSpPr>
        <p:grpSpPr>
          <a:xfrm>
            <a:off x="6627380" y="3339848"/>
            <a:ext cx="882650" cy="660444"/>
            <a:chOff x="3663950" y="3448006"/>
            <a:chExt cx="882650" cy="660444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3950" y="3448006"/>
              <a:ext cx="882650" cy="66044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1898" y="3698823"/>
              <a:ext cx="266160" cy="298846"/>
            </a:xfrm>
            <a:prstGeom prst="rect">
              <a:avLst/>
            </a:prstGeom>
          </p:spPr>
        </p:pic>
      </p:grpSp>
      <p:sp>
        <p:nvSpPr>
          <p:cNvPr id="134" name="TextBox 133"/>
          <p:cNvSpPr txBox="1"/>
          <p:nvPr/>
        </p:nvSpPr>
        <p:spPr>
          <a:xfrm>
            <a:off x="6811143" y="4082333"/>
            <a:ext cx="560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User</a:t>
            </a:r>
            <a:endParaRPr lang="en-US" sz="1400" i="1" dirty="0"/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954" y="3432880"/>
            <a:ext cx="573856" cy="425764"/>
          </a:xfrm>
          <a:prstGeom prst="rect">
            <a:avLst/>
          </a:prstGeom>
        </p:spPr>
      </p:pic>
      <p:grpSp>
        <p:nvGrpSpPr>
          <p:cNvPr id="136" name="Group 27"/>
          <p:cNvGrpSpPr/>
          <p:nvPr/>
        </p:nvGrpSpPr>
        <p:grpSpPr>
          <a:xfrm>
            <a:off x="6946507" y="3821775"/>
            <a:ext cx="249176" cy="317914"/>
            <a:chOff x="3901532" y="3589355"/>
            <a:chExt cx="1060704" cy="1371600"/>
          </a:xfrm>
        </p:grpSpPr>
        <p:sp>
          <p:nvSpPr>
            <p:cNvPr id="137" name="Isosceles Triangle 136"/>
            <p:cNvSpPr/>
            <p:nvPr/>
          </p:nvSpPr>
          <p:spPr>
            <a:xfrm>
              <a:off x="3901532" y="4046555"/>
              <a:ext cx="1060704" cy="9144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3939452" y="3589355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/>
          <p:cNvSpPr/>
          <p:nvPr/>
        </p:nvSpPr>
        <p:spPr>
          <a:xfrm>
            <a:off x="5300636" y="3604224"/>
            <a:ext cx="455476" cy="21755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6967945" y="3578823"/>
            <a:ext cx="455476" cy="21755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/>
          <p:cNvCxnSpPr>
            <a:endCxn id="142" idx="0"/>
          </p:cNvCxnSpPr>
          <p:nvPr/>
        </p:nvCxnSpPr>
        <p:spPr>
          <a:xfrm rot="16200000" flipH="1">
            <a:off x="5156236" y="3232085"/>
            <a:ext cx="516539" cy="2277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3" idx="0"/>
          </p:cNvCxnSpPr>
          <p:nvPr/>
        </p:nvCxnSpPr>
        <p:spPr>
          <a:xfrm rot="16200000" flipH="1">
            <a:off x="6738382" y="3121521"/>
            <a:ext cx="516539" cy="398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4960071" y="2300903"/>
            <a:ext cx="282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000" dirty="0" smtClean="0"/>
              <a:t> 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 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 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 </a:t>
            </a:r>
          </a:p>
        </p:txBody>
      </p:sp>
      <p:cxnSp>
        <p:nvCxnSpPr>
          <p:cNvPr id="156" name="Straight Connector 155"/>
          <p:cNvCxnSpPr/>
          <p:nvPr/>
        </p:nvCxnSpPr>
        <p:spPr>
          <a:xfrm>
            <a:off x="5216548" y="2737531"/>
            <a:ext cx="538727" cy="1588"/>
          </a:xfrm>
          <a:prstGeom prst="line">
            <a:avLst/>
          </a:prstGeom>
          <a:ln w="317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5216548" y="2889937"/>
            <a:ext cx="538727" cy="1588"/>
          </a:xfrm>
          <a:prstGeom prst="line">
            <a:avLst/>
          </a:prstGeom>
          <a:ln w="317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5217385" y="2414150"/>
            <a:ext cx="538727" cy="1588"/>
          </a:xfrm>
          <a:prstGeom prst="line">
            <a:avLst/>
          </a:prstGeom>
          <a:ln w="317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9" name="Group 70"/>
          <p:cNvGrpSpPr/>
          <p:nvPr/>
        </p:nvGrpSpPr>
        <p:grpSpPr>
          <a:xfrm>
            <a:off x="2995346" y="3386823"/>
            <a:ext cx="882650" cy="660444"/>
            <a:chOff x="3663950" y="3448006"/>
            <a:chExt cx="882650" cy="660444"/>
          </a:xfrm>
        </p:grpSpPr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3950" y="3448006"/>
              <a:ext cx="882650" cy="66044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1898" y="3698823"/>
              <a:ext cx="266160" cy="298846"/>
            </a:xfrm>
            <a:prstGeom prst="rect">
              <a:avLst/>
            </a:prstGeom>
          </p:spPr>
        </p:pic>
      </p:grpSp>
      <p:sp>
        <p:nvSpPr>
          <p:cNvPr id="162" name="TextBox 161"/>
          <p:cNvSpPr txBox="1"/>
          <p:nvPr/>
        </p:nvSpPr>
        <p:spPr>
          <a:xfrm>
            <a:off x="3179109" y="4129308"/>
            <a:ext cx="560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User</a:t>
            </a:r>
            <a:endParaRPr lang="en-US" sz="1400" i="1" dirty="0"/>
          </a:p>
        </p:txBody>
      </p:sp>
      <p:grpSp>
        <p:nvGrpSpPr>
          <p:cNvPr id="164" name="Group 27"/>
          <p:cNvGrpSpPr/>
          <p:nvPr/>
        </p:nvGrpSpPr>
        <p:grpSpPr>
          <a:xfrm>
            <a:off x="3314473" y="3868750"/>
            <a:ext cx="249176" cy="317914"/>
            <a:chOff x="3901532" y="3589355"/>
            <a:chExt cx="1060704" cy="1371600"/>
          </a:xfrm>
        </p:grpSpPr>
        <p:sp>
          <p:nvSpPr>
            <p:cNvPr id="165" name="Isosceles Triangle 164"/>
            <p:cNvSpPr/>
            <p:nvPr/>
          </p:nvSpPr>
          <p:spPr>
            <a:xfrm>
              <a:off x="3901532" y="4046555"/>
              <a:ext cx="1060704" cy="9144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3939452" y="3589355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rot="16200000" flipV="1">
            <a:off x="3159168" y="3227700"/>
            <a:ext cx="424623" cy="144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rot="5400000">
            <a:off x="3707805" y="2669416"/>
            <a:ext cx="83653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4942726" y="2674245"/>
            <a:ext cx="899995" cy="159884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5894237" y="2737531"/>
            <a:ext cx="22773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reeform 116"/>
          <p:cNvSpPr/>
          <p:nvPr/>
        </p:nvSpPr>
        <p:spPr>
          <a:xfrm>
            <a:off x="4806551" y="4764301"/>
            <a:ext cx="89299" cy="352529"/>
          </a:xfrm>
          <a:custGeom>
            <a:avLst/>
            <a:gdLst>
              <a:gd name="connsiteX0" fmla="*/ 0 w 736600"/>
              <a:gd name="connsiteY0" fmla="*/ 260350 h 260350"/>
              <a:gd name="connsiteX1" fmla="*/ 635000 w 736600"/>
              <a:gd name="connsiteY1" fmla="*/ 260350 h 260350"/>
              <a:gd name="connsiteX2" fmla="*/ 736600 w 736600"/>
              <a:gd name="connsiteY2" fmla="*/ 0 h 260350"/>
              <a:gd name="connsiteX0" fmla="*/ 0 w 101600"/>
              <a:gd name="connsiteY0" fmla="*/ 260350 h 260350"/>
              <a:gd name="connsiteX1" fmla="*/ 101600 w 101600"/>
              <a:gd name="connsiteY1" fmla="*/ 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600" h="260350">
                <a:moveTo>
                  <a:pt x="0" y="260350"/>
                </a:moveTo>
                <a:lnTo>
                  <a:pt x="101600" y="0"/>
                </a:lnTo>
              </a:path>
            </a:pathLst>
          </a:cu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>
            <a:grpSpLocks noChangeAspect="1"/>
          </p:cNvGrpSpPr>
          <p:nvPr/>
        </p:nvGrpSpPr>
        <p:grpSpPr>
          <a:xfrm>
            <a:off x="2785502" y="4267200"/>
            <a:ext cx="1354900" cy="1016175"/>
            <a:chOff x="1524000" y="4368800"/>
            <a:chExt cx="1693625" cy="127021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4368800"/>
              <a:ext cx="1693625" cy="12702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46786" y="4451350"/>
              <a:ext cx="1170091" cy="979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 cstate="print"/>
          <a:srcRect l="25732" t="6084" r="9772" b="79721"/>
          <a:stretch>
            <a:fillRect/>
          </a:stretch>
        </p:blipFill>
        <p:spPr bwMode="auto">
          <a:xfrm>
            <a:off x="2551647" y="1530391"/>
            <a:ext cx="3975698" cy="85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2551647" y="1259922"/>
            <a:ext cx="3523219" cy="219629"/>
            <a:chOff x="3743326" y="2555240"/>
            <a:chExt cx="2200274" cy="137160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25732" t="4056" r="17360" b="93746"/>
            <a:stretch>
              <a:fillRect/>
            </a:stretch>
          </p:blipFill>
          <p:spPr bwMode="auto">
            <a:xfrm>
              <a:off x="3743326" y="2584450"/>
              <a:ext cx="219075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3752851" y="2555240"/>
              <a:ext cx="2190749" cy="137160"/>
            </a:xfrm>
            <a:prstGeom prst="rect">
              <a:avLst/>
            </a:pr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948038" y="2155724"/>
            <a:ext cx="379912" cy="16158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050" b="1" dirty="0" smtClean="0"/>
              <a:t>Source</a:t>
            </a:r>
            <a:endParaRPr lang="en-US" sz="1050" b="1" dirty="0"/>
          </a:p>
        </p:txBody>
      </p:sp>
      <p:sp>
        <p:nvSpPr>
          <p:cNvPr id="10" name="Rectangle 9"/>
          <p:cNvSpPr/>
          <p:nvPr/>
        </p:nvSpPr>
        <p:spPr>
          <a:xfrm>
            <a:off x="3598954" y="1957448"/>
            <a:ext cx="1977681" cy="152520"/>
          </a:xfrm>
          <a:prstGeom prst="rect">
            <a:avLst/>
          </a:prstGeom>
          <a:noFill/>
          <a:ln w="19050"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373706" y="2132846"/>
            <a:ext cx="1614173" cy="146420"/>
          </a:xfrm>
          <a:custGeom>
            <a:avLst/>
            <a:gdLst>
              <a:gd name="connsiteX0" fmla="*/ 0 w 1228725"/>
              <a:gd name="connsiteY0" fmla="*/ 71437 h 71437"/>
              <a:gd name="connsiteX1" fmla="*/ 1228725 w 1228725"/>
              <a:gd name="connsiteY1" fmla="*/ 71437 h 71437"/>
              <a:gd name="connsiteX2" fmla="*/ 1228725 w 1228725"/>
              <a:gd name="connsiteY2" fmla="*/ 0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725" h="71437">
                <a:moveTo>
                  <a:pt x="0" y="71437"/>
                </a:moveTo>
                <a:lnTo>
                  <a:pt x="1228725" y="71437"/>
                </a:lnTo>
                <a:lnTo>
                  <a:pt x="1228725" y="0"/>
                </a:lnTo>
              </a:path>
            </a:pathLst>
          </a:custGeom>
          <a:ln w="12700">
            <a:solidFill>
              <a:srgbClr val="C0000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85384" y="1642159"/>
            <a:ext cx="942566" cy="16158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050" b="1" dirty="0" smtClean="0"/>
              <a:t>Inline Thumbnail</a:t>
            </a:r>
            <a:endParaRPr lang="en-US" sz="1050" b="1" dirty="0"/>
          </a:p>
        </p:txBody>
      </p:sp>
      <p:sp>
        <p:nvSpPr>
          <p:cNvPr id="15" name="Rectangle 14"/>
          <p:cNvSpPr/>
          <p:nvPr/>
        </p:nvSpPr>
        <p:spPr>
          <a:xfrm>
            <a:off x="3609096" y="1663589"/>
            <a:ext cx="219629" cy="175703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80200" y="1892499"/>
            <a:ext cx="1147750" cy="16158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050" b="1" dirty="0" smtClean="0"/>
              <a:t>Matched Screenshot</a:t>
            </a:r>
            <a:endParaRPr lang="en-US" sz="105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69959" y="1304122"/>
            <a:ext cx="248466" cy="16158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050" b="1" dirty="0" smtClean="0"/>
              <a:t>Title</a:t>
            </a:r>
            <a:endParaRPr lang="en-US" sz="1050" b="1" dirty="0"/>
          </a:p>
        </p:txBody>
      </p:sp>
      <p:sp>
        <p:nvSpPr>
          <p:cNvPr id="25" name="Freeform 24"/>
          <p:cNvSpPr/>
          <p:nvPr/>
        </p:nvSpPr>
        <p:spPr>
          <a:xfrm flipV="1">
            <a:off x="2363538" y="1316863"/>
            <a:ext cx="219629" cy="73208"/>
          </a:xfrm>
          <a:custGeom>
            <a:avLst/>
            <a:gdLst>
              <a:gd name="connsiteX0" fmla="*/ 0 w 1228725"/>
              <a:gd name="connsiteY0" fmla="*/ 71437 h 71437"/>
              <a:gd name="connsiteX1" fmla="*/ 1228725 w 1228725"/>
              <a:gd name="connsiteY1" fmla="*/ 71437 h 71437"/>
              <a:gd name="connsiteX2" fmla="*/ 1228725 w 1228725"/>
              <a:gd name="connsiteY2" fmla="*/ 0 h 71437"/>
              <a:gd name="connsiteX0" fmla="*/ 0 w 1228725"/>
              <a:gd name="connsiteY0" fmla="*/ 0 h 0"/>
              <a:gd name="connsiteX1" fmla="*/ 1228725 w 12287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8725">
                <a:moveTo>
                  <a:pt x="0" y="0"/>
                </a:moveTo>
                <a:lnTo>
                  <a:pt x="1228725" y="0"/>
                </a:lnTo>
              </a:path>
            </a:pathLst>
          </a:custGeom>
          <a:ln w="12700">
            <a:solidFill>
              <a:srgbClr val="C0000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flipV="1">
            <a:off x="2363538" y="1926944"/>
            <a:ext cx="219629" cy="73208"/>
          </a:xfrm>
          <a:custGeom>
            <a:avLst/>
            <a:gdLst>
              <a:gd name="connsiteX0" fmla="*/ 0 w 1228725"/>
              <a:gd name="connsiteY0" fmla="*/ 71437 h 71437"/>
              <a:gd name="connsiteX1" fmla="*/ 1228725 w 1228725"/>
              <a:gd name="connsiteY1" fmla="*/ 71437 h 71437"/>
              <a:gd name="connsiteX2" fmla="*/ 1228725 w 1228725"/>
              <a:gd name="connsiteY2" fmla="*/ 0 h 71437"/>
              <a:gd name="connsiteX0" fmla="*/ 0 w 1228725"/>
              <a:gd name="connsiteY0" fmla="*/ 0 h 0"/>
              <a:gd name="connsiteX1" fmla="*/ 1228725 w 12287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8725">
                <a:moveTo>
                  <a:pt x="0" y="0"/>
                </a:moveTo>
                <a:lnTo>
                  <a:pt x="1228725" y="0"/>
                </a:lnTo>
              </a:path>
            </a:pathLst>
          </a:custGeom>
          <a:ln w="12700">
            <a:solidFill>
              <a:srgbClr val="C0000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flipV="1">
            <a:off x="2363538" y="1682910"/>
            <a:ext cx="1244566" cy="75117"/>
          </a:xfrm>
          <a:custGeom>
            <a:avLst/>
            <a:gdLst>
              <a:gd name="connsiteX0" fmla="*/ 0 w 1228725"/>
              <a:gd name="connsiteY0" fmla="*/ 71437 h 71437"/>
              <a:gd name="connsiteX1" fmla="*/ 1228725 w 1228725"/>
              <a:gd name="connsiteY1" fmla="*/ 71437 h 71437"/>
              <a:gd name="connsiteX2" fmla="*/ 1228725 w 1228725"/>
              <a:gd name="connsiteY2" fmla="*/ 0 h 71437"/>
              <a:gd name="connsiteX0" fmla="*/ 0 w 1228725"/>
              <a:gd name="connsiteY0" fmla="*/ 0 h 0"/>
              <a:gd name="connsiteX1" fmla="*/ 1228725 w 12287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8725">
                <a:moveTo>
                  <a:pt x="0" y="0"/>
                </a:moveTo>
                <a:lnTo>
                  <a:pt x="1228725" y="0"/>
                </a:lnTo>
              </a:path>
            </a:pathLst>
          </a:custGeom>
          <a:ln w="12700">
            <a:solidFill>
              <a:srgbClr val="C0000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278031" y="936705"/>
            <a:ext cx="1080424" cy="16158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050" b="1" dirty="0" smtClean="0"/>
              <a:t>Matched Keywords</a:t>
            </a:r>
            <a:endParaRPr lang="en-US" sz="1050" b="1" dirty="0"/>
          </a:p>
        </p:txBody>
      </p:sp>
      <p:sp>
        <p:nvSpPr>
          <p:cNvPr id="39" name="Freeform 38"/>
          <p:cNvSpPr/>
          <p:nvPr/>
        </p:nvSpPr>
        <p:spPr>
          <a:xfrm>
            <a:off x="2383875" y="1047410"/>
            <a:ext cx="2104781" cy="218612"/>
          </a:xfrm>
          <a:custGeom>
            <a:avLst/>
            <a:gdLst>
              <a:gd name="connsiteX0" fmla="*/ 0 w 1314450"/>
              <a:gd name="connsiteY0" fmla="*/ 0 h 136525"/>
              <a:gd name="connsiteX1" fmla="*/ 1092200 w 1314450"/>
              <a:gd name="connsiteY1" fmla="*/ 0 h 136525"/>
              <a:gd name="connsiteX2" fmla="*/ 1314450 w 1314450"/>
              <a:gd name="connsiteY2" fmla="*/ 136525 h 13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4450" h="136525">
                <a:moveTo>
                  <a:pt x="0" y="0"/>
                </a:moveTo>
                <a:lnTo>
                  <a:pt x="1092200" y="0"/>
                </a:lnTo>
                <a:lnTo>
                  <a:pt x="1314450" y="136525"/>
                </a:lnTo>
              </a:path>
            </a:pathLst>
          </a:custGeom>
          <a:ln w="12700">
            <a:solidFill>
              <a:srgbClr val="C00000"/>
            </a:solidFill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2627907" y="1047410"/>
            <a:ext cx="2542006" cy="218612"/>
          </a:xfrm>
          <a:custGeom>
            <a:avLst/>
            <a:gdLst>
              <a:gd name="connsiteX0" fmla="*/ 0 w 1314450"/>
              <a:gd name="connsiteY0" fmla="*/ 0 h 136525"/>
              <a:gd name="connsiteX1" fmla="*/ 1092200 w 1314450"/>
              <a:gd name="connsiteY1" fmla="*/ 0 h 136525"/>
              <a:gd name="connsiteX2" fmla="*/ 1314450 w 1314450"/>
              <a:gd name="connsiteY2" fmla="*/ 136525 h 13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4450" h="136525">
                <a:moveTo>
                  <a:pt x="0" y="0"/>
                </a:moveTo>
                <a:lnTo>
                  <a:pt x="1092200" y="0"/>
                </a:lnTo>
                <a:lnTo>
                  <a:pt x="1314450" y="136525"/>
                </a:lnTo>
              </a:path>
            </a:pathLst>
          </a:custGeom>
          <a:ln w="12700">
            <a:solidFill>
              <a:srgbClr val="C00000"/>
            </a:solidFill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2716877" y="1047410"/>
            <a:ext cx="1423525" cy="791882"/>
          </a:xfrm>
          <a:custGeom>
            <a:avLst/>
            <a:gdLst>
              <a:gd name="connsiteX0" fmla="*/ 0 w 1314450"/>
              <a:gd name="connsiteY0" fmla="*/ 0 h 136525"/>
              <a:gd name="connsiteX1" fmla="*/ 1092200 w 1314450"/>
              <a:gd name="connsiteY1" fmla="*/ 0 h 136525"/>
              <a:gd name="connsiteX2" fmla="*/ 1314450 w 1314450"/>
              <a:gd name="connsiteY2" fmla="*/ 136525 h 13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4450" h="136525">
                <a:moveTo>
                  <a:pt x="0" y="0"/>
                </a:moveTo>
                <a:lnTo>
                  <a:pt x="1092200" y="0"/>
                </a:lnTo>
                <a:lnTo>
                  <a:pt x="1314450" y="136525"/>
                </a:lnTo>
              </a:path>
            </a:pathLst>
          </a:custGeom>
          <a:ln w="12700">
            <a:solidFill>
              <a:srgbClr val="C00000"/>
            </a:solidFill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683902" y="3998164"/>
            <a:ext cx="2452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[video]</a:t>
            </a:r>
            <a:r>
              <a:rPr lang="en-US" sz="1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How to </a:t>
            </a:r>
            <a:r>
              <a:rPr lang="en-US" sz="1000" b="1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share</a:t>
            </a:r>
            <a:r>
              <a:rPr lang="en-US" sz="1000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b="1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Internet</a:t>
            </a:r>
            <a:r>
              <a:rPr lang="en-US" sz="1000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connection</a:t>
            </a:r>
            <a:endParaRPr lang="en-US" sz="1000" u="sn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3" name="Group 72"/>
          <p:cNvGrpSpPr>
            <a:grpSpLocks noChangeAspect="1"/>
          </p:cNvGrpSpPr>
          <p:nvPr/>
        </p:nvGrpSpPr>
        <p:grpSpPr>
          <a:xfrm>
            <a:off x="4257911" y="4875967"/>
            <a:ext cx="548640" cy="411480"/>
            <a:chOff x="3133756" y="4587240"/>
            <a:chExt cx="1354900" cy="1016175"/>
          </a:xfrm>
        </p:grpSpPr>
        <p:pic>
          <p:nvPicPr>
            <p:cNvPr id="7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33756" y="4587240"/>
              <a:ext cx="1354900" cy="1016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205321" y="4681403"/>
              <a:ext cx="861939" cy="703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4261" y="4260746"/>
            <a:ext cx="548640" cy="41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6" name="Group 105"/>
          <p:cNvGrpSpPr/>
          <p:nvPr/>
        </p:nvGrpSpPr>
        <p:grpSpPr>
          <a:xfrm>
            <a:off x="3622117" y="4662931"/>
            <a:ext cx="413215" cy="251165"/>
            <a:chOff x="5670550" y="3568700"/>
            <a:chExt cx="527050" cy="273050"/>
          </a:xfrm>
        </p:grpSpPr>
        <p:sp>
          <p:nvSpPr>
            <p:cNvPr id="104" name="Rounded Rectangle 103"/>
            <p:cNvSpPr/>
            <p:nvPr/>
          </p:nvSpPr>
          <p:spPr>
            <a:xfrm>
              <a:off x="5670550" y="3568700"/>
              <a:ext cx="527050" cy="273050"/>
            </a:xfrm>
            <a:prstGeom prst="roundRect">
              <a:avLst/>
            </a:prstGeom>
            <a:solidFill>
              <a:schemeClr val="bg1">
                <a:lumMod val="75000"/>
                <a:alpha val="54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rot="5400000">
              <a:off x="5863432" y="3626517"/>
              <a:ext cx="176465" cy="1397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ounded Rectangle 62"/>
          <p:cNvSpPr/>
          <p:nvPr/>
        </p:nvSpPr>
        <p:spPr>
          <a:xfrm>
            <a:off x="3117763" y="4937355"/>
            <a:ext cx="923456" cy="187095"/>
          </a:xfrm>
          <a:prstGeom prst="roundRect">
            <a:avLst/>
          </a:prstGeom>
          <a:solidFill>
            <a:schemeClr val="dk1">
              <a:alpha val="7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i="1" dirty="0" smtClean="0"/>
              <a:t>1’19’’ / 4’34’’</a:t>
            </a:r>
            <a:endParaRPr lang="en-US" sz="1200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5119113" y="4408701"/>
            <a:ext cx="13003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select </a:t>
            </a:r>
            <a:r>
              <a:rPr lang="en-US" sz="800" b="1" dirty="0" smtClean="0">
                <a:latin typeface="Arial" pitchFamily="34" charset="0"/>
                <a:cs typeface="Arial" pitchFamily="34" charset="0"/>
              </a:rPr>
              <a:t>Internet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b="1" dirty="0" smtClean="0">
                <a:latin typeface="Arial" pitchFamily="34" charset="0"/>
                <a:cs typeface="Arial" pitchFamily="34" charset="0"/>
              </a:rPr>
              <a:t>Sharing 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Freeform 112"/>
          <p:cNvSpPr/>
          <p:nvPr/>
        </p:nvSpPr>
        <p:spPr>
          <a:xfrm>
            <a:off x="4159250" y="4494426"/>
            <a:ext cx="736600" cy="318874"/>
          </a:xfrm>
          <a:custGeom>
            <a:avLst/>
            <a:gdLst>
              <a:gd name="connsiteX0" fmla="*/ 0 w 736600"/>
              <a:gd name="connsiteY0" fmla="*/ 260350 h 260350"/>
              <a:gd name="connsiteX1" fmla="*/ 635000 w 736600"/>
              <a:gd name="connsiteY1" fmla="*/ 260350 h 260350"/>
              <a:gd name="connsiteX2" fmla="*/ 736600 w 736600"/>
              <a:gd name="connsiteY2" fmla="*/ 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60350">
                <a:moveTo>
                  <a:pt x="0" y="260350"/>
                </a:moveTo>
                <a:lnTo>
                  <a:pt x="635000" y="260350"/>
                </a:lnTo>
                <a:lnTo>
                  <a:pt x="736600" y="0"/>
                </a:lnTo>
              </a:path>
            </a:pathLst>
          </a:cu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4895850" y="4494426"/>
            <a:ext cx="81215" cy="177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/>
        </p:nvSpPr>
        <p:spPr>
          <a:xfrm>
            <a:off x="4806551" y="4408701"/>
            <a:ext cx="93374" cy="83975"/>
          </a:xfrm>
          <a:custGeom>
            <a:avLst/>
            <a:gdLst>
              <a:gd name="connsiteX0" fmla="*/ 0 w 736600"/>
              <a:gd name="connsiteY0" fmla="*/ 260350 h 260350"/>
              <a:gd name="connsiteX1" fmla="*/ 635000 w 736600"/>
              <a:gd name="connsiteY1" fmla="*/ 260350 h 260350"/>
              <a:gd name="connsiteX2" fmla="*/ 736600 w 736600"/>
              <a:gd name="connsiteY2" fmla="*/ 0 h 260350"/>
              <a:gd name="connsiteX0" fmla="*/ 0 w 101600"/>
              <a:gd name="connsiteY0" fmla="*/ 260350 h 260350"/>
              <a:gd name="connsiteX1" fmla="*/ 101600 w 101600"/>
              <a:gd name="connsiteY1" fmla="*/ 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600" h="260350">
                <a:moveTo>
                  <a:pt x="0" y="260350"/>
                </a:moveTo>
                <a:lnTo>
                  <a:pt x="101600" y="0"/>
                </a:lnTo>
              </a:path>
            </a:pathLst>
          </a:cu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899925" y="4672226"/>
            <a:ext cx="81215" cy="177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895850" y="4408701"/>
            <a:ext cx="81215" cy="871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4895850" y="4267200"/>
            <a:ext cx="85290" cy="1020247"/>
          </a:xfrm>
          <a:prstGeom prst="round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0"/>
          <p:cNvSpPr/>
          <p:nvPr/>
        </p:nvSpPr>
        <p:spPr>
          <a:xfrm flipH="1" flipV="1">
            <a:off x="4977064" y="4521252"/>
            <a:ext cx="192848" cy="68654"/>
          </a:xfrm>
          <a:custGeom>
            <a:avLst/>
            <a:gdLst>
              <a:gd name="connsiteX0" fmla="*/ 0 w 736600"/>
              <a:gd name="connsiteY0" fmla="*/ 260350 h 260350"/>
              <a:gd name="connsiteX1" fmla="*/ 635000 w 736600"/>
              <a:gd name="connsiteY1" fmla="*/ 260350 h 260350"/>
              <a:gd name="connsiteX2" fmla="*/ 736600 w 736600"/>
              <a:gd name="connsiteY2" fmla="*/ 0 h 260350"/>
              <a:gd name="connsiteX0" fmla="*/ 0 w 101600"/>
              <a:gd name="connsiteY0" fmla="*/ 260350 h 260350"/>
              <a:gd name="connsiteX1" fmla="*/ 101600 w 101600"/>
              <a:gd name="connsiteY1" fmla="*/ 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600" h="260350">
                <a:moveTo>
                  <a:pt x="0" y="260350"/>
                </a:moveTo>
                <a:lnTo>
                  <a:pt x="101600" y="0"/>
                </a:lnTo>
              </a:path>
            </a:pathLst>
          </a:cu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 flipH="1">
            <a:off x="4990573" y="4315744"/>
            <a:ext cx="179339" cy="45719"/>
          </a:xfrm>
          <a:custGeom>
            <a:avLst/>
            <a:gdLst>
              <a:gd name="connsiteX0" fmla="*/ 0 w 736600"/>
              <a:gd name="connsiteY0" fmla="*/ 260350 h 260350"/>
              <a:gd name="connsiteX1" fmla="*/ 635000 w 736600"/>
              <a:gd name="connsiteY1" fmla="*/ 260350 h 260350"/>
              <a:gd name="connsiteX2" fmla="*/ 736600 w 736600"/>
              <a:gd name="connsiteY2" fmla="*/ 0 h 260350"/>
              <a:gd name="connsiteX0" fmla="*/ 0 w 101600"/>
              <a:gd name="connsiteY0" fmla="*/ 260350 h 260350"/>
              <a:gd name="connsiteX1" fmla="*/ 101600 w 101600"/>
              <a:gd name="connsiteY1" fmla="*/ 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600" h="260350">
                <a:moveTo>
                  <a:pt x="0" y="260350"/>
                </a:moveTo>
                <a:lnTo>
                  <a:pt x="101600" y="0"/>
                </a:lnTo>
              </a:path>
            </a:pathLst>
          </a:cu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5119113" y="4244385"/>
            <a:ext cx="2255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teach how to </a:t>
            </a:r>
            <a:r>
              <a:rPr lang="en-US" sz="800" b="1" dirty="0" smtClean="0">
                <a:latin typeface="Arial" pitchFamily="34" charset="0"/>
                <a:cs typeface="Arial" pitchFamily="34" charset="0"/>
              </a:rPr>
              <a:t>share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en-US" sz="800" b="1" dirty="0" smtClean="0">
                <a:latin typeface="Arial" pitchFamily="34" charset="0"/>
                <a:cs typeface="Arial" pitchFamily="34" charset="0"/>
              </a:rPr>
              <a:t> internet.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let us begin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119213" y="4551348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9900"/>
                </a:solidFill>
                <a:latin typeface="Arial Narrow" pitchFamily="34" charset="0"/>
                <a:cs typeface="Arial" pitchFamily="34" charset="0"/>
              </a:rPr>
              <a:t>ehow.com</a:t>
            </a:r>
            <a:endParaRPr lang="en-US" sz="800" b="1" dirty="0">
              <a:solidFill>
                <a:srgbClr val="0099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491842" y="4368302"/>
            <a:ext cx="1017907" cy="16158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050" b="1" dirty="0" smtClean="0"/>
              <a:t>Matched </a:t>
            </a:r>
            <a:r>
              <a:rPr lang="en-US" sz="1050" b="1" dirty="0" smtClean="0"/>
              <a:t>Segment</a:t>
            </a:r>
            <a:endParaRPr lang="en-US" sz="1050" b="1" dirty="0"/>
          </a:p>
        </p:txBody>
      </p:sp>
      <p:sp>
        <p:nvSpPr>
          <p:cNvPr id="130" name="Freeform 129"/>
          <p:cNvSpPr/>
          <p:nvPr/>
        </p:nvSpPr>
        <p:spPr>
          <a:xfrm flipV="1">
            <a:off x="2551416" y="4188459"/>
            <a:ext cx="202335" cy="271370"/>
          </a:xfrm>
          <a:custGeom>
            <a:avLst/>
            <a:gdLst>
              <a:gd name="connsiteX0" fmla="*/ 0 w 1228725"/>
              <a:gd name="connsiteY0" fmla="*/ 71437 h 71437"/>
              <a:gd name="connsiteX1" fmla="*/ 1228725 w 1228725"/>
              <a:gd name="connsiteY1" fmla="*/ 71437 h 71437"/>
              <a:gd name="connsiteX2" fmla="*/ 1228725 w 1228725"/>
              <a:gd name="connsiteY2" fmla="*/ 0 h 71437"/>
              <a:gd name="connsiteX0" fmla="*/ 0 w 1228725"/>
              <a:gd name="connsiteY0" fmla="*/ 0 h 0"/>
              <a:gd name="connsiteX1" fmla="*/ 1228725 w 12287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8725">
                <a:moveTo>
                  <a:pt x="0" y="0"/>
                </a:moveTo>
                <a:lnTo>
                  <a:pt x="1228725" y="0"/>
                </a:lnTo>
              </a:path>
            </a:pathLst>
          </a:custGeom>
          <a:ln w="12700">
            <a:solidFill>
              <a:srgbClr val="C0000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2261283" y="4039576"/>
            <a:ext cx="248466" cy="16158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050" b="1" dirty="0" smtClean="0"/>
              <a:t>Title</a:t>
            </a:r>
            <a:endParaRPr lang="en-US" sz="1050" b="1" dirty="0"/>
          </a:p>
        </p:txBody>
      </p:sp>
      <p:sp>
        <p:nvSpPr>
          <p:cNvPr id="132" name="Freeform 131"/>
          <p:cNvSpPr/>
          <p:nvPr/>
        </p:nvSpPr>
        <p:spPr>
          <a:xfrm flipV="1">
            <a:off x="2566899" y="4039576"/>
            <a:ext cx="185327" cy="85949"/>
          </a:xfrm>
          <a:custGeom>
            <a:avLst/>
            <a:gdLst>
              <a:gd name="connsiteX0" fmla="*/ 0 w 1228725"/>
              <a:gd name="connsiteY0" fmla="*/ 71437 h 71437"/>
              <a:gd name="connsiteX1" fmla="*/ 1228725 w 1228725"/>
              <a:gd name="connsiteY1" fmla="*/ 71437 h 71437"/>
              <a:gd name="connsiteX2" fmla="*/ 1228725 w 1228725"/>
              <a:gd name="connsiteY2" fmla="*/ 0 h 71437"/>
              <a:gd name="connsiteX0" fmla="*/ 0 w 1228725"/>
              <a:gd name="connsiteY0" fmla="*/ 0 h 0"/>
              <a:gd name="connsiteX1" fmla="*/ 1228725 w 12287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8725">
                <a:moveTo>
                  <a:pt x="0" y="0"/>
                </a:moveTo>
                <a:lnTo>
                  <a:pt x="1228725" y="0"/>
                </a:lnTo>
              </a:path>
            </a:pathLst>
          </a:custGeom>
          <a:ln w="12700">
            <a:solidFill>
              <a:srgbClr val="C0000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1504667" y="4761667"/>
            <a:ext cx="1005082" cy="16158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050" b="1" dirty="0" smtClean="0"/>
              <a:t>Previous </a:t>
            </a:r>
            <a:r>
              <a:rPr lang="en-US" sz="1050" b="1" dirty="0" smtClean="0"/>
              <a:t>Segment</a:t>
            </a:r>
          </a:p>
        </p:txBody>
      </p:sp>
      <p:sp>
        <p:nvSpPr>
          <p:cNvPr id="134" name="Freeform 133"/>
          <p:cNvSpPr/>
          <p:nvPr/>
        </p:nvSpPr>
        <p:spPr>
          <a:xfrm rot="21048257" flipV="1">
            <a:off x="2523181" y="4360652"/>
            <a:ext cx="1698706" cy="274046"/>
          </a:xfrm>
          <a:custGeom>
            <a:avLst/>
            <a:gdLst>
              <a:gd name="connsiteX0" fmla="*/ 0 w 1228725"/>
              <a:gd name="connsiteY0" fmla="*/ 71437 h 71437"/>
              <a:gd name="connsiteX1" fmla="*/ 1228725 w 1228725"/>
              <a:gd name="connsiteY1" fmla="*/ 71437 h 71437"/>
              <a:gd name="connsiteX2" fmla="*/ 1228725 w 1228725"/>
              <a:gd name="connsiteY2" fmla="*/ 0 h 71437"/>
              <a:gd name="connsiteX0" fmla="*/ 0 w 1228725"/>
              <a:gd name="connsiteY0" fmla="*/ 0 h 0"/>
              <a:gd name="connsiteX1" fmla="*/ 1228725 w 12287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8725">
                <a:moveTo>
                  <a:pt x="0" y="0"/>
                </a:moveTo>
                <a:lnTo>
                  <a:pt x="1228725" y="0"/>
                </a:lnTo>
              </a:path>
            </a:pathLst>
          </a:custGeom>
          <a:ln w="12700">
            <a:solidFill>
              <a:srgbClr val="C0000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1724278" y="5091772"/>
            <a:ext cx="785471" cy="16158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050" b="1" dirty="0" smtClean="0"/>
              <a:t>Next </a:t>
            </a:r>
            <a:r>
              <a:rPr lang="en-US" sz="1050" b="1" dirty="0" smtClean="0"/>
              <a:t>Segment</a:t>
            </a:r>
          </a:p>
        </p:txBody>
      </p:sp>
      <p:sp>
        <p:nvSpPr>
          <p:cNvPr id="136" name="Freeform 135"/>
          <p:cNvSpPr/>
          <p:nvPr/>
        </p:nvSpPr>
        <p:spPr>
          <a:xfrm flipV="1">
            <a:off x="2563997" y="5024118"/>
            <a:ext cx="1693913" cy="157482"/>
          </a:xfrm>
          <a:custGeom>
            <a:avLst/>
            <a:gdLst>
              <a:gd name="connsiteX0" fmla="*/ 0 w 1228725"/>
              <a:gd name="connsiteY0" fmla="*/ 71437 h 71437"/>
              <a:gd name="connsiteX1" fmla="*/ 1228725 w 1228725"/>
              <a:gd name="connsiteY1" fmla="*/ 71437 h 71437"/>
              <a:gd name="connsiteX2" fmla="*/ 1228725 w 1228725"/>
              <a:gd name="connsiteY2" fmla="*/ 0 h 71437"/>
              <a:gd name="connsiteX0" fmla="*/ 0 w 1228725"/>
              <a:gd name="connsiteY0" fmla="*/ 0 h 0"/>
              <a:gd name="connsiteX1" fmla="*/ 1228725 w 12287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8725">
                <a:moveTo>
                  <a:pt x="0" y="0"/>
                </a:moveTo>
                <a:lnTo>
                  <a:pt x="1228725" y="0"/>
                </a:lnTo>
              </a:path>
            </a:pathLst>
          </a:custGeom>
          <a:ln w="12700">
            <a:solidFill>
              <a:srgbClr val="C0000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2025642" y="5344795"/>
            <a:ext cx="484107" cy="16158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050" b="1" dirty="0" smtClean="0"/>
              <a:t>Timeline</a:t>
            </a:r>
          </a:p>
        </p:txBody>
      </p:sp>
      <p:sp>
        <p:nvSpPr>
          <p:cNvPr id="139" name="Freeform 138"/>
          <p:cNvSpPr/>
          <p:nvPr/>
        </p:nvSpPr>
        <p:spPr>
          <a:xfrm>
            <a:off x="2557979" y="5308775"/>
            <a:ext cx="2373696" cy="146420"/>
          </a:xfrm>
          <a:custGeom>
            <a:avLst/>
            <a:gdLst>
              <a:gd name="connsiteX0" fmla="*/ 0 w 1228725"/>
              <a:gd name="connsiteY0" fmla="*/ 71437 h 71437"/>
              <a:gd name="connsiteX1" fmla="*/ 1228725 w 1228725"/>
              <a:gd name="connsiteY1" fmla="*/ 71437 h 71437"/>
              <a:gd name="connsiteX2" fmla="*/ 1228725 w 1228725"/>
              <a:gd name="connsiteY2" fmla="*/ 0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725" h="71437">
                <a:moveTo>
                  <a:pt x="0" y="71437"/>
                </a:moveTo>
                <a:lnTo>
                  <a:pt x="1228725" y="71437"/>
                </a:lnTo>
                <a:lnTo>
                  <a:pt x="1228725" y="0"/>
                </a:lnTo>
              </a:path>
            </a:pathLst>
          </a:custGeom>
          <a:ln w="12700">
            <a:solidFill>
              <a:srgbClr val="C0000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5320791" y="5329555"/>
            <a:ext cx="1490793" cy="16158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050" b="1" dirty="0" smtClean="0"/>
              <a:t>Matched </a:t>
            </a:r>
            <a:r>
              <a:rPr lang="en-US" sz="1050" b="1" dirty="0" smtClean="0"/>
              <a:t>Transcript Words</a:t>
            </a:r>
            <a:endParaRPr lang="en-US" sz="1050" b="1" dirty="0"/>
          </a:p>
        </p:txBody>
      </p:sp>
      <p:sp>
        <p:nvSpPr>
          <p:cNvPr id="147" name="Freeform 146"/>
          <p:cNvSpPr/>
          <p:nvPr/>
        </p:nvSpPr>
        <p:spPr>
          <a:xfrm flipV="1">
            <a:off x="6059615" y="4624144"/>
            <a:ext cx="359853" cy="675920"/>
          </a:xfrm>
          <a:custGeom>
            <a:avLst/>
            <a:gdLst>
              <a:gd name="connsiteX0" fmla="*/ 0 w 1314450"/>
              <a:gd name="connsiteY0" fmla="*/ 0 h 136525"/>
              <a:gd name="connsiteX1" fmla="*/ 1092200 w 1314450"/>
              <a:gd name="connsiteY1" fmla="*/ 0 h 136525"/>
              <a:gd name="connsiteX2" fmla="*/ 1314450 w 1314450"/>
              <a:gd name="connsiteY2" fmla="*/ 136525 h 136525"/>
              <a:gd name="connsiteX0" fmla="*/ 0 w 431889"/>
              <a:gd name="connsiteY0" fmla="*/ 0 h 185595"/>
              <a:gd name="connsiteX1" fmla="*/ 209639 w 431889"/>
              <a:gd name="connsiteY1" fmla="*/ 49070 h 185595"/>
              <a:gd name="connsiteX2" fmla="*/ 431889 w 431889"/>
              <a:gd name="connsiteY2" fmla="*/ 185595 h 185595"/>
              <a:gd name="connsiteX0" fmla="*/ 0 w 431889"/>
              <a:gd name="connsiteY0" fmla="*/ 0 h 185595"/>
              <a:gd name="connsiteX1" fmla="*/ 14081 w 431889"/>
              <a:gd name="connsiteY1" fmla="*/ 70487 h 185595"/>
              <a:gd name="connsiteX2" fmla="*/ 431889 w 431889"/>
              <a:gd name="connsiteY2" fmla="*/ 185595 h 185595"/>
              <a:gd name="connsiteX0" fmla="*/ 0 w 417808"/>
              <a:gd name="connsiteY0" fmla="*/ 0 h 178658"/>
              <a:gd name="connsiteX1" fmla="*/ 0 w 417808"/>
              <a:gd name="connsiteY1" fmla="*/ 63550 h 178658"/>
              <a:gd name="connsiteX2" fmla="*/ 417808 w 417808"/>
              <a:gd name="connsiteY2" fmla="*/ 178658 h 178658"/>
              <a:gd name="connsiteX0" fmla="*/ 0 w 517418"/>
              <a:gd name="connsiteY0" fmla="*/ 0 h 195297"/>
              <a:gd name="connsiteX1" fmla="*/ 0 w 517418"/>
              <a:gd name="connsiteY1" fmla="*/ 63550 h 195297"/>
              <a:gd name="connsiteX2" fmla="*/ 517418 w 517418"/>
              <a:gd name="connsiteY2" fmla="*/ 195297 h 195297"/>
              <a:gd name="connsiteX0" fmla="*/ 332279 w 332279"/>
              <a:gd name="connsiteY0" fmla="*/ 0 h 146660"/>
              <a:gd name="connsiteX1" fmla="*/ 332279 w 332279"/>
              <a:gd name="connsiteY1" fmla="*/ 63550 h 146660"/>
              <a:gd name="connsiteX2" fmla="*/ 0 w 332279"/>
              <a:gd name="connsiteY2" fmla="*/ 146660 h 14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279" h="146660">
                <a:moveTo>
                  <a:pt x="332279" y="0"/>
                </a:moveTo>
                <a:lnTo>
                  <a:pt x="332279" y="63550"/>
                </a:lnTo>
                <a:lnTo>
                  <a:pt x="0" y="146660"/>
                </a:lnTo>
              </a:path>
            </a:pathLst>
          </a:custGeom>
          <a:ln w="12700">
            <a:solidFill>
              <a:srgbClr val="C00000"/>
            </a:solidFill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7"/>
          <p:cNvSpPr/>
          <p:nvPr/>
        </p:nvSpPr>
        <p:spPr>
          <a:xfrm flipV="1">
            <a:off x="6419468" y="4462041"/>
            <a:ext cx="45719" cy="844654"/>
          </a:xfrm>
          <a:custGeom>
            <a:avLst/>
            <a:gdLst>
              <a:gd name="connsiteX0" fmla="*/ 0 w 1314450"/>
              <a:gd name="connsiteY0" fmla="*/ 0 h 136525"/>
              <a:gd name="connsiteX1" fmla="*/ 1092200 w 1314450"/>
              <a:gd name="connsiteY1" fmla="*/ 0 h 136525"/>
              <a:gd name="connsiteX2" fmla="*/ 1314450 w 1314450"/>
              <a:gd name="connsiteY2" fmla="*/ 136525 h 136525"/>
              <a:gd name="connsiteX0" fmla="*/ 0 w 431889"/>
              <a:gd name="connsiteY0" fmla="*/ 0 h 185595"/>
              <a:gd name="connsiteX1" fmla="*/ 209639 w 431889"/>
              <a:gd name="connsiteY1" fmla="*/ 49070 h 185595"/>
              <a:gd name="connsiteX2" fmla="*/ 431889 w 431889"/>
              <a:gd name="connsiteY2" fmla="*/ 185595 h 185595"/>
              <a:gd name="connsiteX0" fmla="*/ 0 w 431889"/>
              <a:gd name="connsiteY0" fmla="*/ 0 h 185595"/>
              <a:gd name="connsiteX1" fmla="*/ 14081 w 431889"/>
              <a:gd name="connsiteY1" fmla="*/ 70487 h 185595"/>
              <a:gd name="connsiteX2" fmla="*/ 431889 w 431889"/>
              <a:gd name="connsiteY2" fmla="*/ 185595 h 185595"/>
              <a:gd name="connsiteX0" fmla="*/ 0 w 417808"/>
              <a:gd name="connsiteY0" fmla="*/ 0 h 178658"/>
              <a:gd name="connsiteX1" fmla="*/ 0 w 417808"/>
              <a:gd name="connsiteY1" fmla="*/ 63550 h 178658"/>
              <a:gd name="connsiteX2" fmla="*/ 417808 w 417808"/>
              <a:gd name="connsiteY2" fmla="*/ 178658 h 178658"/>
              <a:gd name="connsiteX0" fmla="*/ 0 w 0"/>
              <a:gd name="connsiteY0" fmla="*/ 0 h 167564"/>
              <a:gd name="connsiteX1" fmla="*/ 0 w 0"/>
              <a:gd name="connsiteY1" fmla="*/ 63550 h 167564"/>
              <a:gd name="connsiteX2" fmla="*/ 0 w 0"/>
              <a:gd name="connsiteY2" fmla="*/ 167564 h 16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67564">
                <a:moveTo>
                  <a:pt x="0" y="0"/>
                </a:moveTo>
                <a:lnTo>
                  <a:pt x="0" y="63550"/>
                </a:lnTo>
                <a:lnTo>
                  <a:pt x="0" y="167564"/>
                </a:lnTo>
              </a:path>
            </a:pathLst>
          </a:custGeom>
          <a:ln w="12700">
            <a:solidFill>
              <a:srgbClr val="C00000"/>
            </a:solidFill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ud 123"/>
          <p:cNvSpPr/>
          <p:nvPr/>
        </p:nvSpPr>
        <p:spPr>
          <a:xfrm>
            <a:off x="6745" y="738183"/>
            <a:ext cx="5791199" cy="1981200"/>
          </a:xfrm>
          <a:prstGeom prst="cloud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rot="16200000" flipH="1">
            <a:off x="1046710" y="1865567"/>
            <a:ext cx="1192728" cy="7490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686426" y="1175067"/>
            <a:ext cx="1164257" cy="46865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Image Search</a:t>
            </a:r>
            <a:endParaRPr lang="en-US" sz="1200" b="1" dirty="0"/>
          </a:p>
        </p:txBody>
      </p:sp>
      <p:cxnSp>
        <p:nvCxnSpPr>
          <p:cNvPr id="6" name="Straight Arrow Connector 5"/>
          <p:cNvCxnSpPr>
            <a:stCxn id="86" idx="2"/>
          </p:cNvCxnSpPr>
          <p:nvPr/>
        </p:nvCxnSpPr>
        <p:spPr>
          <a:xfrm rot="16200000" flipH="1">
            <a:off x="1215250" y="2048617"/>
            <a:ext cx="646018" cy="9296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87" idx="2"/>
          </p:cNvCxnSpPr>
          <p:nvPr/>
        </p:nvCxnSpPr>
        <p:spPr>
          <a:xfrm rot="5400000">
            <a:off x="1689810" y="2411701"/>
            <a:ext cx="797759" cy="517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5576628" y="3070782"/>
            <a:ext cx="842317" cy="702611"/>
          </a:xfrm>
          <a:prstGeom prst="ca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87891" y="3357777"/>
            <a:ext cx="7569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91304" y="1721778"/>
            <a:ext cx="1164257" cy="46865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Video Search</a:t>
            </a:r>
            <a:endParaRPr lang="en-US" sz="1200" b="1" dirty="0"/>
          </a:p>
        </p:txBody>
      </p:sp>
      <p:sp>
        <p:nvSpPr>
          <p:cNvPr id="87" name="Rounded Rectangle 86"/>
          <p:cNvSpPr/>
          <p:nvPr/>
        </p:nvSpPr>
        <p:spPr>
          <a:xfrm>
            <a:off x="1532432" y="1570038"/>
            <a:ext cx="1164257" cy="46865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Reverse Image Search</a:t>
            </a:r>
            <a:endParaRPr lang="en-US" sz="1200" b="1" dirty="0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731145" y="3368986"/>
            <a:ext cx="7569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74375" y="4258793"/>
            <a:ext cx="1112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Candidates</a:t>
            </a:r>
            <a:endParaRPr lang="en-US" sz="1600" i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3700596" y="4135682"/>
            <a:ext cx="1156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Screenshot</a:t>
            </a:r>
          </a:p>
          <a:p>
            <a:r>
              <a:rPr lang="en-US" sz="1600" i="1" dirty="0" smtClean="0"/>
              <a:t>Instructions</a:t>
            </a:r>
            <a:endParaRPr lang="en-US" sz="1600" i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654945" y="2863684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Index</a:t>
            </a:r>
            <a:endParaRPr lang="en-US" sz="2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819818" y="2871783"/>
            <a:ext cx="844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Filter</a:t>
            </a:r>
            <a:endParaRPr lang="en-US" sz="2400" b="1" dirty="0"/>
          </a:p>
        </p:txBody>
      </p:sp>
      <p:cxnSp>
        <p:nvCxnSpPr>
          <p:cNvPr id="131" name="Curved Connector 130"/>
          <p:cNvCxnSpPr/>
          <p:nvPr/>
        </p:nvCxnSpPr>
        <p:spPr>
          <a:xfrm rot="5400000">
            <a:off x="2485312" y="2175218"/>
            <a:ext cx="733366" cy="58910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958467" y="2257718"/>
            <a:ext cx="904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Crawl</a:t>
            </a:r>
            <a:endParaRPr lang="en-US" sz="24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82945" y="2333918"/>
            <a:ext cx="1442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Bootstrap</a:t>
            </a:r>
            <a:endParaRPr lang="en-US" sz="2400" b="1" dirty="0"/>
          </a:p>
        </p:txBody>
      </p:sp>
      <p:grpSp>
        <p:nvGrpSpPr>
          <p:cNvPr id="197" name="Group 70"/>
          <p:cNvGrpSpPr/>
          <p:nvPr/>
        </p:nvGrpSpPr>
        <p:grpSpPr>
          <a:xfrm>
            <a:off x="5370695" y="3926583"/>
            <a:ext cx="882650" cy="660444"/>
            <a:chOff x="3663950" y="3448006"/>
            <a:chExt cx="882650" cy="660444"/>
          </a:xfrm>
        </p:grpSpPr>
        <p:pic>
          <p:nvPicPr>
            <p:cNvPr id="198" name="Picture 19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3950" y="3448006"/>
              <a:ext cx="882650" cy="66044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1898" y="3698823"/>
              <a:ext cx="266160" cy="298846"/>
            </a:xfrm>
            <a:prstGeom prst="rect">
              <a:avLst/>
            </a:prstGeom>
          </p:spPr>
        </p:pic>
      </p:grpSp>
      <p:grpSp>
        <p:nvGrpSpPr>
          <p:cNvPr id="201" name="Group 27"/>
          <p:cNvGrpSpPr/>
          <p:nvPr/>
        </p:nvGrpSpPr>
        <p:grpSpPr>
          <a:xfrm>
            <a:off x="6419297" y="4252127"/>
            <a:ext cx="249176" cy="317914"/>
            <a:chOff x="3901532" y="3589355"/>
            <a:chExt cx="1060704" cy="1371600"/>
          </a:xfrm>
        </p:grpSpPr>
        <p:sp>
          <p:nvSpPr>
            <p:cNvPr id="202" name="Isosceles Triangle 201"/>
            <p:cNvSpPr/>
            <p:nvPr/>
          </p:nvSpPr>
          <p:spPr>
            <a:xfrm>
              <a:off x="3901532" y="4046555"/>
              <a:ext cx="1060704" cy="9144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3939452" y="3589355"/>
              <a:ext cx="914400" cy="91440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6205473" y="3665134"/>
            <a:ext cx="1036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Search</a:t>
            </a:r>
            <a:endParaRPr lang="en-US" sz="2400" b="1" dirty="0"/>
          </a:p>
        </p:txBody>
      </p:sp>
      <p:grpSp>
        <p:nvGrpSpPr>
          <p:cNvPr id="230" name="Group 229"/>
          <p:cNvGrpSpPr/>
          <p:nvPr/>
        </p:nvGrpSpPr>
        <p:grpSpPr>
          <a:xfrm>
            <a:off x="7214314" y="3033465"/>
            <a:ext cx="220298" cy="319346"/>
            <a:chOff x="8168885" y="3302921"/>
            <a:chExt cx="220298" cy="319346"/>
          </a:xfrm>
        </p:grpSpPr>
        <p:sp>
          <p:nvSpPr>
            <p:cNvPr id="208" name="Rectangle 207"/>
            <p:cNvSpPr/>
            <p:nvPr/>
          </p:nvSpPr>
          <p:spPr>
            <a:xfrm>
              <a:off x="8168885" y="3302921"/>
              <a:ext cx="220298" cy="31934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6" name="Straight Connector 225"/>
            <p:cNvCxnSpPr/>
            <p:nvPr/>
          </p:nvCxnSpPr>
          <p:spPr>
            <a:xfrm>
              <a:off x="8191495" y="3539876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8191495" y="3580719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/>
          <p:cNvGrpSpPr/>
          <p:nvPr/>
        </p:nvGrpSpPr>
        <p:grpSpPr>
          <a:xfrm>
            <a:off x="6968535" y="3238384"/>
            <a:ext cx="220298" cy="319346"/>
            <a:chOff x="8168885" y="3302921"/>
            <a:chExt cx="220298" cy="319346"/>
          </a:xfrm>
        </p:grpSpPr>
        <p:sp>
          <p:nvSpPr>
            <p:cNvPr id="240" name="Rectangle 239"/>
            <p:cNvSpPr/>
            <p:nvPr/>
          </p:nvSpPr>
          <p:spPr>
            <a:xfrm>
              <a:off x="8168885" y="3302921"/>
              <a:ext cx="220298" cy="31934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1" name="Straight Connector 240"/>
            <p:cNvCxnSpPr/>
            <p:nvPr/>
          </p:nvCxnSpPr>
          <p:spPr>
            <a:xfrm>
              <a:off x="8191495" y="3354280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8191495" y="3395123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8191495" y="3580719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>
            <a:off x="7295328" y="3381387"/>
            <a:ext cx="220298" cy="319346"/>
            <a:chOff x="8168885" y="3302921"/>
            <a:chExt cx="220298" cy="319346"/>
          </a:xfrm>
        </p:grpSpPr>
        <p:sp>
          <p:nvSpPr>
            <p:cNvPr id="248" name="Rectangle 247"/>
            <p:cNvSpPr/>
            <p:nvPr/>
          </p:nvSpPr>
          <p:spPr>
            <a:xfrm>
              <a:off x="8168885" y="3302921"/>
              <a:ext cx="220298" cy="31934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9" name="Straight Connector 248"/>
            <p:cNvCxnSpPr/>
            <p:nvPr/>
          </p:nvCxnSpPr>
          <p:spPr>
            <a:xfrm>
              <a:off x="8191495" y="3376505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191495" y="3417348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8191495" y="3458191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8191495" y="3499034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8191495" y="3539876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8191495" y="3580719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5" name="Picture 2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938" y="3442482"/>
            <a:ext cx="96504" cy="108355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447" y="3357615"/>
            <a:ext cx="121193" cy="136076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782" y="3059848"/>
            <a:ext cx="164242" cy="184412"/>
          </a:xfrm>
          <a:prstGeom prst="rect">
            <a:avLst/>
          </a:prstGeom>
        </p:spPr>
      </p:pic>
      <p:sp>
        <p:nvSpPr>
          <p:cNvPr id="260" name="Arc 259"/>
          <p:cNvSpPr/>
          <p:nvPr/>
        </p:nvSpPr>
        <p:spPr>
          <a:xfrm>
            <a:off x="5961200" y="3377847"/>
            <a:ext cx="1654837" cy="1207888"/>
          </a:xfrm>
          <a:prstGeom prst="arc">
            <a:avLst>
              <a:gd name="adj1" fmla="val 10638755"/>
              <a:gd name="adj2" fmla="val 1639197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/>
          <p:cNvSpPr txBox="1"/>
          <p:nvPr/>
        </p:nvSpPr>
        <p:spPr>
          <a:xfrm>
            <a:off x="6287327" y="4533586"/>
            <a:ext cx="560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User</a:t>
            </a:r>
            <a:endParaRPr lang="en-US" sz="1400" i="1" dirty="0"/>
          </a:p>
        </p:txBody>
      </p:sp>
      <p:grpSp>
        <p:nvGrpSpPr>
          <p:cNvPr id="262" name="Group 261"/>
          <p:cNvGrpSpPr/>
          <p:nvPr/>
        </p:nvGrpSpPr>
        <p:grpSpPr>
          <a:xfrm>
            <a:off x="6247914" y="1391730"/>
            <a:ext cx="619136" cy="356616"/>
            <a:chOff x="7606064" y="2239584"/>
            <a:chExt cx="619136" cy="457200"/>
          </a:xfrm>
        </p:grpSpPr>
        <p:grpSp>
          <p:nvGrpSpPr>
            <p:cNvPr id="263" name="Group 28"/>
            <p:cNvGrpSpPr/>
            <p:nvPr/>
          </p:nvGrpSpPr>
          <p:grpSpPr>
            <a:xfrm>
              <a:off x="7606064" y="2239584"/>
              <a:ext cx="258208" cy="457200"/>
              <a:chOff x="3901532" y="3589355"/>
              <a:chExt cx="1060704" cy="1371600"/>
            </a:xfrm>
          </p:grpSpPr>
          <p:sp>
            <p:nvSpPr>
              <p:cNvPr id="270" name="Isosceles Triangle 269"/>
              <p:cNvSpPr/>
              <p:nvPr/>
            </p:nvSpPr>
            <p:spPr>
              <a:xfrm>
                <a:off x="3901532" y="4046555"/>
                <a:ext cx="1060704" cy="914400"/>
              </a:xfrm>
              <a:prstGeom prst="triangl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/>
              <p:cNvSpPr/>
              <p:nvPr/>
            </p:nvSpPr>
            <p:spPr>
              <a:xfrm>
                <a:off x="3939452" y="3589355"/>
                <a:ext cx="914400" cy="9144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4" name="Group 31"/>
            <p:cNvGrpSpPr/>
            <p:nvPr/>
          </p:nvGrpSpPr>
          <p:grpSpPr>
            <a:xfrm>
              <a:off x="7773093" y="2239584"/>
              <a:ext cx="258208" cy="457200"/>
              <a:chOff x="3901532" y="3589355"/>
              <a:chExt cx="1060704" cy="1371600"/>
            </a:xfrm>
          </p:grpSpPr>
          <p:sp>
            <p:nvSpPr>
              <p:cNvPr id="268" name="Isosceles Triangle 267"/>
              <p:cNvSpPr/>
              <p:nvPr/>
            </p:nvSpPr>
            <p:spPr>
              <a:xfrm>
                <a:off x="3901532" y="4046555"/>
                <a:ext cx="1060704" cy="914400"/>
              </a:xfrm>
              <a:prstGeom prst="triangl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3939452" y="3589355"/>
                <a:ext cx="914400" cy="9144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5" name="Group 34"/>
            <p:cNvGrpSpPr/>
            <p:nvPr/>
          </p:nvGrpSpPr>
          <p:grpSpPr>
            <a:xfrm>
              <a:off x="7966992" y="2239584"/>
              <a:ext cx="258208" cy="457200"/>
              <a:chOff x="3901532" y="3589355"/>
              <a:chExt cx="1060704" cy="1371600"/>
            </a:xfrm>
          </p:grpSpPr>
          <p:sp>
            <p:nvSpPr>
              <p:cNvPr id="266" name="Isosceles Triangle 265"/>
              <p:cNvSpPr/>
              <p:nvPr/>
            </p:nvSpPr>
            <p:spPr>
              <a:xfrm>
                <a:off x="3901532" y="4046555"/>
                <a:ext cx="1060704" cy="914400"/>
              </a:xfrm>
              <a:prstGeom prst="triangl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3939452" y="3589355"/>
                <a:ext cx="914400" cy="9144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2" name="TextBox 271"/>
          <p:cNvSpPr txBox="1"/>
          <p:nvPr/>
        </p:nvSpPr>
        <p:spPr>
          <a:xfrm>
            <a:off x="6160459" y="1755546"/>
            <a:ext cx="763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Experts</a:t>
            </a:r>
            <a:endParaRPr lang="en-US" sz="1400" i="1" dirty="0"/>
          </a:p>
        </p:txBody>
      </p:sp>
      <p:cxnSp>
        <p:nvCxnSpPr>
          <p:cNvPr id="273" name="Straight Arrow Connector 272"/>
          <p:cNvCxnSpPr/>
          <p:nvPr/>
        </p:nvCxnSpPr>
        <p:spPr>
          <a:xfrm rot="10800000" flipV="1">
            <a:off x="4941015" y="1643721"/>
            <a:ext cx="1139870" cy="721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4428990" y="1108373"/>
            <a:ext cx="1556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Contribute</a:t>
            </a:r>
            <a:endParaRPr lang="en-US" sz="2400" b="1" dirty="0"/>
          </a:p>
        </p:txBody>
      </p:sp>
      <p:grpSp>
        <p:nvGrpSpPr>
          <p:cNvPr id="278" name="Group 277"/>
          <p:cNvGrpSpPr/>
          <p:nvPr/>
        </p:nvGrpSpPr>
        <p:grpSpPr>
          <a:xfrm>
            <a:off x="1907445" y="3051228"/>
            <a:ext cx="220298" cy="319346"/>
            <a:chOff x="8168885" y="3302921"/>
            <a:chExt cx="220298" cy="319346"/>
          </a:xfrm>
        </p:grpSpPr>
        <p:sp>
          <p:nvSpPr>
            <p:cNvPr id="279" name="Rectangle 278"/>
            <p:cNvSpPr/>
            <p:nvPr/>
          </p:nvSpPr>
          <p:spPr>
            <a:xfrm>
              <a:off x="8168885" y="3302921"/>
              <a:ext cx="220298" cy="31934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0" name="Straight Connector 279"/>
            <p:cNvCxnSpPr/>
            <p:nvPr/>
          </p:nvCxnSpPr>
          <p:spPr>
            <a:xfrm>
              <a:off x="8191495" y="3376505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8191495" y="3417348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8191495" y="3458191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8191495" y="3499034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8191495" y="3539876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8191495" y="3580719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1797296" y="3183645"/>
            <a:ext cx="220298" cy="319346"/>
            <a:chOff x="8168885" y="3302921"/>
            <a:chExt cx="220298" cy="319346"/>
          </a:xfrm>
        </p:grpSpPr>
        <p:sp>
          <p:nvSpPr>
            <p:cNvPr id="287" name="Rectangle 286"/>
            <p:cNvSpPr/>
            <p:nvPr/>
          </p:nvSpPr>
          <p:spPr>
            <a:xfrm>
              <a:off x="8168885" y="3302921"/>
              <a:ext cx="220298" cy="31934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8" name="Straight Connector 287"/>
            <p:cNvCxnSpPr/>
            <p:nvPr/>
          </p:nvCxnSpPr>
          <p:spPr>
            <a:xfrm>
              <a:off x="8191495" y="3376505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8191495" y="3417348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8191495" y="3458191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8191495" y="3499034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8191495" y="3539876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8191495" y="3580719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Group 293"/>
          <p:cNvGrpSpPr/>
          <p:nvPr/>
        </p:nvGrpSpPr>
        <p:grpSpPr>
          <a:xfrm>
            <a:off x="1893062" y="3443764"/>
            <a:ext cx="220298" cy="319346"/>
            <a:chOff x="8168885" y="3302921"/>
            <a:chExt cx="220298" cy="319346"/>
          </a:xfrm>
        </p:grpSpPr>
        <p:sp>
          <p:nvSpPr>
            <p:cNvPr id="295" name="Rectangle 294"/>
            <p:cNvSpPr/>
            <p:nvPr/>
          </p:nvSpPr>
          <p:spPr>
            <a:xfrm>
              <a:off x="8168885" y="3302921"/>
              <a:ext cx="220298" cy="31934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6" name="Straight Connector 295"/>
            <p:cNvCxnSpPr/>
            <p:nvPr/>
          </p:nvCxnSpPr>
          <p:spPr>
            <a:xfrm>
              <a:off x="8191495" y="3376505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8191495" y="3417348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8191495" y="3458191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8191495" y="3499034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8191495" y="3539876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8191495" y="3580719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" name="Group 311"/>
          <p:cNvGrpSpPr/>
          <p:nvPr/>
        </p:nvGrpSpPr>
        <p:grpSpPr>
          <a:xfrm>
            <a:off x="2212716" y="3343318"/>
            <a:ext cx="220298" cy="319346"/>
            <a:chOff x="1060681" y="5161617"/>
            <a:chExt cx="220298" cy="319346"/>
          </a:xfrm>
        </p:grpSpPr>
        <p:grpSp>
          <p:nvGrpSpPr>
            <p:cNvPr id="302" name="Group 301"/>
            <p:cNvGrpSpPr/>
            <p:nvPr/>
          </p:nvGrpSpPr>
          <p:grpSpPr>
            <a:xfrm>
              <a:off x="1060681" y="5161617"/>
              <a:ext cx="220298" cy="319346"/>
              <a:chOff x="8168885" y="3302921"/>
              <a:chExt cx="220298" cy="319346"/>
            </a:xfrm>
          </p:grpSpPr>
          <p:sp>
            <p:nvSpPr>
              <p:cNvPr id="303" name="Rectangle 302"/>
              <p:cNvSpPr/>
              <p:nvPr/>
            </p:nvSpPr>
            <p:spPr>
              <a:xfrm>
                <a:off x="8168885" y="3302921"/>
                <a:ext cx="220298" cy="31934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4" name="Straight Connector 303"/>
              <p:cNvCxnSpPr/>
              <p:nvPr/>
            </p:nvCxnSpPr>
            <p:spPr>
              <a:xfrm>
                <a:off x="8191495" y="3376505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8191495" y="3417348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8191495" y="3458191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>
                <a:off x="8191495" y="3499034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>
                <a:off x="8191495" y="3539876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>
                <a:off x="8191495" y="3580719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1" name="Rectangle 310"/>
            <p:cNvSpPr/>
            <p:nvPr/>
          </p:nvSpPr>
          <p:spPr>
            <a:xfrm>
              <a:off x="1083291" y="5219254"/>
              <a:ext cx="120604" cy="9831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4" name="Group 313"/>
          <p:cNvGrpSpPr/>
          <p:nvPr/>
        </p:nvGrpSpPr>
        <p:grpSpPr>
          <a:xfrm>
            <a:off x="2098977" y="2965820"/>
            <a:ext cx="220298" cy="319346"/>
            <a:chOff x="1060681" y="5161617"/>
            <a:chExt cx="220298" cy="319346"/>
          </a:xfrm>
        </p:grpSpPr>
        <p:grpSp>
          <p:nvGrpSpPr>
            <p:cNvPr id="315" name="Group 301"/>
            <p:cNvGrpSpPr/>
            <p:nvPr/>
          </p:nvGrpSpPr>
          <p:grpSpPr>
            <a:xfrm>
              <a:off x="1060681" y="5161617"/>
              <a:ext cx="220298" cy="319346"/>
              <a:chOff x="8168885" y="3302921"/>
              <a:chExt cx="220298" cy="319346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8168885" y="3302921"/>
                <a:ext cx="220298" cy="31934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8" name="Straight Connector 317"/>
              <p:cNvCxnSpPr/>
              <p:nvPr/>
            </p:nvCxnSpPr>
            <p:spPr>
              <a:xfrm>
                <a:off x="8191495" y="3376505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>
                <a:off x="8191495" y="3417348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>
                <a:off x="8191495" y="3458191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>
                <a:off x="8191495" y="3499034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8191495" y="3539876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8191495" y="3580719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Rectangle 315"/>
            <p:cNvSpPr/>
            <p:nvPr/>
          </p:nvSpPr>
          <p:spPr>
            <a:xfrm>
              <a:off x="1083291" y="5219254"/>
              <a:ext cx="120604" cy="9831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1709757" y="3395588"/>
            <a:ext cx="220298" cy="319346"/>
            <a:chOff x="1060681" y="5161617"/>
            <a:chExt cx="220298" cy="319346"/>
          </a:xfrm>
        </p:grpSpPr>
        <p:grpSp>
          <p:nvGrpSpPr>
            <p:cNvPr id="325" name="Group 301"/>
            <p:cNvGrpSpPr/>
            <p:nvPr/>
          </p:nvGrpSpPr>
          <p:grpSpPr>
            <a:xfrm>
              <a:off x="1060681" y="5161617"/>
              <a:ext cx="220298" cy="319346"/>
              <a:chOff x="8168885" y="3302921"/>
              <a:chExt cx="220298" cy="319346"/>
            </a:xfrm>
          </p:grpSpPr>
          <p:sp>
            <p:nvSpPr>
              <p:cNvPr id="327" name="Rectangle 326"/>
              <p:cNvSpPr/>
              <p:nvPr/>
            </p:nvSpPr>
            <p:spPr>
              <a:xfrm>
                <a:off x="8168885" y="3302921"/>
                <a:ext cx="220298" cy="31934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8" name="Straight Connector 327"/>
              <p:cNvCxnSpPr/>
              <p:nvPr/>
            </p:nvCxnSpPr>
            <p:spPr>
              <a:xfrm>
                <a:off x="8191495" y="3376505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>
                <a:off x="8191495" y="3417348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>
                <a:off x="8191495" y="3458191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>
                <a:off x="8191495" y="3499034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>
                <a:off x="8191495" y="3539876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>
                <a:off x="8191495" y="3580719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6" name="Rectangle 325"/>
            <p:cNvSpPr/>
            <p:nvPr/>
          </p:nvSpPr>
          <p:spPr>
            <a:xfrm>
              <a:off x="1083291" y="5219254"/>
              <a:ext cx="120604" cy="9831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2355930" y="3101935"/>
            <a:ext cx="220298" cy="319346"/>
            <a:chOff x="8168885" y="3302921"/>
            <a:chExt cx="220298" cy="319346"/>
          </a:xfrm>
        </p:grpSpPr>
        <p:sp>
          <p:nvSpPr>
            <p:cNvPr id="335" name="Rectangle 334"/>
            <p:cNvSpPr/>
            <p:nvPr/>
          </p:nvSpPr>
          <p:spPr>
            <a:xfrm>
              <a:off x="8168885" y="3302921"/>
              <a:ext cx="220298" cy="31934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" name="Straight Connector 335"/>
            <p:cNvCxnSpPr/>
            <p:nvPr/>
          </p:nvCxnSpPr>
          <p:spPr>
            <a:xfrm>
              <a:off x="8191495" y="3376505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8191495" y="3417348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8191495" y="3458191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8191495" y="3499034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8191495" y="3539876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8191495" y="3580719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2" name="Group 341"/>
          <p:cNvGrpSpPr/>
          <p:nvPr/>
        </p:nvGrpSpPr>
        <p:grpSpPr>
          <a:xfrm>
            <a:off x="1732367" y="3023972"/>
            <a:ext cx="220298" cy="319346"/>
            <a:chOff x="1060681" y="5161617"/>
            <a:chExt cx="220298" cy="319346"/>
          </a:xfrm>
        </p:grpSpPr>
        <p:grpSp>
          <p:nvGrpSpPr>
            <p:cNvPr id="343" name="Group 301"/>
            <p:cNvGrpSpPr/>
            <p:nvPr/>
          </p:nvGrpSpPr>
          <p:grpSpPr>
            <a:xfrm>
              <a:off x="1060681" y="5161617"/>
              <a:ext cx="220298" cy="319346"/>
              <a:chOff x="8168885" y="3302921"/>
              <a:chExt cx="220298" cy="319346"/>
            </a:xfrm>
          </p:grpSpPr>
          <p:sp>
            <p:nvSpPr>
              <p:cNvPr id="345" name="Rectangle 344"/>
              <p:cNvSpPr/>
              <p:nvPr/>
            </p:nvSpPr>
            <p:spPr>
              <a:xfrm>
                <a:off x="8168885" y="3302921"/>
                <a:ext cx="220298" cy="31934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6" name="Straight Connector 345"/>
              <p:cNvCxnSpPr/>
              <p:nvPr/>
            </p:nvCxnSpPr>
            <p:spPr>
              <a:xfrm>
                <a:off x="8191495" y="3376505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>
                <a:off x="8191495" y="3417348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/>
              <p:nvPr/>
            </p:nvCxnSpPr>
            <p:spPr>
              <a:xfrm>
                <a:off x="8191495" y="3458191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8191495" y="3499034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8191495" y="3539876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>
                <a:off x="8191495" y="3580719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Rectangle 343"/>
            <p:cNvSpPr/>
            <p:nvPr/>
          </p:nvSpPr>
          <p:spPr>
            <a:xfrm>
              <a:off x="1083291" y="5219254"/>
              <a:ext cx="120604" cy="9831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1952665" y="3298048"/>
            <a:ext cx="220298" cy="319346"/>
            <a:chOff x="1060681" y="5161617"/>
            <a:chExt cx="220298" cy="319346"/>
          </a:xfrm>
        </p:grpSpPr>
        <p:grpSp>
          <p:nvGrpSpPr>
            <p:cNvPr id="353" name="Group 301"/>
            <p:cNvGrpSpPr/>
            <p:nvPr/>
          </p:nvGrpSpPr>
          <p:grpSpPr>
            <a:xfrm>
              <a:off x="1060681" y="5161617"/>
              <a:ext cx="220298" cy="319346"/>
              <a:chOff x="8168885" y="3302921"/>
              <a:chExt cx="220298" cy="319346"/>
            </a:xfrm>
          </p:grpSpPr>
          <p:sp>
            <p:nvSpPr>
              <p:cNvPr id="355" name="Rectangle 354"/>
              <p:cNvSpPr/>
              <p:nvPr/>
            </p:nvSpPr>
            <p:spPr>
              <a:xfrm>
                <a:off x="8168885" y="3302921"/>
                <a:ext cx="220298" cy="31934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6" name="Straight Connector 355"/>
              <p:cNvCxnSpPr/>
              <p:nvPr/>
            </p:nvCxnSpPr>
            <p:spPr>
              <a:xfrm>
                <a:off x="8191495" y="3376505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>
                <a:off x="8191495" y="3417348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>
                <a:off x="8191495" y="3458191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>
                <a:off x="8191495" y="3499034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8191495" y="3539876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>
                <a:off x="8191495" y="3580719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4" name="Rectangle 353"/>
            <p:cNvSpPr/>
            <p:nvPr/>
          </p:nvSpPr>
          <p:spPr>
            <a:xfrm>
              <a:off x="1083291" y="5219254"/>
              <a:ext cx="120604" cy="9831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2" name="Group 361"/>
          <p:cNvGrpSpPr/>
          <p:nvPr/>
        </p:nvGrpSpPr>
        <p:grpSpPr>
          <a:xfrm>
            <a:off x="2062814" y="3640558"/>
            <a:ext cx="220298" cy="319346"/>
            <a:chOff x="1060681" y="5161617"/>
            <a:chExt cx="220298" cy="319346"/>
          </a:xfrm>
        </p:grpSpPr>
        <p:grpSp>
          <p:nvGrpSpPr>
            <p:cNvPr id="363" name="Group 301"/>
            <p:cNvGrpSpPr/>
            <p:nvPr/>
          </p:nvGrpSpPr>
          <p:grpSpPr>
            <a:xfrm>
              <a:off x="1060681" y="5161617"/>
              <a:ext cx="220298" cy="319346"/>
              <a:chOff x="8168885" y="3302921"/>
              <a:chExt cx="220298" cy="319346"/>
            </a:xfrm>
          </p:grpSpPr>
          <p:sp>
            <p:nvSpPr>
              <p:cNvPr id="365" name="Rectangle 364"/>
              <p:cNvSpPr/>
              <p:nvPr/>
            </p:nvSpPr>
            <p:spPr>
              <a:xfrm>
                <a:off x="8168885" y="3302921"/>
                <a:ext cx="220298" cy="31934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6" name="Straight Connector 365"/>
              <p:cNvCxnSpPr/>
              <p:nvPr/>
            </p:nvCxnSpPr>
            <p:spPr>
              <a:xfrm>
                <a:off x="8191495" y="3376505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/>
              <p:cNvCxnSpPr/>
              <p:nvPr/>
            </p:nvCxnSpPr>
            <p:spPr>
              <a:xfrm>
                <a:off x="8191495" y="3417348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/>
              <p:cNvCxnSpPr/>
              <p:nvPr/>
            </p:nvCxnSpPr>
            <p:spPr>
              <a:xfrm>
                <a:off x="8191495" y="3458191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>
                <a:off x="8191495" y="3499034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8191495" y="3539876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>
                <a:off x="8191495" y="3580719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4" name="Rectangle 363"/>
            <p:cNvSpPr/>
            <p:nvPr/>
          </p:nvSpPr>
          <p:spPr>
            <a:xfrm>
              <a:off x="1083291" y="5219254"/>
              <a:ext cx="120604" cy="9831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/>
          <p:cNvGrpSpPr/>
          <p:nvPr/>
        </p:nvGrpSpPr>
        <p:grpSpPr>
          <a:xfrm>
            <a:off x="2378540" y="3580954"/>
            <a:ext cx="220298" cy="319346"/>
            <a:chOff x="1060681" y="5161617"/>
            <a:chExt cx="220298" cy="319346"/>
          </a:xfrm>
        </p:grpSpPr>
        <p:grpSp>
          <p:nvGrpSpPr>
            <p:cNvPr id="373" name="Group 301"/>
            <p:cNvGrpSpPr/>
            <p:nvPr/>
          </p:nvGrpSpPr>
          <p:grpSpPr>
            <a:xfrm>
              <a:off x="1060681" y="5161617"/>
              <a:ext cx="220298" cy="319346"/>
              <a:chOff x="8168885" y="3302921"/>
              <a:chExt cx="220298" cy="319346"/>
            </a:xfrm>
          </p:grpSpPr>
          <p:sp>
            <p:nvSpPr>
              <p:cNvPr id="375" name="Rectangle 374"/>
              <p:cNvSpPr/>
              <p:nvPr/>
            </p:nvSpPr>
            <p:spPr>
              <a:xfrm>
                <a:off x="8168885" y="3302921"/>
                <a:ext cx="220298" cy="31934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6" name="Straight Connector 375"/>
              <p:cNvCxnSpPr/>
              <p:nvPr/>
            </p:nvCxnSpPr>
            <p:spPr>
              <a:xfrm>
                <a:off x="8191495" y="3376505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8191495" y="3417348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8191495" y="3458191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/>
              <p:cNvCxnSpPr/>
              <p:nvPr/>
            </p:nvCxnSpPr>
            <p:spPr>
              <a:xfrm>
                <a:off x="8191495" y="3499034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>
                <a:off x="8191495" y="3539876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>
                <a:off x="8191495" y="3580719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4" name="Rectangle 373"/>
            <p:cNvSpPr/>
            <p:nvPr/>
          </p:nvSpPr>
          <p:spPr>
            <a:xfrm>
              <a:off x="1083291" y="5219254"/>
              <a:ext cx="120604" cy="9831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2" name="Group 381"/>
          <p:cNvGrpSpPr/>
          <p:nvPr/>
        </p:nvGrpSpPr>
        <p:grpSpPr>
          <a:xfrm>
            <a:off x="1765432" y="3740627"/>
            <a:ext cx="220298" cy="319346"/>
            <a:chOff x="1060681" y="5161617"/>
            <a:chExt cx="220298" cy="319346"/>
          </a:xfrm>
        </p:grpSpPr>
        <p:grpSp>
          <p:nvGrpSpPr>
            <p:cNvPr id="383" name="Group 301"/>
            <p:cNvGrpSpPr/>
            <p:nvPr/>
          </p:nvGrpSpPr>
          <p:grpSpPr>
            <a:xfrm>
              <a:off x="1060681" y="5161617"/>
              <a:ext cx="220298" cy="319346"/>
              <a:chOff x="8168885" y="3302921"/>
              <a:chExt cx="220298" cy="319346"/>
            </a:xfrm>
          </p:grpSpPr>
          <p:sp>
            <p:nvSpPr>
              <p:cNvPr id="385" name="Rectangle 384"/>
              <p:cNvSpPr/>
              <p:nvPr/>
            </p:nvSpPr>
            <p:spPr>
              <a:xfrm>
                <a:off x="8168885" y="3302921"/>
                <a:ext cx="220298" cy="31934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6" name="Straight Connector 385"/>
              <p:cNvCxnSpPr/>
              <p:nvPr/>
            </p:nvCxnSpPr>
            <p:spPr>
              <a:xfrm>
                <a:off x="8191495" y="3376505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>
                <a:off x="8191495" y="3417348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/>
              <p:cNvCxnSpPr/>
              <p:nvPr/>
            </p:nvCxnSpPr>
            <p:spPr>
              <a:xfrm>
                <a:off x="8191495" y="3458191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8191495" y="3499034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>
                <a:off x="8191495" y="3539876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/>
              <p:cNvCxnSpPr/>
              <p:nvPr/>
            </p:nvCxnSpPr>
            <p:spPr>
              <a:xfrm>
                <a:off x="8191495" y="3580719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4" name="Rectangle 383"/>
            <p:cNvSpPr/>
            <p:nvPr/>
          </p:nvSpPr>
          <p:spPr>
            <a:xfrm>
              <a:off x="1083291" y="5219254"/>
              <a:ext cx="120604" cy="9831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2" name="Group 391"/>
          <p:cNvGrpSpPr/>
          <p:nvPr/>
        </p:nvGrpSpPr>
        <p:grpSpPr>
          <a:xfrm>
            <a:off x="1908646" y="3539431"/>
            <a:ext cx="220298" cy="319346"/>
            <a:chOff x="8168885" y="3302921"/>
            <a:chExt cx="220298" cy="319346"/>
          </a:xfrm>
        </p:grpSpPr>
        <p:sp>
          <p:nvSpPr>
            <p:cNvPr id="393" name="Rectangle 392"/>
            <p:cNvSpPr/>
            <p:nvPr/>
          </p:nvSpPr>
          <p:spPr>
            <a:xfrm>
              <a:off x="8168885" y="3302921"/>
              <a:ext cx="220298" cy="31934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4" name="Straight Connector 393"/>
            <p:cNvCxnSpPr/>
            <p:nvPr/>
          </p:nvCxnSpPr>
          <p:spPr>
            <a:xfrm>
              <a:off x="8191495" y="3376505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8191495" y="3417348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8191495" y="3458191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8191495" y="3499034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8191495" y="3539876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8191495" y="3580719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0" name="Group 399"/>
          <p:cNvGrpSpPr/>
          <p:nvPr/>
        </p:nvGrpSpPr>
        <p:grpSpPr>
          <a:xfrm>
            <a:off x="2268391" y="3859433"/>
            <a:ext cx="220298" cy="319346"/>
            <a:chOff x="8168885" y="3302921"/>
            <a:chExt cx="220298" cy="319346"/>
          </a:xfrm>
        </p:grpSpPr>
        <p:sp>
          <p:nvSpPr>
            <p:cNvPr id="401" name="Rectangle 400"/>
            <p:cNvSpPr/>
            <p:nvPr/>
          </p:nvSpPr>
          <p:spPr>
            <a:xfrm>
              <a:off x="8168885" y="3302921"/>
              <a:ext cx="220298" cy="31934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2" name="Straight Connector 401"/>
            <p:cNvCxnSpPr/>
            <p:nvPr/>
          </p:nvCxnSpPr>
          <p:spPr>
            <a:xfrm>
              <a:off x="8191495" y="3376505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8191495" y="3417348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8191495" y="3458191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8191495" y="3499034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8191495" y="3539876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>
              <a:off x="8191495" y="3580719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Group 407"/>
          <p:cNvGrpSpPr/>
          <p:nvPr/>
        </p:nvGrpSpPr>
        <p:grpSpPr>
          <a:xfrm>
            <a:off x="2451696" y="3261608"/>
            <a:ext cx="220298" cy="319346"/>
            <a:chOff x="8168885" y="3302921"/>
            <a:chExt cx="220298" cy="319346"/>
          </a:xfrm>
        </p:grpSpPr>
        <p:sp>
          <p:nvSpPr>
            <p:cNvPr id="409" name="Rectangle 408"/>
            <p:cNvSpPr/>
            <p:nvPr/>
          </p:nvSpPr>
          <p:spPr>
            <a:xfrm>
              <a:off x="8168885" y="3302921"/>
              <a:ext cx="220298" cy="31934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/>
            <p:cNvCxnSpPr/>
            <p:nvPr/>
          </p:nvCxnSpPr>
          <p:spPr>
            <a:xfrm>
              <a:off x="8191495" y="3376505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8191495" y="3417348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8191495" y="3458191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8191495" y="3499034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8191495" y="3539876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8191495" y="3580719"/>
              <a:ext cx="183305" cy="68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0" name="Group 439"/>
          <p:cNvGrpSpPr/>
          <p:nvPr/>
        </p:nvGrpSpPr>
        <p:grpSpPr>
          <a:xfrm>
            <a:off x="4223075" y="3287077"/>
            <a:ext cx="220298" cy="319346"/>
            <a:chOff x="1060681" y="5161617"/>
            <a:chExt cx="220298" cy="319346"/>
          </a:xfrm>
        </p:grpSpPr>
        <p:grpSp>
          <p:nvGrpSpPr>
            <p:cNvPr id="441" name="Group 301"/>
            <p:cNvGrpSpPr/>
            <p:nvPr/>
          </p:nvGrpSpPr>
          <p:grpSpPr>
            <a:xfrm>
              <a:off x="1060681" y="5161617"/>
              <a:ext cx="220298" cy="319346"/>
              <a:chOff x="8168885" y="3302921"/>
              <a:chExt cx="220298" cy="319346"/>
            </a:xfrm>
          </p:grpSpPr>
          <p:sp>
            <p:nvSpPr>
              <p:cNvPr id="443" name="Rectangle 442"/>
              <p:cNvSpPr/>
              <p:nvPr/>
            </p:nvSpPr>
            <p:spPr>
              <a:xfrm>
                <a:off x="8168885" y="3302921"/>
                <a:ext cx="220298" cy="31934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4" name="Straight Connector 443"/>
              <p:cNvCxnSpPr/>
              <p:nvPr/>
            </p:nvCxnSpPr>
            <p:spPr>
              <a:xfrm>
                <a:off x="8191495" y="3376505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/>
              <p:cNvCxnSpPr/>
              <p:nvPr/>
            </p:nvCxnSpPr>
            <p:spPr>
              <a:xfrm>
                <a:off x="8191495" y="3417348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>
                <a:off x="8191495" y="3458191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/>
              <p:nvPr/>
            </p:nvCxnSpPr>
            <p:spPr>
              <a:xfrm>
                <a:off x="8191495" y="3499034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/>
              <p:nvPr/>
            </p:nvCxnSpPr>
            <p:spPr>
              <a:xfrm>
                <a:off x="8191495" y="3539876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/>
              <p:cNvCxnSpPr/>
              <p:nvPr/>
            </p:nvCxnSpPr>
            <p:spPr>
              <a:xfrm>
                <a:off x="8191495" y="3580719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2" name="Rectangle 441"/>
            <p:cNvSpPr/>
            <p:nvPr/>
          </p:nvSpPr>
          <p:spPr>
            <a:xfrm>
              <a:off x="1083291" y="5219254"/>
              <a:ext cx="120604" cy="9831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0" name="Group 449"/>
          <p:cNvGrpSpPr/>
          <p:nvPr/>
        </p:nvGrpSpPr>
        <p:grpSpPr>
          <a:xfrm>
            <a:off x="4109336" y="2909579"/>
            <a:ext cx="220298" cy="319346"/>
            <a:chOff x="1060681" y="5161617"/>
            <a:chExt cx="220298" cy="319346"/>
          </a:xfrm>
        </p:grpSpPr>
        <p:grpSp>
          <p:nvGrpSpPr>
            <p:cNvPr id="451" name="Group 301"/>
            <p:cNvGrpSpPr/>
            <p:nvPr/>
          </p:nvGrpSpPr>
          <p:grpSpPr>
            <a:xfrm>
              <a:off x="1060681" y="5161617"/>
              <a:ext cx="220298" cy="319346"/>
              <a:chOff x="8168885" y="3302921"/>
              <a:chExt cx="220298" cy="319346"/>
            </a:xfrm>
          </p:grpSpPr>
          <p:sp>
            <p:nvSpPr>
              <p:cNvPr id="453" name="Rectangle 452"/>
              <p:cNvSpPr/>
              <p:nvPr/>
            </p:nvSpPr>
            <p:spPr>
              <a:xfrm>
                <a:off x="8168885" y="3302921"/>
                <a:ext cx="220298" cy="31934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4" name="Straight Connector 453"/>
              <p:cNvCxnSpPr/>
              <p:nvPr/>
            </p:nvCxnSpPr>
            <p:spPr>
              <a:xfrm>
                <a:off x="8191495" y="3376505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/>
              <p:cNvCxnSpPr/>
              <p:nvPr/>
            </p:nvCxnSpPr>
            <p:spPr>
              <a:xfrm>
                <a:off x="8191495" y="3417348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/>
              <p:cNvCxnSpPr/>
              <p:nvPr/>
            </p:nvCxnSpPr>
            <p:spPr>
              <a:xfrm>
                <a:off x="8191495" y="3458191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/>
              <p:cNvCxnSpPr/>
              <p:nvPr/>
            </p:nvCxnSpPr>
            <p:spPr>
              <a:xfrm>
                <a:off x="8191495" y="3499034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/>
              <p:cNvCxnSpPr/>
              <p:nvPr/>
            </p:nvCxnSpPr>
            <p:spPr>
              <a:xfrm>
                <a:off x="8191495" y="3539876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/>
              <p:nvPr/>
            </p:nvCxnSpPr>
            <p:spPr>
              <a:xfrm>
                <a:off x="8191495" y="3580719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2" name="Rectangle 451"/>
            <p:cNvSpPr/>
            <p:nvPr/>
          </p:nvSpPr>
          <p:spPr>
            <a:xfrm>
              <a:off x="1083291" y="5219254"/>
              <a:ext cx="120604" cy="9831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0" name="Group 459"/>
          <p:cNvGrpSpPr/>
          <p:nvPr/>
        </p:nvGrpSpPr>
        <p:grpSpPr>
          <a:xfrm>
            <a:off x="3720116" y="3339347"/>
            <a:ext cx="220298" cy="319346"/>
            <a:chOff x="1060681" y="5161617"/>
            <a:chExt cx="220298" cy="319346"/>
          </a:xfrm>
        </p:grpSpPr>
        <p:grpSp>
          <p:nvGrpSpPr>
            <p:cNvPr id="461" name="Group 301"/>
            <p:cNvGrpSpPr/>
            <p:nvPr/>
          </p:nvGrpSpPr>
          <p:grpSpPr>
            <a:xfrm>
              <a:off x="1060681" y="5161617"/>
              <a:ext cx="220298" cy="319346"/>
              <a:chOff x="8168885" y="3302921"/>
              <a:chExt cx="220298" cy="319346"/>
            </a:xfrm>
          </p:grpSpPr>
          <p:sp>
            <p:nvSpPr>
              <p:cNvPr id="463" name="Rectangle 462"/>
              <p:cNvSpPr/>
              <p:nvPr/>
            </p:nvSpPr>
            <p:spPr>
              <a:xfrm>
                <a:off x="8168885" y="3302921"/>
                <a:ext cx="220298" cy="31934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4" name="Straight Connector 463"/>
              <p:cNvCxnSpPr/>
              <p:nvPr/>
            </p:nvCxnSpPr>
            <p:spPr>
              <a:xfrm>
                <a:off x="8191495" y="3376505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/>
              <p:cNvCxnSpPr/>
              <p:nvPr/>
            </p:nvCxnSpPr>
            <p:spPr>
              <a:xfrm>
                <a:off x="8191495" y="3417348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/>
            </p:nvCxnSpPr>
            <p:spPr>
              <a:xfrm>
                <a:off x="8191495" y="3458191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>
                <a:off x="8191495" y="3499034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/>
            </p:nvCxnSpPr>
            <p:spPr>
              <a:xfrm>
                <a:off x="8191495" y="3539876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/>
              <p:cNvCxnSpPr/>
              <p:nvPr/>
            </p:nvCxnSpPr>
            <p:spPr>
              <a:xfrm>
                <a:off x="8191495" y="3580719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2" name="Rectangle 461"/>
            <p:cNvSpPr/>
            <p:nvPr/>
          </p:nvSpPr>
          <p:spPr>
            <a:xfrm>
              <a:off x="1083291" y="5219254"/>
              <a:ext cx="120604" cy="9831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8" name="Group 477"/>
          <p:cNvGrpSpPr/>
          <p:nvPr/>
        </p:nvGrpSpPr>
        <p:grpSpPr>
          <a:xfrm>
            <a:off x="3742726" y="2967731"/>
            <a:ext cx="220298" cy="319346"/>
            <a:chOff x="1060681" y="5161617"/>
            <a:chExt cx="220298" cy="319346"/>
          </a:xfrm>
        </p:grpSpPr>
        <p:grpSp>
          <p:nvGrpSpPr>
            <p:cNvPr id="479" name="Group 301"/>
            <p:cNvGrpSpPr/>
            <p:nvPr/>
          </p:nvGrpSpPr>
          <p:grpSpPr>
            <a:xfrm>
              <a:off x="1060681" y="5161617"/>
              <a:ext cx="220298" cy="319346"/>
              <a:chOff x="8168885" y="3302921"/>
              <a:chExt cx="220298" cy="319346"/>
            </a:xfrm>
          </p:grpSpPr>
          <p:sp>
            <p:nvSpPr>
              <p:cNvPr id="481" name="Rectangle 480"/>
              <p:cNvSpPr/>
              <p:nvPr/>
            </p:nvSpPr>
            <p:spPr>
              <a:xfrm>
                <a:off x="8168885" y="3302921"/>
                <a:ext cx="220298" cy="31934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2" name="Straight Connector 481"/>
              <p:cNvCxnSpPr/>
              <p:nvPr/>
            </p:nvCxnSpPr>
            <p:spPr>
              <a:xfrm>
                <a:off x="8191495" y="3376505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/>
              <p:cNvCxnSpPr/>
              <p:nvPr/>
            </p:nvCxnSpPr>
            <p:spPr>
              <a:xfrm>
                <a:off x="8191495" y="3417348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/>
              <p:cNvCxnSpPr/>
              <p:nvPr/>
            </p:nvCxnSpPr>
            <p:spPr>
              <a:xfrm>
                <a:off x="8191495" y="3458191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/>
              <p:cNvCxnSpPr/>
              <p:nvPr/>
            </p:nvCxnSpPr>
            <p:spPr>
              <a:xfrm>
                <a:off x="8191495" y="3499034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/>
              <p:cNvCxnSpPr/>
              <p:nvPr/>
            </p:nvCxnSpPr>
            <p:spPr>
              <a:xfrm>
                <a:off x="8191495" y="3539876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/>
              <p:cNvCxnSpPr/>
              <p:nvPr/>
            </p:nvCxnSpPr>
            <p:spPr>
              <a:xfrm>
                <a:off x="8191495" y="3580719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0" name="Rectangle 479"/>
            <p:cNvSpPr/>
            <p:nvPr/>
          </p:nvSpPr>
          <p:spPr>
            <a:xfrm>
              <a:off x="1083291" y="5219254"/>
              <a:ext cx="120604" cy="9831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8" name="Group 487"/>
          <p:cNvGrpSpPr/>
          <p:nvPr/>
        </p:nvGrpSpPr>
        <p:grpSpPr>
          <a:xfrm>
            <a:off x="3963024" y="3241807"/>
            <a:ext cx="220298" cy="319346"/>
            <a:chOff x="1060681" y="5161617"/>
            <a:chExt cx="220298" cy="319346"/>
          </a:xfrm>
        </p:grpSpPr>
        <p:grpSp>
          <p:nvGrpSpPr>
            <p:cNvPr id="489" name="Group 301"/>
            <p:cNvGrpSpPr/>
            <p:nvPr/>
          </p:nvGrpSpPr>
          <p:grpSpPr>
            <a:xfrm>
              <a:off x="1060681" y="5161617"/>
              <a:ext cx="220298" cy="319346"/>
              <a:chOff x="8168885" y="3302921"/>
              <a:chExt cx="220298" cy="319346"/>
            </a:xfrm>
          </p:grpSpPr>
          <p:sp>
            <p:nvSpPr>
              <p:cNvPr id="491" name="Rectangle 490"/>
              <p:cNvSpPr/>
              <p:nvPr/>
            </p:nvSpPr>
            <p:spPr>
              <a:xfrm>
                <a:off x="8168885" y="3302921"/>
                <a:ext cx="220298" cy="31934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2" name="Straight Connector 491"/>
              <p:cNvCxnSpPr/>
              <p:nvPr/>
            </p:nvCxnSpPr>
            <p:spPr>
              <a:xfrm>
                <a:off x="8191495" y="3376505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/>
              <p:cNvCxnSpPr/>
              <p:nvPr/>
            </p:nvCxnSpPr>
            <p:spPr>
              <a:xfrm>
                <a:off x="8191495" y="3417348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/>
              <p:cNvCxnSpPr/>
              <p:nvPr/>
            </p:nvCxnSpPr>
            <p:spPr>
              <a:xfrm>
                <a:off x="8191495" y="3458191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/>
              <p:cNvCxnSpPr/>
              <p:nvPr/>
            </p:nvCxnSpPr>
            <p:spPr>
              <a:xfrm>
                <a:off x="8191495" y="3499034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/>
              <p:cNvCxnSpPr/>
              <p:nvPr/>
            </p:nvCxnSpPr>
            <p:spPr>
              <a:xfrm>
                <a:off x="8191495" y="3539876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/>
              <p:cNvCxnSpPr/>
              <p:nvPr/>
            </p:nvCxnSpPr>
            <p:spPr>
              <a:xfrm>
                <a:off x="8191495" y="3580719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0" name="Rectangle 489"/>
            <p:cNvSpPr/>
            <p:nvPr/>
          </p:nvSpPr>
          <p:spPr>
            <a:xfrm>
              <a:off x="1083291" y="5219254"/>
              <a:ext cx="120604" cy="9831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/>
          <p:cNvGrpSpPr/>
          <p:nvPr/>
        </p:nvGrpSpPr>
        <p:grpSpPr>
          <a:xfrm>
            <a:off x="4073173" y="3584317"/>
            <a:ext cx="220298" cy="319346"/>
            <a:chOff x="1060681" y="5161617"/>
            <a:chExt cx="220298" cy="319346"/>
          </a:xfrm>
        </p:grpSpPr>
        <p:grpSp>
          <p:nvGrpSpPr>
            <p:cNvPr id="499" name="Group 301"/>
            <p:cNvGrpSpPr/>
            <p:nvPr/>
          </p:nvGrpSpPr>
          <p:grpSpPr>
            <a:xfrm>
              <a:off x="1060681" y="5161617"/>
              <a:ext cx="220298" cy="319346"/>
              <a:chOff x="8168885" y="3302921"/>
              <a:chExt cx="220298" cy="319346"/>
            </a:xfrm>
          </p:grpSpPr>
          <p:sp>
            <p:nvSpPr>
              <p:cNvPr id="501" name="Rectangle 500"/>
              <p:cNvSpPr/>
              <p:nvPr/>
            </p:nvSpPr>
            <p:spPr>
              <a:xfrm>
                <a:off x="8168885" y="3302921"/>
                <a:ext cx="220298" cy="31934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2" name="Straight Connector 501"/>
              <p:cNvCxnSpPr/>
              <p:nvPr/>
            </p:nvCxnSpPr>
            <p:spPr>
              <a:xfrm>
                <a:off x="8191495" y="3376505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8191495" y="3417348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8191495" y="3458191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/>
              <p:cNvCxnSpPr/>
              <p:nvPr/>
            </p:nvCxnSpPr>
            <p:spPr>
              <a:xfrm>
                <a:off x="8191495" y="3499034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/>
              <p:cNvCxnSpPr/>
              <p:nvPr/>
            </p:nvCxnSpPr>
            <p:spPr>
              <a:xfrm>
                <a:off x="8191495" y="3539876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/>
              <p:cNvCxnSpPr/>
              <p:nvPr/>
            </p:nvCxnSpPr>
            <p:spPr>
              <a:xfrm>
                <a:off x="8191495" y="3580719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0" name="Rectangle 499"/>
            <p:cNvSpPr/>
            <p:nvPr/>
          </p:nvSpPr>
          <p:spPr>
            <a:xfrm>
              <a:off x="1083291" y="5219254"/>
              <a:ext cx="120604" cy="9831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8" name="Group 507"/>
          <p:cNvGrpSpPr/>
          <p:nvPr/>
        </p:nvGrpSpPr>
        <p:grpSpPr>
          <a:xfrm>
            <a:off x="4388899" y="3524713"/>
            <a:ext cx="220298" cy="319346"/>
            <a:chOff x="1060681" y="5161617"/>
            <a:chExt cx="220298" cy="319346"/>
          </a:xfrm>
        </p:grpSpPr>
        <p:grpSp>
          <p:nvGrpSpPr>
            <p:cNvPr id="509" name="Group 301"/>
            <p:cNvGrpSpPr/>
            <p:nvPr/>
          </p:nvGrpSpPr>
          <p:grpSpPr>
            <a:xfrm>
              <a:off x="1060681" y="5161617"/>
              <a:ext cx="220298" cy="319346"/>
              <a:chOff x="8168885" y="3302921"/>
              <a:chExt cx="220298" cy="319346"/>
            </a:xfrm>
          </p:grpSpPr>
          <p:sp>
            <p:nvSpPr>
              <p:cNvPr id="511" name="Rectangle 510"/>
              <p:cNvSpPr/>
              <p:nvPr/>
            </p:nvSpPr>
            <p:spPr>
              <a:xfrm>
                <a:off x="8168885" y="3302921"/>
                <a:ext cx="220298" cy="31934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2" name="Straight Connector 511"/>
              <p:cNvCxnSpPr/>
              <p:nvPr/>
            </p:nvCxnSpPr>
            <p:spPr>
              <a:xfrm>
                <a:off x="8191495" y="3376505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/>
              <p:nvPr/>
            </p:nvCxnSpPr>
            <p:spPr>
              <a:xfrm>
                <a:off x="8191495" y="3417348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/>
              <p:cNvCxnSpPr/>
              <p:nvPr/>
            </p:nvCxnSpPr>
            <p:spPr>
              <a:xfrm>
                <a:off x="8191495" y="3458191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8191495" y="3499034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>
                <a:off x="8191495" y="3539876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8191495" y="3580719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0" name="Rectangle 509"/>
            <p:cNvSpPr/>
            <p:nvPr/>
          </p:nvSpPr>
          <p:spPr>
            <a:xfrm>
              <a:off x="1083291" y="5219254"/>
              <a:ext cx="120604" cy="9831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8" name="Group 517"/>
          <p:cNvGrpSpPr/>
          <p:nvPr/>
        </p:nvGrpSpPr>
        <p:grpSpPr>
          <a:xfrm>
            <a:off x="3775791" y="3684386"/>
            <a:ext cx="220298" cy="319346"/>
            <a:chOff x="1060681" y="5161617"/>
            <a:chExt cx="220298" cy="319346"/>
          </a:xfrm>
        </p:grpSpPr>
        <p:grpSp>
          <p:nvGrpSpPr>
            <p:cNvPr id="519" name="Group 301"/>
            <p:cNvGrpSpPr/>
            <p:nvPr/>
          </p:nvGrpSpPr>
          <p:grpSpPr>
            <a:xfrm>
              <a:off x="1060681" y="5161617"/>
              <a:ext cx="220298" cy="319346"/>
              <a:chOff x="8168885" y="3302921"/>
              <a:chExt cx="220298" cy="319346"/>
            </a:xfrm>
          </p:grpSpPr>
          <p:sp>
            <p:nvSpPr>
              <p:cNvPr id="521" name="Rectangle 520"/>
              <p:cNvSpPr/>
              <p:nvPr/>
            </p:nvSpPr>
            <p:spPr>
              <a:xfrm>
                <a:off x="8168885" y="3302921"/>
                <a:ext cx="220298" cy="31934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2" name="Straight Connector 521"/>
              <p:cNvCxnSpPr/>
              <p:nvPr/>
            </p:nvCxnSpPr>
            <p:spPr>
              <a:xfrm>
                <a:off x="8191495" y="3376505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8191495" y="3417348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/>
              <p:cNvCxnSpPr/>
              <p:nvPr/>
            </p:nvCxnSpPr>
            <p:spPr>
              <a:xfrm>
                <a:off x="8191495" y="3458191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8191495" y="3499034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8191495" y="3539876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8191495" y="3580719"/>
                <a:ext cx="183305" cy="68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0" name="Rectangle 519"/>
            <p:cNvSpPr/>
            <p:nvPr/>
          </p:nvSpPr>
          <p:spPr>
            <a:xfrm>
              <a:off x="1083291" y="5219254"/>
              <a:ext cx="120604" cy="9831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2" name="Rounded Rectangle 551"/>
          <p:cNvSpPr/>
          <p:nvPr/>
        </p:nvSpPr>
        <p:spPr>
          <a:xfrm>
            <a:off x="2128944" y="738183"/>
            <a:ext cx="1444438" cy="798354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Web</a:t>
            </a:r>
            <a:endParaRPr lang="en-US" sz="4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::::Desktop:Screen shot 2009-12-02 at 10.33.24 AM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2566" y="2743200"/>
            <a:ext cx="170967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::::Desktop:Screen shot 2009-12-02 at 10.39.18 AM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139" y="2743200"/>
            <a:ext cx="160465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471" y="822729"/>
            <a:ext cx="914400" cy="68580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</p:pic>
      <p:sp>
        <p:nvSpPr>
          <p:cNvPr id="28" name="Rectangle 27"/>
          <p:cNvSpPr/>
          <p:nvPr/>
        </p:nvSpPr>
        <p:spPr>
          <a:xfrm>
            <a:off x="2540000" y="841383"/>
            <a:ext cx="2349500" cy="676816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8471" y="1750520"/>
            <a:ext cx="927100" cy="2003417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50071" y="2137107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50071" y="2198801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50071" y="2260495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684" y="3032764"/>
            <a:ext cx="266160" cy="29884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348333" y="1826720"/>
            <a:ext cx="220298" cy="2523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66922" y="2658069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66922" y="2719763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66922" y="2781457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327084" y="2347682"/>
            <a:ext cx="220298" cy="2523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1162771" y="2846545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62771" y="2908239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62771" y="2969933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66922" y="3382410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62771" y="3447498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62771" y="3509192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62771" y="3570886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69466" y="497451"/>
            <a:ext cx="68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1’23”</a:t>
            </a:r>
            <a:endParaRPr lang="en-US" dirty="0"/>
          </a:p>
        </p:txBody>
      </p:sp>
      <p:sp>
        <p:nvSpPr>
          <p:cNvPr id="32" name="Line Callout 1 31"/>
          <p:cNvSpPr/>
          <p:nvPr/>
        </p:nvSpPr>
        <p:spPr>
          <a:xfrm>
            <a:off x="2485266" y="2908239"/>
            <a:ext cx="2582034" cy="780495"/>
          </a:xfrm>
          <a:prstGeom prst="borderCallout1">
            <a:avLst>
              <a:gd name="adj1" fmla="val 22896"/>
              <a:gd name="adj2" fmla="val 4345"/>
              <a:gd name="adj3" fmla="val 12998"/>
              <a:gd name="adj4" fmla="val -21958"/>
            </a:avLst>
          </a:prstGeom>
          <a:ln w="38100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the relevant screenshot in a web page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173" y="1107877"/>
            <a:ext cx="266160" cy="298846"/>
          </a:xfrm>
          <a:prstGeom prst="rect">
            <a:avLst/>
          </a:prstGeom>
        </p:spPr>
      </p:pic>
      <p:sp>
        <p:nvSpPr>
          <p:cNvPr id="29" name="Freeform 28"/>
          <p:cNvSpPr/>
          <p:nvPr/>
        </p:nvSpPr>
        <p:spPr>
          <a:xfrm rot="16200000">
            <a:off x="2171700" y="333427"/>
            <a:ext cx="355600" cy="2336800"/>
          </a:xfrm>
          <a:custGeom>
            <a:avLst/>
            <a:gdLst>
              <a:gd name="connsiteX0" fmla="*/ 177800 w 355600"/>
              <a:gd name="connsiteY0" fmla="*/ 0 h 1993900"/>
              <a:gd name="connsiteX1" fmla="*/ 25400 w 355600"/>
              <a:gd name="connsiteY1" fmla="*/ 0 h 1993900"/>
              <a:gd name="connsiteX2" fmla="*/ 0 w 355600"/>
              <a:gd name="connsiteY2" fmla="*/ 1993900 h 1993900"/>
              <a:gd name="connsiteX3" fmla="*/ 355600 w 355600"/>
              <a:gd name="connsiteY3" fmla="*/ 1981200 h 1993900"/>
              <a:gd name="connsiteX0" fmla="*/ 177800 w 355600"/>
              <a:gd name="connsiteY0" fmla="*/ 0 h 1993900"/>
              <a:gd name="connsiteX1" fmla="*/ 272904 w 355600"/>
              <a:gd name="connsiteY1" fmla="*/ 0 h 1993900"/>
              <a:gd name="connsiteX2" fmla="*/ 25400 w 355600"/>
              <a:gd name="connsiteY2" fmla="*/ 0 h 1993900"/>
              <a:gd name="connsiteX3" fmla="*/ 0 w 355600"/>
              <a:gd name="connsiteY3" fmla="*/ 1993900 h 1993900"/>
              <a:gd name="connsiteX4" fmla="*/ 355600 w 355600"/>
              <a:gd name="connsiteY4" fmla="*/ 1981200 h 19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00" h="1993900">
                <a:moveTo>
                  <a:pt x="177800" y="0"/>
                </a:moveTo>
                <a:lnTo>
                  <a:pt x="272904" y="0"/>
                </a:lnTo>
                <a:lnTo>
                  <a:pt x="25400" y="0"/>
                </a:lnTo>
                <a:lnTo>
                  <a:pt x="0" y="1993900"/>
                </a:lnTo>
                <a:lnTo>
                  <a:pt x="355600" y="1981200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50900" y="1257300"/>
            <a:ext cx="355600" cy="1993900"/>
          </a:xfrm>
          <a:custGeom>
            <a:avLst/>
            <a:gdLst>
              <a:gd name="connsiteX0" fmla="*/ 177800 w 355600"/>
              <a:gd name="connsiteY0" fmla="*/ 0 h 1993900"/>
              <a:gd name="connsiteX1" fmla="*/ 25400 w 355600"/>
              <a:gd name="connsiteY1" fmla="*/ 0 h 1993900"/>
              <a:gd name="connsiteX2" fmla="*/ 0 w 355600"/>
              <a:gd name="connsiteY2" fmla="*/ 1993900 h 1993900"/>
              <a:gd name="connsiteX3" fmla="*/ 355600 w 355600"/>
              <a:gd name="connsiteY3" fmla="*/ 1981200 h 1993900"/>
              <a:gd name="connsiteX0" fmla="*/ 231273 w 355600"/>
              <a:gd name="connsiteY0" fmla="*/ 0 h 1993900"/>
              <a:gd name="connsiteX1" fmla="*/ 25400 w 355600"/>
              <a:gd name="connsiteY1" fmla="*/ 0 h 1993900"/>
              <a:gd name="connsiteX2" fmla="*/ 0 w 355600"/>
              <a:gd name="connsiteY2" fmla="*/ 1993900 h 1993900"/>
              <a:gd name="connsiteX3" fmla="*/ 355600 w 355600"/>
              <a:gd name="connsiteY3" fmla="*/ 1981200 h 19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600" h="1993900">
                <a:moveTo>
                  <a:pt x="231273" y="0"/>
                </a:moveTo>
                <a:lnTo>
                  <a:pt x="25400" y="0"/>
                </a:lnTo>
                <a:lnTo>
                  <a:pt x="0" y="1993900"/>
                </a:lnTo>
                <a:lnTo>
                  <a:pt x="355600" y="1981200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3069466" y="866783"/>
            <a:ext cx="846780" cy="640080"/>
            <a:chOff x="5312286" y="1442988"/>
            <a:chExt cx="1362787" cy="103013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/>
            <a:srcRect l="38387" t="22446" b="11361"/>
            <a:stretch>
              <a:fillRect/>
            </a:stretch>
          </p:blipFill>
          <p:spPr bwMode="auto">
            <a:xfrm>
              <a:off x="5319906" y="1442988"/>
              <a:ext cx="1326163" cy="935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37" descr="::::Desktop:Screen shot 2009-12-02 at 10.33.24 AM.png"/>
            <p:cNvPicPr/>
            <p:nvPr/>
          </p:nvPicPr>
          <p:blipFill>
            <a:blip r:embed="rId5"/>
            <a:srcRect t="92959"/>
            <a:stretch>
              <a:fillRect/>
            </a:stretch>
          </p:blipFill>
          <p:spPr bwMode="auto">
            <a:xfrm>
              <a:off x="5312286" y="2376549"/>
              <a:ext cx="1362787" cy="96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569655" y="1500138"/>
              <a:ext cx="716845" cy="805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1" name="Line Callout 1 30"/>
          <p:cNvSpPr/>
          <p:nvPr/>
        </p:nvSpPr>
        <p:spPr>
          <a:xfrm>
            <a:off x="2540000" y="1869948"/>
            <a:ext cx="2582034" cy="612648"/>
          </a:xfrm>
          <a:prstGeom prst="borderCallout1">
            <a:avLst>
              <a:gd name="adj1" fmla="val 8385"/>
              <a:gd name="adj2" fmla="val 55056"/>
              <a:gd name="adj3" fmla="val -74067"/>
              <a:gd name="adj4" fmla="val 31394"/>
            </a:avLst>
          </a:prstGeom>
          <a:ln w="38100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the relevant segment in 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4047366" y="769620"/>
            <a:ext cx="846780" cy="640080"/>
            <a:chOff x="5312286" y="1442988"/>
            <a:chExt cx="1362787" cy="1030130"/>
          </a:xfrm>
        </p:grpSpPr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2"/>
            <a:srcRect l="38387" t="22446" b="11361"/>
            <a:stretch>
              <a:fillRect/>
            </a:stretch>
          </p:blipFill>
          <p:spPr bwMode="auto">
            <a:xfrm>
              <a:off x="5319906" y="1442988"/>
              <a:ext cx="1326163" cy="935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29" descr="::::Desktop:Screen shot 2009-12-02 at 10.33.24 AM.png"/>
            <p:cNvPicPr/>
            <p:nvPr/>
          </p:nvPicPr>
          <p:blipFill>
            <a:blip r:embed="rId3"/>
            <a:srcRect t="92959"/>
            <a:stretch>
              <a:fillRect/>
            </a:stretch>
          </p:blipFill>
          <p:spPr bwMode="auto">
            <a:xfrm>
              <a:off x="5312286" y="2376549"/>
              <a:ext cx="1362787" cy="96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569655" y="1500138"/>
              <a:ext cx="716845" cy="805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Rectangle 4"/>
          <p:cNvSpPr/>
          <p:nvPr/>
        </p:nvSpPr>
        <p:spPr>
          <a:xfrm>
            <a:off x="3517900" y="751092"/>
            <a:ext cx="2349500" cy="6768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263717" y="751092"/>
            <a:ext cx="927100" cy="2003417"/>
            <a:chOff x="1048471" y="1750520"/>
            <a:chExt cx="927100" cy="2003417"/>
          </a:xfrm>
        </p:grpSpPr>
        <p:sp>
          <p:nvSpPr>
            <p:cNvPr id="6" name="Rectangle 5"/>
            <p:cNvSpPr/>
            <p:nvPr/>
          </p:nvSpPr>
          <p:spPr>
            <a:xfrm>
              <a:off x="1048471" y="1750520"/>
              <a:ext cx="927100" cy="2003417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150071" y="2137107"/>
              <a:ext cx="676969" cy="158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50071" y="2198801"/>
              <a:ext cx="676969" cy="158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150071" y="2260495"/>
              <a:ext cx="676969" cy="158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1684" y="3032764"/>
              <a:ext cx="266160" cy="298846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348333" y="1826720"/>
              <a:ext cx="220298" cy="25235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166922" y="2658069"/>
              <a:ext cx="676969" cy="158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66922" y="2719763"/>
              <a:ext cx="676969" cy="158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66922" y="2781457"/>
              <a:ext cx="676969" cy="158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327084" y="2347682"/>
              <a:ext cx="220298" cy="25235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162771" y="2846545"/>
              <a:ext cx="676969" cy="158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62771" y="2908239"/>
              <a:ext cx="676969" cy="158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62771" y="2969933"/>
              <a:ext cx="676969" cy="158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66922" y="3382410"/>
              <a:ext cx="676969" cy="158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62771" y="3447498"/>
              <a:ext cx="676969" cy="158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162771" y="3509192"/>
              <a:ext cx="676969" cy="158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62771" y="3570886"/>
              <a:ext cx="676969" cy="158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148412" y="138980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1’15”</a:t>
            </a:r>
            <a:endParaRPr lang="en-US" dirty="0"/>
          </a:p>
        </p:txBody>
      </p:sp>
      <p:grpSp>
        <p:nvGrpSpPr>
          <p:cNvPr id="35" name="Group 34"/>
          <p:cNvGrpSpPr>
            <a:grpSpLocks noChangeAspect="1"/>
          </p:cNvGrpSpPr>
          <p:nvPr/>
        </p:nvGrpSpPr>
        <p:grpSpPr>
          <a:xfrm>
            <a:off x="609600" y="783558"/>
            <a:ext cx="1371600" cy="960120"/>
            <a:chOff x="1048471" y="822729"/>
            <a:chExt cx="914400" cy="6858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048471" y="822729"/>
              <a:ext cx="914400" cy="68580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2173" y="1107877"/>
              <a:ext cx="266160" cy="298846"/>
            </a:xfrm>
            <a:prstGeom prst="rect">
              <a:avLst/>
            </a:prstGeom>
          </p:spPr>
        </p:pic>
      </p:grpSp>
      <p:sp>
        <p:nvSpPr>
          <p:cNvPr id="27" name="Freeform 26"/>
          <p:cNvSpPr/>
          <p:nvPr/>
        </p:nvSpPr>
        <p:spPr>
          <a:xfrm>
            <a:off x="838201" y="1679627"/>
            <a:ext cx="1678730" cy="430314"/>
          </a:xfrm>
          <a:custGeom>
            <a:avLst/>
            <a:gdLst>
              <a:gd name="connsiteX0" fmla="*/ 177800 w 355600"/>
              <a:gd name="connsiteY0" fmla="*/ 0 h 1993900"/>
              <a:gd name="connsiteX1" fmla="*/ 25400 w 355600"/>
              <a:gd name="connsiteY1" fmla="*/ 0 h 1993900"/>
              <a:gd name="connsiteX2" fmla="*/ 0 w 355600"/>
              <a:gd name="connsiteY2" fmla="*/ 1993900 h 1993900"/>
              <a:gd name="connsiteX3" fmla="*/ 355600 w 355600"/>
              <a:gd name="connsiteY3" fmla="*/ 1981200 h 1993900"/>
              <a:gd name="connsiteX0" fmla="*/ 231273 w 355600"/>
              <a:gd name="connsiteY0" fmla="*/ 0 h 1993900"/>
              <a:gd name="connsiteX1" fmla="*/ 25400 w 355600"/>
              <a:gd name="connsiteY1" fmla="*/ 0 h 1993900"/>
              <a:gd name="connsiteX2" fmla="*/ 0 w 355600"/>
              <a:gd name="connsiteY2" fmla="*/ 1993900 h 1993900"/>
              <a:gd name="connsiteX3" fmla="*/ 355600 w 355600"/>
              <a:gd name="connsiteY3" fmla="*/ 1981200 h 1993900"/>
              <a:gd name="connsiteX0" fmla="*/ 231273 w 1691429"/>
              <a:gd name="connsiteY0" fmla="*/ 0 h 1993900"/>
              <a:gd name="connsiteX1" fmla="*/ 25400 w 1691429"/>
              <a:gd name="connsiteY1" fmla="*/ 0 h 1993900"/>
              <a:gd name="connsiteX2" fmla="*/ 0 w 1691429"/>
              <a:gd name="connsiteY2" fmla="*/ 1993900 h 1993900"/>
              <a:gd name="connsiteX3" fmla="*/ 1691429 w 1691429"/>
              <a:gd name="connsiteY3" fmla="*/ 1993900 h 1993900"/>
              <a:gd name="connsiteX0" fmla="*/ 231273 w 1691429"/>
              <a:gd name="connsiteY0" fmla="*/ 0 h 1993900"/>
              <a:gd name="connsiteX1" fmla="*/ 0 w 1691429"/>
              <a:gd name="connsiteY1" fmla="*/ 0 h 1993900"/>
              <a:gd name="connsiteX2" fmla="*/ 0 w 1691429"/>
              <a:gd name="connsiteY2" fmla="*/ 1993900 h 1993900"/>
              <a:gd name="connsiteX3" fmla="*/ 1691429 w 1691429"/>
              <a:gd name="connsiteY3" fmla="*/ 1993900 h 1993900"/>
              <a:gd name="connsiteX0" fmla="*/ 0 w 1691429"/>
              <a:gd name="connsiteY0" fmla="*/ 0 h 1993900"/>
              <a:gd name="connsiteX1" fmla="*/ 0 w 1691429"/>
              <a:gd name="connsiteY1" fmla="*/ 1993900 h 1993900"/>
              <a:gd name="connsiteX2" fmla="*/ 1691429 w 1691429"/>
              <a:gd name="connsiteY2" fmla="*/ 1993900 h 1993900"/>
              <a:gd name="connsiteX0" fmla="*/ 0 w 1691429"/>
              <a:gd name="connsiteY0" fmla="*/ 0 h 1105623"/>
              <a:gd name="connsiteX1" fmla="*/ 0 w 1691429"/>
              <a:gd name="connsiteY1" fmla="*/ 1105623 h 1105623"/>
              <a:gd name="connsiteX2" fmla="*/ 1691429 w 1691429"/>
              <a:gd name="connsiteY2" fmla="*/ 1105623 h 110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429" h="1105623">
                <a:moveTo>
                  <a:pt x="0" y="0"/>
                </a:moveTo>
                <a:lnTo>
                  <a:pt x="0" y="1105623"/>
                </a:lnTo>
                <a:lnTo>
                  <a:pt x="1691429" y="1105623"/>
                </a:lnTo>
              </a:path>
            </a:pathLst>
          </a:cu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32175" y="361950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168467" y="361950"/>
            <a:ext cx="1073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Webpage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 rot="16200000" flipH="1">
            <a:off x="2473706" y="-131050"/>
            <a:ext cx="303922" cy="3088155"/>
          </a:xfrm>
          <a:custGeom>
            <a:avLst/>
            <a:gdLst>
              <a:gd name="connsiteX0" fmla="*/ 177800 w 355600"/>
              <a:gd name="connsiteY0" fmla="*/ 0 h 1993900"/>
              <a:gd name="connsiteX1" fmla="*/ 25400 w 355600"/>
              <a:gd name="connsiteY1" fmla="*/ 0 h 1993900"/>
              <a:gd name="connsiteX2" fmla="*/ 0 w 355600"/>
              <a:gd name="connsiteY2" fmla="*/ 1993900 h 1993900"/>
              <a:gd name="connsiteX3" fmla="*/ 355600 w 355600"/>
              <a:gd name="connsiteY3" fmla="*/ 1981200 h 1993900"/>
              <a:gd name="connsiteX0" fmla="*/ 177800 w 355600"/>
              <a:gd name="connsiteY0" fmla="*/ 0 h 1993900"/>
              <a:gd name="connsiteX1" fmla="*/ 272904 w 355600"/>
              <a:gd name="connsiteY1" fmla="*/ 0 h 1993900"/>
              <a:gd name="connsiteX2" fmla="*/ 25400 w 355600"/>
              <a:gd name="connsiteY2" fmla="*/ 0 h 1993900"/>
              <a:gd name="connsiteX3" fmla="*/ 0 w 355600"/>
              <a:gd name="connsiteY3" fmla="*/ 1993900 h 1993900"/>
              <a:gd name="connsiteX4" fmla="*/ 355600 w 355600"/>
              <a:gd name="connsiteY4" fmla="*/ 1981200 h 1993900"/>
              <a:gd name="connsiteX0" fmla="*/ 177800 w 272904"/>
              <a:gd name="connsiteY0" fmla="*/ 0 h 1993902"/>
              <a:gd name="connsiteX1" fmla="*/ 272904 w 272904"/>
              <a:gd name="connsiteY1" fmla="*/ 0 h 1993902"/>
              <a:gd name="connsiteX2" fmla="*/ 25400 w 272904"/>
              <a:gd name="connsiteY2" fmla="*/ 0 h 1993902"/>
              <a:gd name="connsiteX3" fmla="*/ 0 w 272904"/>
              <a:gd name="connsiteY3" fmla="*/ 1993900 h 1993902"/>
              <a:gd name="connsiteX4" fmla="*/ 210270 w 272904"/>
              <a:gd name="connsiteY4" fmla="*/ 1993902 h 1993902"/>
              <a:gd name="connsiteX0" fmla="*/ 177800 w 272904"/>
              <a:gd name="connsiteY0" fmla="*/ 0 h 1993902"/>
              <a:gd name="connsiteX1" fmla="*/ 272904 w 272904"/>
              <a:gd name="connsiteY1" fmla="*/ 0 h 1993902"/>
              <a:gd name="connsiteX2" fmla="*/ 135910 w 272904"/>
              <a:gd name="connsiteY2" fmla="*/ 29748 h 1993902"/>
              <a:gd name="connsiteX3" fmla="*/ 25400 w 272904"/>
              <a:gd name="connsiteY3" fmla="*/ 0 h 1993902"/>
              <a:gd name="connsiteX4" fmla="*/ 0 w 272904"/>
              <a:gd name="connsiteY4" fmla="*/ 1993900 h 1993902"/>
              <a:gd name="connsiteX5" fmla="*/ 210270 w 272904"/>
              <a:gd name="connsiteY5" fmla="*/ 1993902 h 1993902"/>
              <a:gd name="connsiteX0" fmla="*/ 177800 w 272904"/>
              <a:gd name="connsiteY0" fmla="*/ 0 h 1993902"/>
              <a:gd name="connsiteX1" fmla="*/ 272904 w 272904"/>
              <a:gd name="connsiteY1" fmla="*/ 0 h 1993902"/>
              <a:gd name="connsiteX2" fmla="*/ 25400 w 272904"/>
              <a:gd name="connsiteY2" fmla="*/ 0 h 1993902"/>
              <a:gd name="connsiteX3" fmla="*/ 0 w 272904"/>
              <a:gd name="connsiteY3" fmla="*/ 1993900 h 1993902"/>
              <a:gd name="connsiteX4" fmla="*/ 210270 w 272904"/>
              <a:gd name="connsiteY4" fmla="*/ 1993902 h 1993902"/>
              <a:gd name="connsiteX0" fmla="*/ 177800 w 331373"/>
              <a:gd name="connsiteY0" fmla="*/ 0 h 1993902"/>
              <a:gd name="connsiteX1" fmla="*/ 331373 w 331373"/>
              <a:gd name="connsiteY1" fmla="*/ 42499 h 1993902"/>
              <a:gd name="connsiteX2" fmla="*/ 25400 w 331373"/>
              <a:gd name="connsiteY2" fmla="*/ 0 h 1993902"/>
              <a:gd name="connsiteX3" fmla="*/ 0 w 331373"/>
              <a:gd name="connsiteY3" fmla="*/ 1993900 h 1993902"/>
              <a:gd name="connsiteX4" fmla="*/ 210270 w 331373"/>
              <a:gd name="connsiteY4" fmla="*/ 1993902 h 1993902"/>
              <a:gd name="connsiteX0" fmla="*/ 177800 w 331373"/>
              <a:gd name="connsiteY0" fmla="*/ 0 h 1993902"/>
              <a:gd name="connsiteX1" fmla="*/ 321580 w 331373"/>
              <a:gd name="connsiteY1" fmla="*/ 1 h 1993902"/>
              <a:gd name="connsiteX2" fmla="*/ 331373 w 331373"/>
              <a:gd name="connsiteY2" fmla="*/ 42499 h 1993902"/>
              <a:gd name="connsiteX3" fmla="*/ 25400 w 331373"/>
              <a:gd name="connsiteY3" fmla="*/ 0 h 1993902"/>
              <a:gd name="connsiteX4" fmla="*/ 0 w 331373"/>
              <a:gd name="connsiteY4" fmla="*/ 1993900 h 1993902"/>
              <a:gd name="connsiteX5" fmla="*/ 210270 w 331373"/>
              <a:gd name="connsiteY5" fmla="*/ 1993902 h 1993902"/>
              <a:gd name="connsiteX0" fmla="*/ 331373 w 331373"/>
              <a:gd name="connsiteY0" fmla="*/ 36126 h 1993902"/>
              <a:gd name="connsiteX1" fmla="*/ 321580 w 331373"/>
              <a:gd name="connsiteY1" fmla="*/ 1 h 1993902"/>
              <a:gd name="connsiteX2" fmla="*/ 331373 w 331373"/>
              <a:gd name="connsiteY2" fmla="*/ 42499 h 1993902"/>
              <a:gd name="connsiteX3" fmla="*/ 25400 w 331373"/>
              <a:gd name="connsiteY3" fmla="*/ 0 h 1993902"/>
              <a:gd name="connsiteX4" fmla="*/ 0 w 331373"/>
              <a:gd name="connsiteY4" fmla="*/ 1993900 h 1993902"/>
              <a:gd name="connsiteX5" fmla="*/ 210270 w 331373"/>
              <a:gd name="connsiteY5" fmla="*/ 1993902 h 1993902"/>
              <a:gd name="connsiteX0" fmla="*/ 331373 w 331373"/>
              <a:gd name="connsiteY0" fmla="*/ 36126 h 1993902"/>
              <a:gd name="connsiteX1" fmla="*/ 321580 w 331373"/>
              <a:gd name="connsiteY1" fmla="*/ 1 h 1993902"/>
              <a:gd name="connsiteX2" fmla="*/ 25400 w 331373"/>
              <a:gd name="connsiteY2" fmla="*/ 0 h 1993902"/>
              <a:gd name="connsiteX3" fmla="*/ 0 w 331373"/>
              <a:gd name="connsiteY3" fmla="*/ 1993900 h 1993902"/>
              <a:gd name="connsiteX4" fmla="*/ 210270 w 331373"/>
              <a:gd name="connsiteY4" fmla="*/ 1993902 h 1993902"/>
              <a:gd name="connsiteX0" fmla="*/ 331373 w 331373"/>
              <a:gd name="connsiteY0" fmla="*/ 36126 h 1993902"/>
              <a:gd name="connsiteX1" fmla="*/ 25400 w 331373"/>
              <a:gd name="connsiteY1" fmla="*/ 0 h 1993902"/>
              <a:gd name="connsiteX2" fmla="*/ 0 w 331373"/>
              <a:gd name="connsiteY2" fmla="*/ 1993900 h 1993902"/>
              <a:gd name="connsiteX3" fmla="*/ 210270 w 331373"/>
              <a:gd name="connsiteY3" fmla="*/ 1993902 h 1993902"/>
              <a:gd name="connsiteX0" fmla="*/ 331373 w 331373"/>
              <a:gd name="connsiteY0" fmla="*/ 2125 h 1959901"/>
              <a:gd name="connsiteX1" fmla="*/ 20986 w 331373"/>
              <a:gd name="connsiteY1" fmla="*/ 0 h 1959901"/>
              <a:gd name="connsiteX2" fmla="*/ 0 w 331373"/>
              <a:gd name="connsiteY2" fmla="*/ 1959899 h 1959901"/>
              <a:gd name="connsiteX3" fmla="*/ 210270 w 331373"/>
              <a:gd name="connsiteY3" fmla="*/ 1959901 h 1959901"/>
              <a:gd name="connsiteX0" fmla="*/ 20986 w 210270"/>
              <a:gd name="connsiteY0" fmla="*/ 0 h 1959901"/>
              <a:gd name="connsiteX1" fmla="*/ 0 w 210270"/>
              <a:gd name="connsiteY1" fmla="*/ 1959899 h 1959901"/>
              <a:gd name="connsiteX2" fmla="*/ 210270 w 210270"/>
              <a:gd name="connsiteY2" fmla="*/ 1959901 h 1959901"/>
              <a:gd name="connsiteX0" fmla="*/ 269927 w 269927"/>
              <a:gd name="connsiteY0" fmla="*/ 0 h 2066849"/>
              <a:gd name="connsiteX1" fmla="*/ 0 w 269927"/>
              <a:gd name="connsiteY1" fmla="*/ 2066847 h 2066849"/>
              <a:gd name="connsiteX2" fmla="*/ 210270 w 269927"/>
              <a:gd name="connsiteY2" fmla="*/ 2066849 h 2066849"/>
              <a:gd name="connsiteX0" fmla="*/ 59657 w 59657"/>
              <a:gd name="connsiteY0" fmla="*/ 0 h 2066849"/>
              <a:gd name="connsiteX1" fmla="*/ 59657 w 59657"/>
              <a:gd name="connsiteY1" fmla="*/ 2035375 h 2066849"/>
              <a:gd name="connsiteX2" fmla="*/ 0 w 59657"/>
              <a:gd name="connsiteY2" fmla="*/ 2066849 h 2066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57" h="2066849">
                <a:moveTo>
                  <a:pt x="59657" y="0"/>
                </a:moveTo>
                <a:lnTo>
                  <a:pt x="59657" y="2035375"/>
                </a:lnTo>
                <a:lnTo>
                  <a:pt x="0" y="2066849"/>
                </a:lnTo>
              </a:path>
            </a:pathLst>
          </a:cu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/>
          <a:srcRect l="58264" t="38386" b="11361"/>
          <a:stretch>
            <a:fillRect/>
          </a:stretch>
        </p:blipFill>
        <p:spPr bwMode="auto">
          <a:xfrm>
            <a:off x="5105400" y="3505200"/>
            <a:ext cx="1609022" cy="1272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39364" y="3748078"/>
            <a:ext cx="914400" cy="102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86400" y="3587548"/>
            <a:ext cx="914400" cy="959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609598" y="4414776"/>
            <a:ext cx="1371600" cy="1053505"/>
            <a:chOff x="609598" y="3124200"/>
            <a:chExt cx="2153030" cy="1653710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6"/>
            <a:srcRect r="25082" b="17795"/>
            <a:stretch>
              <a:fillRect/>
            </a:stretch>
          </p:blipFill>
          <p:spPr bwMode="auto">
            <a:xfrm>
              <a:off x="609598" y="3124200"/>
              <a:ext cx="2153030" cy="165371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</p:pic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60153" y="3317774"/>
              <a:ext cx="914400" cy="1029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968441" y="3552194"/>
              <a:ext cx="914400" cy="959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867400" y="2828925"/>
            <a:ext cx="914400" cy="959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35509" y="5893337"/>
            <a:ext cx="585216" cy="61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0" name="Group 89"/>
          <p:cNvGrpSpPr>
            <a:grpSpLocks noChangeAspect="1"/>
          </p:cNvGrpSpPr>
          <p:nvPr/>
        </p:nvGrpSpPr>
        <p:grpSpPr>
          <a:xfrm>
            <a:off x="609598" y="5620681"/>
            <a:ext cx="1371600" cy="1053505"/>
            <a:chOff x="609599" y="3124200"/>
            <a:chExt cx="2153030" cy="1653710"/>
          </a:xfrm>
        </p:grpSpPr>
        <p:pic>
          <p:nvPicPr>
            <p:cNvPr id="91" name="Picture 2"/>
            <p:cNvPicPr>
              <a:picLocks noChangeAspect="1" noChangeArrowheads="1"/>
            </p:cNvPicPr>
            <p:nvPr/>
          </p:nvPicPr>
          <p:blipFill>
            <a:blip r:embed="rId6"/>
            <a:srcRect r="25082" b="17795"/>
            <a:stretch>
              <a:fillRect/>
            </a:stretch>
          </p:blipFill>
          <p:spPr bwMode="auto">
            <a:xfrm>
              <a:off x="609599" y="3124200"/>
              <a:ext cx="2153030" cy="165371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</p:pic>
        <p:pic>
          <p:nvPicPr>
            <p:cNvPr id="92" name="Picture 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60153" y="3317774"/>
              <a:ext cx="914400" cy="1029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4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38200" y="5893337"/>
            <a:ext cx="585216" cy="61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507465" y="877905"/>
            <a:ext cx="1427733" cy="328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06398" y="703271"/>
            <a:ext cx="2743200" cy="2057400"/>
            <a:chOff x="609598" y="3208871"/>
            <a:chExt cx="1371600" cy="10287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609598" y="3208871"/>
              <a:ext cx="1371600" cy="102870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7041" y="3332188"/>
              <a:ext cx="582524" cy="656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50477" y="3258364"/>
              <a:ext cx="711671" cy="658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813551" y="655469"/>
            <a:ext cx="2743200" cy="205740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68437" y="902103"/>
            <a:ext cx="1165048" cy="131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95309" y="754455"/>
            <a:ext cx="1423342" cy="131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933713" y="1253553"/>
            <a:ext cx="1165048" cy="122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924187" y="1258187"/>
            <a:ext cx="1170432" cy="122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6613" y="1037242"/>
            <a:ext cx="563270" cy="634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/>
          <a:srcRect b="70520"/>
          <a:stretch>
            <a:fillRect/>
          </a:stretch>
        </p:blipFill>
        <p:spPr bwMode="auto">
          <a:xfrm>
            <a:off x="1780547" y="1864057"/>
            <a:ext cx="563270" cy="17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Straight Connector 36"/>
          <p:cNvCxnSpPr/>
          <p:nvPr/>
        </p:nvCxnSpPr>
        <p:spPr>
          <a:xfrm>
            <a:off x="1616167" y="1733625"/>
            <a:ext cx="935268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618100" y="1784857"/>
            <a:ext cx="72571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616167" y="965242"/>
            <a:ext cx="935268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4546284" y="655469"/>
            <a:ext cx="2743200" cy="2057400"/>
            <a:chOff x="3063898" y="703271"/>
            <a:chExt cx="2743200" cy="2057400"/>
          </a:xfrm>
        </p:grpSpPr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3063898" y="703271"/>
              <a:ext cx="2743200" cy="2057400"/>
              <a:chOff x="609598" y="3208871"/>
              <a:chExt cx="1371600" cy="1028700"/>
            </a:xfrm>
          </p:grpSpPr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2"/>
              <a:stretch>
                <a:fillRect/>
              </a:stretch>
            </p:blipFill>
            <p:spPr bwMode="auto">
              <a:xfrm>
                <a:off x="609598" y="3208871"/>
                <a:ext cx="1371600" cy="1028700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</p:pic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37041" y="3332188"/>
                <a:ext cx="582524" cy="6560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Picture 18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250477" y="3258364"/>
                <a:ext cx="711671" cy="658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69679" y="3507913"/>
                <a:ext cx="582524" cy="611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57714" y="1121231"/>
              <a:ext cx="563270" cy="591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Picture 5"/>
            <p:cNvPicPr>
              <a:picLocks noChangeAspect="1" noChangeArrowheads="1"/>
            </p:cNvPicPr>
            <p:nvPr/>
          </p:nvPicPr>
          <p:blipFill>
            <a:blip r:embed="rId6"/>
            <a:srcRect b="72564"/>
            <a:stretch>
              <a:fillRect/>
            </a:stretch>
          </p:blipFill>
          <p:spPr bwMode="auto">
            <a:xfrm>
              <a:off x="4657714" y="1876144"/>
              <a:ext cx="563270" cy="162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2" name="Straight Connector 51"/>
            <p:cNvCxnSpPr/>
            <p:nvPr/>
          </p:nvCxnSpPr>
          <p:spPr>
            <a:xfrm>
              <a:off x="4493334" y="990799"/>
              <a:ext cx="935268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495267" y="1042031"/>
              <a:ext cx="725717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493334" y="1756023"/>
              <a:ext cx="395268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495267" y="1807255"/>
              <a:ext cx="933335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8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464800" y="1149415"/>
            <a:ext cx="563270" cy="59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3" name="Straight Connector 82"/>
          <p:cNvCxnSpPr/>
          <p:nvPr/>
        </p:nvCxnSpPr>
        <p:spPr>
          <a:xfrm>
            <a:off x="10300420" y="1029294"/>
            <a:ext cx="395268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0302353" y="1080526"/>
            <a:ext cx="933335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0278820" y="1863039"/>
            <a:ext cx="935268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0280753" y="1914271"/>
            <a:ext cx="72571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0278820" y="1812639"/>
            <a:ext cx="935268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Group 115"/>
          <p:cNvGrpSpPr>
            <a:grpSpLocks noChangeAspect="1"/>
          </p:cNvGrpSpPr>
          <p:nvPr/>
        </p:nvGrpSpPr>
        <p:grpSpPr>
          <a:xfrm>
            <a:off x="7400964" y="640228"/>
            <a:ext cx="1085082" cy="2100940"/>
            <a:chOff x="6371602" y="3753062"/>
            <a:chExt cx="1427733" cy="2764395"/>
          </a:xfrm>
        </p:grpSpPr>
        <p:sp>
          <p:nvSpPr>
            <p:cNvPr id="93" name="Rectangle 92"/>
            <p:cNvSpPr/>
            <p:nvPr/>
          </p:nvSpPr>
          <p:spPr>
            <a:xfrm>
              <a:off x="6371602" y="3753062"/>
              <a:ext cx="1427733" cy="2764395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61550" y="4047478"/>
              <a:ext cx="563270" cy="634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745484" y="4874293"/>
              <a:ext cx="563270" cy="591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6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745484" y="5629206"/>
              <a:ext cx="563270" cy="591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7" name="Straight Connector 96"/>
            <p:cNvCxnSpPr/>
            <p:nvPr/>
          </p:nvCxnSpPr>
          <p:spPr>
            <a:xfrm>
              <a:off x="6581104" y="3932278"/>
              <a:ext cx="935268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581104" y="4743861"/>
              <a:ext cx="935268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583037" y="4795093"/>
              <a:ext cx="725717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6581104" y="5509085"/>
              <a:ext cx="395268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6583037" y="5560317"/>
              <a:ext cx="933335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581104" y="3889078"/>
              <a:ext cx="618468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559504" y="6342830"/>
              <a:ext cx="935268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561437" y="6394062"/>
              <a:ext cx="725717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6559504" y="6292430"/>
              <a:ext cx="935268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581104" y="3975478"/>
              <a:ext cx="935268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>
            <a:grpSpLocks noChangeAspect="1"/>
          </p:cNvGrpSpPr>
          <p:nvPr/>
        </p:nvGrpSpPr>
        <p:grpSpPr>
          <a:xfrm>
            <a:off x="3046678" y="659731"/>
            <a:ext cx="1085082" cy="2100940"/>
            <a:chOff x="6371602" y="3753062"/>
            <a:chExt cx="1427733" cy="2764395"/>
          </a:xfrm>
        </p:grpSpPr>
        <p:sp>
          <p:nvSpPr>
            <p:cNvPr id="153" name="Rectangle 152"/>
            <p:cNvSpPr/>
            <p:nvPr/>
          </p:nvSpPr>
          <p:spPr>
            <a:xfrm>
              <a:off x="6371602" y="3753062"/>
              <a:ext cx="1427733" cy="2764395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4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61550" y="4047478"/>
              <a:ext cx="563270" cy="634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5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745484" y="4874293"/>
              <a:ext cx="563270" cy="591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6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745484" y="5629206"/>
              <a:ext cx="563270" cy="591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57" name="Straight Connector 156"/>
            <p:cNvCxnSpPr/>
            <p:nvPr/>
          </p:nvCxnSpPr>
          <p:spPr>
            <a:xfrm>
              <a:off x="6581104" y="3932278"/>
              <a:ext cx="935268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6581104" y="4743861"/>
              <a:ext cx="935268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6583037" y="4795093"/>
              <a:ext cx="725717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581104" y="5509085"/>
              <a:ext cx="395268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6583037" y="5560317"/>
              <a:ext cx="933335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6581104" y="3889078"/>
              <a:ext cx="618468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559504" y="6342830"/>
              <a:ext cx="935268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6561437" y="6394062"/>
              <a:ext cx="725717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559504" y="6292430"/>
              <a:ext cx="935268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6581104" y="3975478"/>
              <a:ext cx="935268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>
            <a:grpSpLocks noChangeAspect="1"/>
          </p:cNvGrpSpPr>
          <p:nvPr/>
        </p:nvGrpSpPr>
        <p:grpSpPr>
          <a:xfrm>
            <a:off x="11691931" y="655469"/>
            <a:ext cx="1085082" cy="2100940"/>
            <a:chOff x="6371602" y="3753062"/>
            <a:chExt cx="1427733" cy="2764395"/>
          </a:xfrm>
        </p:grpSpPr>
        <p:sp>
          <p:nvSpPr>
            <p:cNvPr id="168" name="Rectangle 167"/>
            <p:cNvSpPr/>
            <p:nvPr/>
          </p:nvSpPr>
          <p:spPr>
            <a:xfrm>
              <a:off x="6371602" y="3753062"/>
              <a:ext cx="1427733" cy="2764395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61550" y="4047478"/>
              <a:ext cx="563270" cy="634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0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745484" y="4874293"/>
              <a:ext cx="563270" cy="591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1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745484" y="5629206"/>
              <a:ext cx="563270" cy="591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72" name="Straight Connector 171"/>
            <p:cNvCxnSpPr/>
            <p:nvPr/>
          </p:nvCxnSpPr>
          <p:spPr>
            <a:xfrm>
              <a:off x="6581104" y="3932278"/>
              <a:ext cx="935268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6581104" y="4743861"/>
              <a:ext cx="935268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583037" y="4795093"/>
              <a:ext cx="725717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6581104" y="5509085"/>
              <a:ext cx="395268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6583037" y="5560317"/>
              <a:ext cx="933335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6581104" y="3889078"/>
              <a:ext cx="618468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6559504" y="6342830"/>
              <a:ext cx="935268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6561437" y="6394062"/>
              <a:ext cx="725717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6559504" y="6292430"/>
              <a:ext cx="935268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6581104" y="3975478"/>
              <a:ext cx="935268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3" name="Rectangle 182"/>
          <p:cNvSpPr/>
          <p:nvPr/>
        </p:nvSpPr>
        <p:spPr>
          <a:xfrm>
            <a:off x="3046678" y="779471"/>
            <a:ext cx="1085082" cy="8921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7400964" y="1313379"/>
            <a:ext cx="1085082" cy="8921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11691931" y="1914271"/>
            <a:ext cx="1085082" cy="8921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1507465" y="877905"/>
            <a:ext cx="1427733" cy="328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607056" y="2364134"/>
            <a:ext cx="2586544" cy="1898266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974400" y="2364134"/>
            <a:ext cx="1572298" cy="1898266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981199" y="2724104"/>
            <a:ext cx="1614899" cy="113042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389" y="3044834"/>
            <a:ext cx="468572" cy="544107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2108192" y="3044834"/>
            <a:ext cx="508000" cy="584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036956" y="2802801"/>
            <a:ext cx="1541300" cy="1316736"/>
            <a:chOff x="4526556" y="1339200"/>
            <a:chExt cx="1541300" cy="1316736"/>
          </a:xfrm>
        </p:grpSpPr>
        <p:pic>
          <p:nvPicPr>
            <p:cNvPr id="27" name="Picture 2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26556" y="1339200"/>
              <a:ext cx="1423342" cy="1316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0877" y="1551634"/>
              <a:ext cx="396274" cy="444939"/>
            </a:xfrm>
            <a:prstGeom prst="rect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4614895" y="1994802"/>
              <a:ext cx="145296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You can adjust the </a:t>
              </a:r>
              <a:r>
                <a:rPr lang="en-US" sz="1000" b="1" dirty="0" smtClean="0">
                  <a:solidFill>
                    <a:srgbClr val="FF0000"/>
                  </a:solidFill>
                </a:rPr>
                <a:t>resolution </a:t>
              </a:r>
              <a:r>
                <a:rPr lang="en-US" sz="1000" dirty="0" smtClean="0"/>
                <a:t>by moving the slider ...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981200" y="2364134"/>
            <a:ext cx="861955" cy="25400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resolution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86355" y="2364134"/>
            <a:ext cx="649402" cy="2540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  <a:scene3d>
            <a:camera prst="orthographicFront"/>
            <a:lightRig rig="threePt" dir="t"/>
          </a:scene3d>
          <a:sp3d>
            <a:bevelT w="381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Search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609600" y="783558"/>
            <a:ext cx="1371600" cy="960120"/>
            <a:chOff x="1048471" y="822729"/>
            <a:chExt cx="914400" cy="685800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48471" y="822729"/>
              <a:ext cx="914400" cy="68580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2173" y="1107877"/>
              <a:ext cx="266160" cy="298846"/>
            </a:xfrm>
            <a:prstGeom prst="rect">
              <a:avLst/>
            </a:prstGeom>
          </p:spPr>
        </p:pic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5643056" y="2798683"/>
            <a:ext cx="1495477" cy="1130429"/>
            <a:chOff x="5312286" y="1442988"/>
            <a:chExt cx="1362787" cy="1030130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/>
            <a:srcRect l="38387" t="22446" b="11361"/>
            <a:stretch>
              <a:fillRect/>
            </a:stretch>
          </p:blipFill>
          <p:spPr bwMode="auto">
            <a:xfrm>
              <a:off x="5319906" y="1442988"/>
              <a:ext cx="1326163" cy="935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2" descr="::::Desktop:Screen shot 2009-12-02 at 10.33.24 AM.png"/>
            <p:cNvPicPr/>
            <p:nvPr/>
          </p:nvPicPr>
          <p:blipFill>
            <a:blip r:embed="rId6"/>
            <a:srcRect t="92959"/>
            <a:stretch>
              <a:fillRect/>
            </a:stretch>
          </p:blipFill>
          <p:spPr bwMode="auto">
            <a:xfrm>
              <a:off x="5312286" y="2376549"/>
              <a:ext cx="1362787" cy="96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569655" y="1500138"/>
              <a:ext cx="716845" cy="8055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</p:pic>
      </p:grpSp>
      <p:sp>
        <p:nvSpPr>
          <p:cNvPr id="26" name="Rectangle 25"/>
          <p:cNvSpPr/>
          <p:nvPr/>
        </p:nvSpPr>
        <p:spPr>
          <a:xfrm>
            <a:off x="7196133" y="2834888"/>
            <a:ext cx="947067" cy="93871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100" b="1" dirty="0" smtClean="0"/>
              <a:t>Transcript</a:t>
            </a:r>
            <a:r>
              <a:rPr lang="en-US" sz="1100" b="1" dirty="0" smtClean="0"/>
              <a:t>:</a:t>
            </a:r>
            <a:endParaRPr lang="en-US" sz="1100" i="1" dirty="0" smtClean="0"/>
          </a:p>
          <a:p>
            <a:r>
              <a:rPr lang="en-US" sz="1100" i="1" dirty="0" smtClean="0"/>
              <a:t>let us move the slider to change the </a:t>
            </a:r>
            <a:r>
              <a:rPr lang="en-US" sz="1100" b="1" i="1" dirty="0" smtClean="0">
                <a:solidFill>
                  <a:srgbClr val="FF0000"/>
                </a:solidFill>
              </a:rPr>
              <a:t>resolution</a:t>
            </a:r>
            <a:endParaRPr lang="en-US" sz="1100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5679056" y="2364134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000956" y="2364134"/>
            <a:ext cx="1073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Webpage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126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UMIACS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 Yeh</dc:creator>
  <cp:lastModifiedBy>tomyeh</cp:lastModifiedBy>
  <cp:revision>119</cp:revision>
  <dcterms:created xsi:type="dcterms:W3CDTF">2009-12-04T15:14:44Z</dcterms:created>
  <dcterms:modified xsi:type="dcterms:W3CDTF">2009-12-16T21:23:33Z</dcterms:modified>
</cp:coreProperties>
</file>