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540" y="15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t>10/26/2009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t>10/26/2009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t>10/26/2009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t>10/26/2009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t>10/26/2009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t>10/26/2009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t>10/26/2009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t>10/26/2009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t>10/26/2009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t>10/26/2009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t>10/26/2009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AA8D8-F624-44BE-BFA5-F7FAA6844F71}" type="datetimeFigureOut">
              <a:rPr lang="en-US" smtClean="0"/>
              <a:t>10/26/2009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CC3E-5778-454B-9AF5-533DE63928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8750" y="1600200"/>
            <a:ext cx="3849624" cy="375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219200" y="2438400"/>
            <a:ext cx="128016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Keywords can be entered to re-rank the results by textual relevancy.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19200" y="3429000"/>
            <a:ext cx="12954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Results can be filtered by categories</a:t>
            </a:r>
            <a:r>
              <a:rPr kumimoji="0" lang="en-US" altLang="zh-TW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and sites.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19200" y="1600200"/>
            <a:ext cx="128016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A program’s screenshot can </a:t>
            </a:r>
            <a:r>
              <a:rPr kumimoji="0" lang="en-US" altLang="zh-TW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be used to search for visuall</a:t>
            </a: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y relevant pages.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19200" y="4114800"/>
            <a:ext cx="128016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Words extracted from the pages are shown as a tag</a:t>
            </a:r>
            <a:r>
              <a:rPr kumimoji="0" lang="en-US" altLang="zh-TW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cloud.</a:t>
            </a:r>
            <a:endParaRPr kumimoji="0" lang="en-US" altLang="zh-TW" sz="9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00800" y="1752600"/>
            <a:ext cx="137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Relationships between screenshots and nearby text are visualized by embedded thumbnails.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400800" y="3124200"/>
            <a:ext cx="13716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Non-English pages with similar screenshots can be searched.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400800" y="4267200"/>
            <a:ext cx="12192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Figure captions are displayed under screenshot thumbnails.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400800" y="2590800"/>
            <a:ext cx="1295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Matched keywords are emphasized in bold face.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400800" y="48006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Figure references are shown as thumbnails embedded in the text.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7" idx="3"/>
          </p:cNvCxnSpPr>
          <p:nvPr/>
        </p:nvCxnSpPr>
        <p:spPr>
          <a:xfrm>
            <a:off x="2499360" y="1866900"/>
            <a:ext cx="47244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62200" y="2590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438400" y="3124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</p:cNvCxnSpPr>
          <p:nvPr/>
        </p:nvCxnSpPr>
        <p:spPr>
          <a:xfrm flipV="1">
            <a:off x="2499360" y="4267200"/>
            <a:ext cx="32004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3"/>
          </p:cNvCxnSpPr>
          <p:nvPr/>
        </p:nvCxnSpPr>
        <p:spPr>
          <a:xfrm flipV="1">
            <a:off x="2514600" y="35814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1"/>
          </p:cNvCxnSpPr>
          <p:nvPr/>
        </p:nvCxnSpPr>
        <p:spPr>
          <a:xfrm rot="10800000">
            <a:off x="4572000" y="1981200"/>
            <a:ext cx="18288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1"/>
          </p:cNvCxnSpPr>
          <p:nvPr/>
        </p:nvCxnSpPr>
        <p:spPr>
          <a:xfrm rot="10800000">
            <a:off x="5486400" y="26670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1"/>
          </p:cNvCxnSpPr>
          <p:nvPr/>
        </p:nvCxnSpPr>
        <p:spPr>
          <a:xfrm rot="10800000">
            <a:off x="5562600" y="32766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" idx="1"/>
          </p:cNvCxnSpPr>
          <p:nvPr/>
        </p:nvCxnSpPr>
        <p:spPr>
          <a:xfrm rot="10800000" flipV="1">
            <a:off x="5486400" y="4533900"/>
            <a:ext cx="9144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3" idx="1"/>
          </p:cNvCxnSpPr>
          <p:nvPr/>
        </p:nvCxnSpPr>
        <p:spPr>
          <a:xfrm rot="10800000">
            <a:off x="5181600" y="5029200"/>
            <a:ext cx="12192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94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UMIACS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tomyeh</dc:creator>
  <cp:lastModifiedBy>tomyeh</cp:lastModifiedBy>
  <cp:revision>159</cp:revision>
  <dcterms:created xsi:type="dcterms:W3CDTF">2009-10-26T15:42:09Z</dcterms:created>
  <dcterms:modified xsi:type="dcterms:W3CDTF">2009-10-27T20:05:46Z</dcterms:modified>
</cp:coreProperties>
</file>