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1600200"/>
            <a:ext cx="3849624" cy="37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24384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Keywords can be entered to re-rank the results by textual relevancy.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3429000"/>
            <a:ext cx="12954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Results can be filtered by categories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and sites.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0" y="16002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program’s screenshot can 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be used to search for visuall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y relevant pages.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41148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Words extracted from the pages are shown as a tag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cloud.</a:t>
            </a:r>
            <a:endParaRPr kumimoji="0" lang="en-US" altLang="zh-TW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00800" y="17526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Relationships between screenshots and nearby text are visualized by embedded thumbnails.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00800" y="3124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Non-English pages with similar screenshots can be searched.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00800" y="4267200"/>
            <a:ext cx="12192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captions are displayed under screenshot thumbnails.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00800" y="2590800"/>
            <a:ext cx="1295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Matched keywords are emphasized in bold 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400800" y="48006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references are shown as thumbnails embedded in the text.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2499360" y="1866900"/>
            <a:ext cx="47244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2590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38400" y="3124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499360" y="4267200"/>
            <a:ext cx="32004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</p:cNvCxnSpPr>
          <p:nvPr/>
        </p:nvCxnSpPr>
        <p:spPr>
          <a:xfrm flipV="1">
            <a:off x="2514600" y="35814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1"/>
          </p:cNvCxnSpPr>
          <p:nvPr/>
        </p:nvCxnSpPr>
        <p:spPr>
          <a:xfrm rot="10800000">
            <a:off x="4572000" y="1981200"/>
            <a:ext cx="1828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</p:cNvCxnSpPr>
          <p:nvPr/>
        </p:nvCxnSpPr>
        <p:spPr>
          <a:xfrm rot="10800000">
            <a:off x="5486400" y="2667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</p:cNvCxnSpPr>
          <p:nvPr/>
        </p:nvCxnSpPr>
        <p:spPr>
          <a:xfrm rot="10800000">
            <a:off x="5562600" y="3276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1"/>
          </p:cNvCxnSpPr>
          <p:nvPr/>
        </p:nvCxnSpPr>
        <p:spPr>
          <a:xfrm rot="10800000" flipV="1">
            <a:off x="5486400" y="4533900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rot="10800000">
            <a:off x="5181600" y="50292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91046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5831" y="1676400"/>
            <a:ext cx="107236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231" y="1676400"/>
            <a:ext cx="93026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676400"/>
            <a:ext cx="124425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724400" y="2590800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Office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8231" y="25908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1431" y="25908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Firefox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25908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OS X</a:t>
            </a:r>
            <a:endParaRPr lang="en-US" sz="14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1676400"/>
            <a:ext cx="121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362200" y="2590800"/>
            <a:ext cx="554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Vista</a:t>
            </a:r>
            <a:endParaRPr lang="en-US" sz="14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9293" y="1676400"/>
            <a:ext cx="81190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397893" y="25908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XP</a:t>
            </a:r>
            <a:endParaRPr lang="en-US" sz="1400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18717" y="1676400"/>
            <a:ext cx="705883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771117" y="25908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IE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00200"/>
            <a:ext cx="1737360" cy="1387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40" y="1600200"/>
            <a:ext cx="1737360" cy="1455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0" y="2438400"/>
            <a:ext cx="18859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0475" y="2362200"/>
            <a:ext cx="1914525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28391" r="75092" b="41190"/>
          <a:stretch>
            <a:fillRect/>
          </a:stretch>
        </p:blipFill>
        <p:spPr bwMode="auto">
          <a:xfrm>
            <a:off x="2698750" y="2667000"/>
            <a:ext cx="958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>
            <a:off x="3713692" y="2349500"/>
            <a:ext cx="581554" cy="1547283"/>
          </a:xfrm>
          <a:custGeom>
            <a:avLst/>
            <a:gdLst>
              <a:gd name="connsiteX0" fmla="*/ 201083 w 581554"/>
              <a:gd name="connsiteY0" fmla="*/ 114300 h 1547283"/>
              <a:gd name="connsiteX1" fmla="*/ 89958 w 581554"/>
              <a:gd name="connsiteY1" fmla="*/ 441325 h 1547283"/>
              <a:gd name="connsiteX2" fmla="*/ 166158 w 581554"/>
              <a:gd name="connsiteY2" fmla="*/ 762000 h 1547283"/>
              <a:gd name="connsiteX3" fmla="*/ 102658 w 581554"/>
              <a:gd name="connsiteY3" fmla="*/ 1050925 h 1547283"/>
              <a:gd name="connsiteX4" fmla="*/ 150283 w 581554"/>
              <a:gd name="connsiteY4" fmla="*/ 1355725 h 1547283"/>
              <a:gd name="connsiteX5" fmla="*/ 153458 w 581554"/>
              <a:gd name="connsiteY5" fmla="*/ 1362075 h 1547283"/>
              <a:gd name="connsiteX6" fmla="*/ 67733 w 581554"/>
              <a:gd name="connsiteY6" fmla="*/ 1508125 h 1547283"/>
              <a:gd name="connsiteX7" fmla="*/ 559858 w 581554"/>
              <a:gd name="connsiteY7" fmla="*/ 1127125 h 1547283"/>
              <a:gd name="connsiteX8" fmla="*/ 201083 w 581554"/>
              <a:gd name="connsiteY8" fmla="*/ 114300 h 15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554" h="1547283">
                <a:moveTo>
                  <a:pt x="201083" y="114300"/>
                </a:moveTo>
                <a:cubicBezTo>
                  <a:pt x="122766" y="0"/>
                  <a:pt x="95779" y="333375"/>
                  <a:pt x="89958" y="441325"/>
                </a:cubicBezTo>
                <a:cubicBezTo>
                  <a:pt x="84137" y="549275"/>
                  <a:pt x="164041" y="660400"/>
                  <a:pt x="166158" y="762000"/>
                </a:cubicBezTo>
                <a:cubicBezTo>
                  <a:pt x="168275" y="863600"/>
                  <a:pt x="105304" y="951971"/>
                  <a:pt x="102658" y="1050925"/>
                </a:cubicBezTo>
                <a:cubicBezTo>
                  <a:pt x="100012" y="1149879"/>
                  <a:pt x="141816" y="1303867"/>
                  <a:pt x="150283" y="1355725"/>
                </a:cubicBezTo>
                <a:cubicBezTo>
                  <a:pt x="158750" y="1407583"/>
                  <a:pt x="167216" y="1336675"/>
                  <a:pt x="153458" y="1362075"/>
                </a:cubicBezTo>
                <a:cubicBezTo>
                  <a:pt x="139700" y="1387475"/>
                  <a:pt x="0" y="1547283"/>
                  <a:pt x="67733" y="1508125"/>
                </a:cubicBezTo>
                <a:cubicBezTo>
                  <a:pt x="135466" y="1468967"/>
                  <a:pt x="538162" y="1356254"/>
                  <a:pt x="559858" y="1127125"/>
                </a:cubicBezTo>
                <a:cubicBezTo>
                  <a:pt x="581554" y="897996"/>
                  <a:pt x="279400" y="228600"/>
                  <a:pt x="201083" y="1143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329</cp:revision>
  <dcterms:created xsi:type="dcterms:W3CDTF">2009-10-26T15:42:09Z</dcterms:created>
  <dcterms:modified xsi:type="dcterms:W3CDTF">2009-11-01T16:40:06Z</dcterms:modified>
</cp:coreProperties>
</file>