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3399FF"/>
    <a:srgbClr val="FFFF66"/>
    <a:srgbClr val="80008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4116" y="3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A8D8-F624-44BE-BFA5-F7FAA6844F71}" type="datetimeFigureOut">
              <a:rPr lang="en-US" smtClean="0"/>
              <a:pPr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CC3E-5778-454B-9AF5-533DE6392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0" y="1600200"/>
            <a:ext cx="3849624" cy="37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19200" y="24384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Keywords can be entered to re-rank the results by textual relevancy.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9200" y="3429000"/>
            <a:ext cx="12954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Results can be filtered by categories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and sites.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19200" y="16002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 program’s screenshot can 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be used to search for visuall</a:t>
            </a: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y relevant pages.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4114800"/>
            <a:ext cx="128016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Words extracted from the pages are shown as a tag</a:t>
            </a:r>
            <a:r>
              <a:rPr kumimoji="0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cloud.</a:t>
            </a:r>
            <a:endParaRPr kumimoji="0" lang="en-US" altLang="zh-TW" sz="9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00800" y="1752600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Relationships between screenshots and nearby text are visualized by embedded thumbnails.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00800" y="31242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Non-English pages with similar screenshots can be searched.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00800" y="4267200"/>
            <a:ext cx="12192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captions are displayed under screenshot thumbnails.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400800" y="2590800"/>
            <a:ext cx="1295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Matched keywords are emphasized in bold face.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400800" y="4800600"/>
            <a:ext cx="1371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TW" sz="9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references are shown as thumbnails embedded in the text.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2499360" y="1866900"/>
            <a:ext cx="47244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2590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38400" y="3124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</p:cNvCxnSpPr>
          <p:nvPr/>
        </p:nvCxnSpPr>
        <p:spPr>
          <a:xfrm flipV="1">
            <a:off x="2499360" y="4267200"/>
            <a:ext cx="32004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</p:cNvCxnSpPr>
          <p:nvPr/>
        </p:nvCxnSpPr>
        <p:spPr>
          <a:xfrm flipV="1">
            <a:off x="2514600" y="35814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1"/>
          </p:cNvCxnSpPr>
          <p:nvPr/>
        </p:nvCxnSpPr>
        <p:spPr>
          <a:xfrm rot="10800000">
            <a:off x="4572000" y="1981200"/>
            <a:ext cx="18288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1"/>
          </p:cNvCxnSpPr>
          <p:nvPr/>
        </p:nvCxnSpPr>
        <p:spPr>
          <a:xfrm rot="10800000">
            <a:off x="5486400" y="2667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</p:cNvCxnSpPr>
          <p:nvPr/>
        </p:nvCxnSpPr>
        <p:spPr>
          <a:xfrm rot="10800000">
            <a:off x="5562600" y="32766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1"/>
          </p:cNvCxnSpPr>
          <p:nvPr/>
        </p:nvCxnSpPr>
        <p:spPr>
          <a:xfrm rot="10800000" flipV="1">
            <a:off x="5486400" y="4533900"/>
            <a:ext cx="9144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1"/>
          </p:cNvCxnSpPr>
          <p:nvPr/>
        </p:nvCxnSpPr>
        <p:spPr>
          <a:xfrm rot="10800000">
            <a:off x="5181600" y="50292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910467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5831" y="1676400"/>
            <a:ext cx="1072369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231" y="1676400"/>
            <a:ext cx="930268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676400"/>
            <a:ext cx="1244252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724400" y="2590800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Office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38231" y="25908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Skype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1431" y="259080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Firefox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259080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OS X</a:t>
            </a:r>
            <a:endParaRPr lang="en-US" sz="14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1676400"/>
            <a:ext cx="1219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362200" y="2590800"/>
            <a:ext cx="554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Vista</a:t>
            </a:r>
            <a:endParaRPr lang="en-US" sz="1400" b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69293" y="1676400"/>
            <a:ext cx="811907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397893" y="2590800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XP</a:t>
            </a:r>
            <a:endParaRPr lang="en-US" sz="1400" b="1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18717" y="1676400"/>
            <a:ext cx="705883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5771117" y="259080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IE</a:t>
            </a:r>
            <a:endParaRPr lang="en-US" sz="1400" b="1" dirty="0"/>
          </a:p>
        </p:txBody>
      </p:sp>
      <p:pic>
        <p:nvPicPr>
          <p:cNvPr id="2051" name="Picture 3" descr="C:\cygwin\home\tomyeh\svn\mmdb2\query_import\app\1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61286" y="4013835"/>
            <a:ext cx="11731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2" name="Picture 4" descr="C:\cygwin\home\tomyeh\svn\mmdb2\query_import\vista\55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90606" y="4013835"/>
            <a:ext cx="64445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4" name="Picture 6" descr="C:\cygwin\home\tomyeh\svn\mmdb2\query_import\vista\136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9400" y="4013835"/>
            <a:ext cx="1216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5" name="Picture 7" descr="C:\cygwin\home\tomyeh\svn\mmdb2\query_import\vista\173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39669" y="4013835"/>
            <a:ext cx="70716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7" name="Picture 9" descr="C:\cygwin\home\tomyeh\svn\mmdb2\query_import\3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4013835"/>
            <a:ext cx="127188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861386" y="4013835"/>
            <a:ext cx="1195294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60" name="Picture 12" descr="C:\cygwin\home\tomyeh\svn\mmdb2\query_import\app\154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651435" y="4013835"/>
            <a:ext cx="120534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600200"/>
            <a:ext cx="1737360" cy="13878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240" y="1600200"/>
            <a:ext cx="1737360" cy="1455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850" y="2438400"/>
            <a:ext cx="18859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0475" y="2362200"/>
            <a:ext cx="1914525" cy="160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-3979"/>
          <a:stretch>
            <a:fillRect/>
          </a:stretch>
        </p:blipFill>
        <p:spPr bwMode="auto">
          <a:xfrm>
            <a:off x="1819275" y="2590800"/>
            <a:ext cx="5724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9275" y="3581400"/>
            <a:ext cx="5753100" cy="160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9275" y="857250"/>
            <a:ext cx="570547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4229" y="1459468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8504" y="27548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Bing Web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44" y="4202668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Bing Images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t="28391" r="75092" b="41190"/>
          <a:stretch>
            <a:fillRect/>
          </a:stretch>
        </p:blipFill>
        <p:spPr bwMode="auto">
          <a:xfrm>
            <a:off x="2698750" y="2667000"/>
            <a:ext cx="958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7"/>
          <p:cNvSpPr/>
          <p:nvPr/>
        </p:nvSpPr>
        <p:spPr>
          <a:xfrm>
            <a:off x="3713692" y="2349500"/>
            <a:ext cx="581554" cy="1547283"/>
          </a:xfrm>
          <a:custGeom>
            <a:avLst/>
            <a:gdLst>
              <a:gd name="connsiteX0" fmla="*/ 201083 w 581554"/>
              <a:gd name="connsiteY0" fmla="*/ 114300 h 1547283"/>
              <a:gd name="connsiteX1" fmla="*/ 89958 w 581554"/>
              <a:gd name="connsiteY1" fmla="*/ 441325 h 1547283"/>
              <a:gd name="connsiteX2" fmla="*/ 166158 w 581554"/>
              <a:gd name="connsiteY2" fmla="*/ 762000 h 1547283"/>
              <a:gd name="connsiteX3" fmla="*/ 102658 w 581554"/>
              <a:gd name="connsiteY3" fmla="*/ 1050925 h 1547283"/>
              <a:gd name="connsiteX4" fmla="*/ 150283 w 581554"/>
              <a:gd name="connsiteY4" fmla="*/ 1355725 h 1547283"/>
              <a:gd name="connsiteX5" fmla="*/ 153458 w 581554"/>
              <a:gd name="connsiteY5" fmla="*/ 1362075 h 1547283"/>
              <a:gd name="connsiteX6" fmla="*/ 67733 w 581554"/>
              <a:gd name="connsiteY6" fmla="*/ 1508125 h 1547283"/>
              <a:gd name="connsiteX7" fmla="*/ 559858 w 581554"/>
              <a:gd name="connsiteY7" fmla="*/ 1127125 h 1547283"/>
              <a:gd name="connsiteX8" fmla="*/ 201083 w 581554"/>
              <a:gd name="connsiteY8" fmla="*/ 114300 h 154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1554" h="1547283">
                <a:moveTo>
                  <a:pt x="201083" y="114300"/>
                </a:moveTo>
                <a:cubicBezTo>
                  <a:pt x="122766" y="0"/>
                  <a:pt x="95779" y="333375"/>
                  <a:pt x="89958" y="441325"/>
                </a:cubicBezTo>
                <a:cubicBezTo>
                  <a:pt x="84137" y="549275"/>
                  <a:pt x="164041" y="660400"/>
                  <a:pt x="166158" y="762000"/>
                </a:cubicBezTo>
                <a:cubicBezTo>
                  <a:pt x="168275" y="863600"/>
                  <a:pt x="105304" y="951971"/>
                  <a:pt x="102658" y="1050925"/>
                </a:cubicBezTo>
                <a:cubicBezTo>
                  <a:pt x="100012" y="1149879"/>
                  <a:pt x="141816" y="1303867"/>
                  <a:pt x="150283" y="1355725"/>
                </a:cubicBezTo>
                <a:cubicBezTo>
                  <a:pt x="158750" y="1407583"/>
                  <a:pt x="167216" y="1336675"/>
                  <a:pt x="153458" y="1362075"/>
                </a:cubicBezTo>
                <a:cubicBezTo>
                  <a:pt x="139700" y="1387475"/>
                  <a:pt x="0" y="1547283"/>
                  <a:pt x="67733" y="1508125"/>
                </a:cubicBezTo>
                <a:cubicBezTo>
                  <a:pt x="135466" y="1468967"/>
                  <a:pt x="538162" y="1356254"/>
                  <a:pt x="559858" y="1127125"/>
                </a:cubicBezTo>
                <a:cubicBezTo>
                  <a:pt x="581554" y="897996"/>
                  <a:pt x="279400" y="228600"/>
                  <a:pt x="201083" y="1143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l="25732" t="4056" r="9772" b="79721"/>
          <a:stretch>
            <a:fillRect/>
          </a:stretch>
        </p:blipFill>
        <p:spPr bwMode="auto">
          <a:xfrm>
            <a:off x="3689350" y="1752600"/>
            <a:ext cx="2482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71192" y="1533525"/>
            <a:ext cx="367408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 smtClean="0"/>
              <a:t>Title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4076699" y="1733550"/>
            <a:ext cx="1812925" cy="10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5226" y="1814513"/>
            <a:ext cx="2462212" cy="56197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37050" y="2085975"/>
            <a:ext cx="1196975" cy="952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1524000"/>
            <a:ext cx="497252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 smtClean="0"/>
              <a:t>Excerpt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524000"/>
            <a:ext cx="470000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 smtClean="0"/>
              <a:t>Source</a:t>
            </a:r>
            <a:endParaRPr lang="en-US" sz="800" dirty="0"/>
          </a:p>
        </p:txBody>
      </p:sp>
      <p:cxnSp>
        <p:nvCxnSpPr>
          <p:cNvPr id="24" name="Straight Arrow Connector 23"/>
          <p:cNvCxnSpPr>
            <a:stCxn id="5" idx="2"/>
            <a:endCxn id="6" idx="1"/>
          </p:cNvCxnSpPr>
          <p:nvPr/>
        </p:nvCxnSpPr>
        <p:spPr>
          <a:xfrm rot="16200000" flipH="1">
            <a:off x="3901940" y="1609591"/>
            <a:ext cx="127714" cy="221803"/>
          </a:xfrm>
          <a:prstGeom prst="straightConnector1">
            <a:avLst/>
          </a:prstGeom>
          <a:ln w="28575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186369" y="1678118"/>
            <a:ext cx="181691" cy="132376"/>
          </a:xfrm>
          <a:prstGeom prst="straightConnector1">
            <a:avLst/>
          </a:prstGeom>
          <a:ln w="28575" cap="rnd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0"/>
          </p:cNvCxnSpPr>
          <p:nvPr/>
        </p:nvCxnSpPr>
        <p:spPr>
          <a:xfrm rot="16200000" flipH="1">
            <a:off x="4587086" y="1737522"/>
            <a:ext cx="419097" cy="277808"/>
          </a:xfrm>
          <a:prstGeom prst="straightConnector1">
            <a:avLst/>
          </a:prstGeom>
          <a:ln w="28575" cap="rnd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698875" y="2717006"/>
            <a:ext cx="2482850" cy="561975"/>
            <a:chOff x="3698875" y="2717006"/>
            <a:chExt cx="2482850" cy="561975"/>
          </a:xfrm>
        </p:grpSpPr>
        <p:pic>
          <p:nvPicPr>
            <p:cNvPr id="34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25732" t="6084" r="9772" b="79721"/>
            <a:stretch>
              <a:fillRect/>
            </a:stretch>
          </p:blipFill>
          <p:spPr bwMode="auto">
            <a:xfrm>
              <a:off x="3698875" y="2724150"/>
              <a:ext cx="2482850" cy="533400"/>
            </a:xfrm>
            <a:prstGeom prst="rect">
              <a:avLst/>
            </a:prstGeom>
            <a:noFill/>
            <a:ln w="9525">
              <a:solidFill>
                <a:srgbClr val="92D050"/>
              </a:solidFill>
              <a:miter lim="800000"/>
              <a:headEnd/>
              <a:tailEnd/>
            </a:ln>
          </p:spPr>
        </p:pic>
        <p:sp>
          <p:nvSpPr>
            <p:cNvPr id="35" name="Rectangle 34"/>
            <p:cNvSpPr/>
            <p:nvPr/>
          </p:nvSpPr>
          <p:spPr>
            <a:xfrm>
              <a:off x="3714751" y="2717006"/>
              <a:ext cx="2462212" cy="561975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98875" y="2555240"/>
            <a:ext cx="2200274" cy="137160"/>
            <a:chOff x="3743326" y="2555240"/>
            <a:chExt cx="2200274" cy="137160"/>
          </a:xfrm>
        </p:grpSpPr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25732" t="4056" r="17360" b="93746"/>
            <a:stretch>
              <a:fillRect/>
            </a:stretch>
          </p:blipFill>
          <p:spPr bwMode="auto">
            <a:xfrm>
              <a:off x="3743326" y="2584450"/>
              <a:ext cx="21907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Rectangle 36"/>
            <p:cNvSpPr/>
            <p:nvPr/>
          </p:nvSpPr>
          <p:spPr>
            <a:xfrm>
              <a:off x="3752851" y="2555240"/>
              <a:ext cx="2190749" cy="1371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91792" y="2552700"/>
            <a:ext cx="373820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b="1" dirty="0" smtClean="0"/>
              <a:t>Title</a:t>
            </a:r>
            <a:endParaRPr lang="en-US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381759" y="3114675"/>
            <a:ext cx="288541" cy="12311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Source</a:t>
            </a:r>
            <a:endParaRPr lang="en-US" sz="800" b="1" dirty="0"/>
          </a:p>
        </p:txBody>
      </p:sp>
      <p:sp>
        <p:nvSpPr>
          <p:cNvPr id="45" name="Rectangle 44"/>
          <p:cNvSpPr/>
          <p:nvPr/>
        </p:nvSpPr>
        <p:spPr>
          <a:xfrm>
            <a:off x="4352925" y="2978150"/>
            <a:ext cx="1235075" cy="952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62325" y="2774950"/>
            <a:ext cx="317395" cy="12311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Excerpt</a:t>
            </a:r>
            <a:endParaRPr lang="en-US" sz="800" b="1" dirty="0"/>
          </a:p>
        </p:txBody>
      </p:sp>
      <p:sp>
        <p:nvSpPr>
          <p:cNvPr id="47" name="Freeform 46"/>
          <p:cNvSpPr/>
          <p:nvPr/>
        </p:nvSpPr>
        <p:spPr>
          <a:xfrm>
            <a:off x="3681412" y="3100387"/>
            <a:ext cx="914400" cy="91440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71437">
                <a:moveTo>
                  <a:pt x="0" y="71437"/>
                </a:moveTo>
                <a:lnTo>
                  <a:pt x="1228725" y="71437"/>
                </a:lnTo>
                <a:lnTo>
                  <a:pt x="1228725" y="0"/>
                </a:lnTo>
              </a:path>
            </a:pathLst>
          </a:custGeom>
          <a:ln w="12700"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2" cstate="print"/>
          <a:srcRect l="25774" t="80483"/>
          <a:stretch>
            <a:fillRect/>
          </a:stretch>
        </p:blipFill>
        <p:spPr bwMode="auto">
          <a:xfrm>
            <a:off x="3690938" y="3305260"/>
            <a:ext cx="2857436" cy="73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3024169" y="3429000"/>
            <a:ext cx="679673" cy="12311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Tiny Thumbnail</a:t>
            </a:r>
            <a:endParaRPr lang="en-US" sz="800" b="1" dirty="0"/>
          </a:p>
        </p:txBody>
      </p:sp>
      <p:sp>
        <p:nvSpPr>
          <p:cNvPr id="51" name="Freeform 50"/>
          <p:cNvSpPr/>
          <p:nvPr/>
        </p:nvSpPr>
        <p:spPr>
          <a:xfrm flipV="1">
            <a:off x="3681396" y="3480767"/>
            <a:ext cx="1408176" cy="109728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71437">
                <a:moveTo>
                  <a:pt x="0" y="71437"/>
                </a:moveTo>
                <a:lnTo>
                  <a:pt x="1228725" y="71437"/>
                </a:lnTo>
                <a:lnTo>
                  <a:pt x="1228725" y="0"/>
                </a:lnTo>
              </a:path>
            </a:pathLst>
          </a:cu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019626" y="3595689"/>
            <a:ext cx="137160" cy="13716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381598" y="3419442"/>
            <a:ext cx="137160" cy="13716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 flipV="1">
            <a:off x="3960798" y="3480751"/>
            <a:ext cx="1408176" cy="0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 l="25732" t="6084" r="9772" b="79721"/>
          <a:stretch>
            <a:fillRect/>
          </a:stretch>
        </p:blipFill>
        <p:spPr bwMode="auto">
          <a:xfrm>
            <a:off x="3698875" y="2724150"/>
            <a:ext cx="2482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714751" y="2717006"/>
            <a:ext cx="2462212" cy="56197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98875" y="2555240"/>
            <a:ext cx="2200274" cy="137160"/>
            <a:chOff x="3743326" y="2555240"/>
            <a:chExt cx="2200274" cy="137160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25732" t="4056" r="17360" b="93746"/>
            <a:stretch>
              <a:fillRect/>
            </a:stretch>
          </p:blipFill>
          <p:spPr bwMode="auto">
            <a:xfrm>
              <a:off x="3743326" y="2584450"/>
              <a:ext cx="21907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3752851" y="2555240"/>
              <a:ext cx="2190749" cy="1371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67140" y="3114675"/>
            <a:ext cx="288541" cy="12311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Source</a:t>
            </a:r>
            <a:endParaRPr lang="en-US" sz="800" b="1" dirty="0"/>
          </a:p>
        </p:txBody>
      </p:sp>
      <p:sp>
        <p:nvSpPr>
          <p:cNvPr id="22" name="Rectangle 21"/>
          <p:cNvSpPr/>
          <p:nvPr/>
        </p:nvSpPr>
        <p:spPr>
          <a:xfrm>
            <a:off x="4352925" y="2978150"/>
            <a:ext cx="1235075" cy="95250"/>
          </a:xfrm>
          <a:prstGeom prst="rect">
            <a:avLst/>
          </a:prstGeom>
          <a:noFill/>
          <a:ln w="19050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38286" y="2774950"/>
            <a:ext cx="317395" cy="12311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Excerpt</a:t>
            </a:r>
            <a:endParaRPr lang="en-US" sz="800" b="1" dirty="0"/>
          </a:p>
        </p:txBody>
      </p:sp>
      <p:sp>
        <p:nvSpPr>
          <p:cNvPr id="24" name="Freeform 23"/>
          <p:cNvSpPr/>
          <p:nvPr/>
        </p:nvSpPr>
        <p:spPr>
          <a:xfrm>
            <a:off x="3587750" y="3100387"/>
            <a:ext cx="1008062" cy="91440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71437">
                <a:moveTo>
                  <a:pt x="0" y="71437"/>
                </a:moveTo>
                <a:lnTo>
                  <a:pt x="1228725" y="71437"/>
                </a:lnTo>
                <a:lnTo>
                  <a:pt x="1228725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 l="25774" t="80483"/>
          <a:stretch>
            <a:fillRect/>
          </a:stretch>
        </p:blipFill>
        <p:spPr bwMode="auto">
          <a:xfrm>
            <a:off x="3690938" y="3305260"/>
            <a:ext cx="2857436" cy="73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2839138" y="3924300"/>
            <a:ext cx="716543" cy="12311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Inline Thumbnail</a:t>
            </a:r>
            <a:endParaRPr lang="en-US" sz="800" b="1" dirty="0"/>
          </a:p>
        </p:txBody>
      </p:sp>
      <p:sp>
        <p:nvSpPr>
          <p:cNvPr id="28" name="Rectangle 27"/>
          <p:cNvSpPr/>
          <p:nvPr/>
        </p:nvSpPr>
        <p:spPr>
          <a:xfrm>
            <a:off x="5019626" y="3595689"/>
            <a:ext cx="137160" cy="13716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81598" y="3419442"/>
            <a:ext cx="137160" cy="13716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175769" y="3328749"/>
            <a:ext cx="379912" cy="12311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Category</a:t>
            </a:r>
            <a:endParaRPr lang="en-US" sz="800" b="1" dirty="0"/>
          </a:p>
        </p:txBody>
      </p:sp>
      <p:sp>
        <p:nvSpPr>
          <p:cNvPr id="61" name="Rectangle 60"/>
          <p:cNvSpPr/>
          <p:nvPr/>
        </p:nvSpPr>
        <p:spPr>
          <a:xfrm>
            <a:off x="3714750" y="3429000"/>
            <a:ext cx="617220" cy="502920"/>
          </a:xfrm>
          <a:prstGeom prst="rect">
            <a:avLst/>
          </a:prstGeom>
          <a:noFill/>
          <a:ln w="190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703320" y="3337560"/>
            <a:ext cx="186690" cy="11811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682044" y="3501148"/>
            <a:ext cx="873637" cy="12311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Matched Screenshot</a:t>
            </a:r>
            <a:endParaRPr lang="en-US" sz="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350497" y="3639256"/>
            <a:ext cx="205184" cy="12311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Page</a:t>
            </a:r>
            <a:endParaRPr lang="en-US" sz="800" b="1" dirty="0"/>
          </a:p>
        </p:txBody>
      </p:sp>
      <p:sp>
        <p:nvSpPr>
          <p:cNvPr id="64" name="Rectangle 63"/>
          <p:cNvSpPr/>
          <p:nvPr/>
        </p:nvSpPr>
        <p:spPr>
          <a:xfrm>
            <a:off x="4358640" y="3649972"/>
            <a:ext cx="175260" cy="876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flipV="1">
            <a:off x="3585209" y="3657592"/>
            <a:ext cx="793115" cy="50799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366527" y="2559050"/>
            <a:ext cx="189154" cy="12311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Title</a:t>
            </a:r>
            <a:endParaRPr lang="en-US" sz="800" b="1" dirty="0"/>
          </a:p>
        </p:txBody>
      </p:sp>
      <p:sp>
        <p:nvSpPr>
          <p:cNvPr id="70" name="Freeform 69"/>
          <p:cNvSpPr/>
          <p:nvPr/>
        </p:nvSpPr>
        <p:spPr>
          <a:xfrm flipV="1">
            <a:off x="3581400" y="2590800"/>
            <a:ext cx="137160" cy="45719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flipV="1">
            <a:off x="3581400" y="2794000"/>
            <a:ext cx="137160" cy="45719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flipV="1">
            <a:off x="3581400" y="3352800"/>
            <a:ext cx="137160" cy="45719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flipV="1">
            <a:off x="3581400" y="3519484"/>
            <a:ext cx="137160" cy="45719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52909" y="3790950"/>
            <a:ext cx="1676416" cy="92144"/>
          </a:xfrm>
          <a:prstGeom prst="rect">
            <a:avLst/>
          </a:prstGeom>
          <a:noFill/>
          <a:ln w="190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401519" y="3777367"/>
            <a:ext cx="1154162" cy="12311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 smtClean="0"/>
              <a:t>Chapter / Section Headings</a:t>
            </a:r>
            <a:endParaRPr lang="en-US" sz="800" b="1" dirty="0"/>
          </a:p>
        </p:txBody>
      </p:sp>
      <p:sp>
        <p:nvSpPr>
          <p:cNvPr id="76" name="Freeform 75"/>
          <p:cNvSpPr/>
          <p:nvPr/>
        </p:nvSpPr>
        <p:spPr>
          <a:xfrm flipV="1">
            <a:off x="3594719" y="3795703"/>
            <a:ext cx="793115" cy="50799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  <a:gd name="connsiteX0" fmla="*/ 0 w 1228725"/>
              <a:gd name="connsiteY0" fmla="*/ 0 h 0"/>
              <a:gd name="connsiteX1" fmla="*/ 1228725 w 1228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8725">
                <a:moveTo>
                  <a:pt x="0" y="0"/>
                </a:moveTo>
                <a:lnTo>
                  <a:pt x="1228725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803316" y="3581400"/>
            <a:ext cx="1652604" cy="415290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71437">
                <a:moveTo>
                  <a:pt x="0" y="71437"/>
                </a:moveTo>
                <a:lnTo>
                  <a:pt x="1228725" y="71437"/>
                </a:lnTo>
                <a:lnTo>
                  <a:pt x="1228725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581400" y="3729990"/>
            <a:ext cx="1508760" cy="267462"/>
          </a:xfrm>
          <a:custGeom>
            <a:avLst/>
            <a:gdLst>
              <a:gd name="connsiteX0" fmla="*/ 0 w 1228725"/>
              <a:gd name="connsiteY0" fmla="*/ 71437 h 71437"/>
              <a:gd name="connsiteX1" fmla="*/ 1228725 w 1228725"/>
              <a:gd name="connsiteY1" fmla="*/ 71437 h 71437"/>
              <a:gd name="connsiteX2" fmla="*/ 1228725 w 1228725"/>
              <a:gd name="connsiteY2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71437">
                <a:moveTo>
                  <a:pt x="0" y="71437"/>
                </a:moveTo>
                <a:lnTo>
                  <a:pt x="1228725" y="71437"/>
                </a:lnTo>
                <a:lnTo>
                  <a:pt x="1228725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5169</TotalTime>
  <Words>129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UMIACS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tomyeh</dc:creator>
  <cp:lastModifiedBy>tomyeh</cp:lastModifiedBy>
  <cp:revision>378</cp:revision>
  <dcterms:created xsi:type="dcterms:W3CDTF">2009-10-26T15:42:09Z</dcterms:created>
  <dcterms:modified xsi:type="dcterms:W3CDTF">2009-11-02T22:08:41Z</dcterms:modified>
</cp:coreProperties>
</file>