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8340-F8DA-AB4A-9FDA-A304BCB531F7}" type="datetimeFigureOut">
              <a:rPr lang="en-US" smtClean="0"/>
              <a:pPr/>
              <a:t>12/4/09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359-94F8-F54B-8BAD-5A8E72DB0F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8340-F8DA-AB4A-9FDA-A304BCB531F7}" type="datetimeFigureOut">
              <a:rPr lang="en-US" smtClean="0"/>
              <a:pPr/>
              <a:t>12/4/09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359-94F8-F54B-8BAD-5A8E72DB0F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8340-F8DA-AB4A-9FDA-A304BCB531F7}" type="datetimeFigureOut">
              <a:rPr lang="en-US" smtClean="0"/>
              <a:pPr/>
              <a:t>12/4/09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359-94F8-F54B-8BAD-5A8E72DB0F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8340-F8DA-AB4A-9FDA-A304BCB531F7}" type="datetimeFigureOut">
              <a:rPr lang="en-US" smtClean="0"/>
              <a:pPr/>
              <a:t>12/4/09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359-94F8-F54B-8BAD-5A8E72DB0F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8340-F8DA-AB4A-9FDA-A304BCB531F7}" type="datetimeFigureOut">
              <a:rPr lang="en-US" smtClean="0"/>
              <a:pPr/>
              <a:t>12/4/09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359-94F8-F54B-8BAD-5A8E72DB0F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8340-F8DA-AB4A-9FDA-A304BCB531F7}" type="datetimeFigureOut">
              <a:rPr lang="en-US" smtClean="0"/>
              <a:pPr/>
              <a:t>12/4/09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359-94F8-F54B-8BAD-5A8E72DB0F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8340-F8DA-AB4A-9FDA-A304BCB531F7}" type="datetimeFigureOut">
              <a:rPr lang="en-US" smtClean="0"/>
              <a:pPr/>
              <a:t>12/4/09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359-94F8-F54B-8BAD-5A8E72DB0F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8340-F8DA-AB4A-9FDA-A304BCB531F7}" type="datetimeFigureOut">
              <a:rPr lang="en-US" smtClean="0"/>
              <a:pPr/>
              <a:t>12/4/09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359-94F8-F54B-8BAD-5A8E72DB0F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8340-F8DA-AB4A-9FDA-A304BCB531F7}" type="datetimeFigureOut">
              <a:rPr lang="en-US" smtClean="0"/>
              <a:pPr/>
              <a:t>12/4/09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359-94F8-F54B-8BAD-5A8E72DB0F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8340-F8DA-AB4A-9FDA-A304BCB531F7}" type="datetimeFigureOut">
              <a:rPr lang="en-US" smtClean="0"/>
              <a:pPr/>
              <a:t>12/4/09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359-94F8-F54B-8BAD-5A8E72DB0F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8340-F8DA-AB4A-9FDA-A304BCB531F7}" type="datetimeFigureOut">
              <a:rPr lang="en-US" smtClean="0"/>
              <a:pPr/>
              <a:t>12/4/09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86359-94F8-F54B-8BAD-5A8E72DB0F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08340-F8DA-AB4A-9FDA-A304BCB531F7}" type="datetimeFigureOut">
              <a:rPr lang="en-US" smtClean="0"/>
              <a:pPr/>
              <a:t>12/4/09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6359-94F8-F54B-8BAD-5A8E72DB0F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33028" y="725646"/>
            <a:ext cx="7334638" cy="99776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800" dirty="0" smtClean="0"/>
              <a:t>Web</a:t>
            </a:r>
            <a:endParaRPr lang="en-US" sz="3800" dirty="0"/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887309" y="1679240"/>
            <a:ext cx="1075509" cy="180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1211995" y="1687589"/>
            <a:ext cx="1075506" cy="163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596224" y="1467292"/>
            <a:ext cx="1075507" cy="604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2721332" y="2307310"/>
            <a:ext cx="842317" cy="702611"/>
          </a:xfrm>
          <a:prstGeom prst="ca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90894" y="2617508"/>
            <a:ext cx="6045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960071" y="2307304"/>
            <a:ext cx="881193" cy="7026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84321" y="2307310"/>
            <a:ext cx="881193" cy="7026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7606064" y="2239584"/>
            <a:ext cx="619136" cy="356616"/>
            <a:chOff x="7606064" y="2239584"/>
            <a:chExt cx="619136" cy="457200"/>
          </a:xfrm>
        </p:grpSpPr>
        <p:grpSp>
          <p:nvGrpSpPr>
            <p:cNvPr id="29" name="Group 28"/>
            <p:cNvGrpSpPr/>
            <p:nvPr/>
          </p:nvGrpSpPr>
          <p:grpSpPr>
            <a:xfrm>
              <a:off x="7606064" y="2239584"/>
              <a:ext cx="258208" cy="457200"/>
              <a:chOff x="3901532" y="3589355"/>
              <a:chExt cx="1060704" cy="1371600"/>
            </a:xfrm>
          </p:grpSpPr>
          <p:sp>
            <p:nvSpPr>
              <p:cNvPr id="30" name="Isosceles Triangle 29"/>
              <p:cNvSpPr/>
              <p:nvPr/>
            </p:nvSpPr>
            <p:spPr>
              <a:xfrm>
                <a:off x="3901532" y="4046555"/>
                <a:ext cx="1060704" cy="9144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939452" y="3589355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773093" y="2239584"/>
              <a:ext cx="258208" cy="457200"/>
              <a:chOff x="3901532" y="3589355"/>
              <a:chExt cx="1060704" cy="1371600"/>
            </a:xfrm>
          </p:grpSpPr>
          <p:sp>
            <p:nvSpPr>
              <p:cNvPr id="33" name="Isosceles Triangle 32"/>
              <p:cNvSpPr/>
              <p:nvPr/>
            </p:nvSpPr>
            <p:spPr>
              <a:xfrm>
                <a:off x="3901532" y="4046555"/>
                <a:ext cx="1060704" cy="9144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939452" y="3589355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966992" y="2239584"/>
              <a:ext cx="258208" cy="457200"/>
              <a:chOff x="3901532" y="3589355"/>
              <a:chExt cx="1060704" cy="1371600"/>
            </a:xfrm>
          </p:grpSpPr>
          <p:sp>
            <p:nvSpPr>
              <p:cNvPr id="36" name="Isosceles Triangle 35"/>
              <p:cNvSpPr/>
              <p:nvPr/>
            </p:nvSpPr>
            <p:spPr>
              <a:xfrm>
                <a:off x="3901532" y="4046555"/>
                <a:ext cx="1060704" cy="9144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939452" y="3589355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0" name="Straight Arrow Connector 39"/>
          <p:cNvCxnSpPr>
            <a:stCxn id="108" idx="3"/>
          </p:cNvCxnSpPr>
          <p:nvPr/>
        </p:nvCxnSpPr>
        <p:spPr>
          <a:xfrm flipH="1" flipV="1">
            <a:off x="7759234" y="1231805"/>
            <a:ext cx="243217" cy="8196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216548" y="2585131"/>
            <a:ext cx="538727" cy="1588"/>
          </a:xfrm>
          <a:prstGeom prst="line">
            <a:avLst/>
          </a:prstGeom>
          <a:ln w="317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941972" y="2412562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941972" y="2507832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941972" y="2603102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941972" y="2698372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41972" y="2793642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941972" y="2888912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282671" y="2789369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282671" y="2851063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282671" y="2912757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501271" y="2325686"/>
            <a:ext cx="220298" cy="3193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391122" y="2615940"/>
            <a:ext cx="220298" cy="3193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682693" y="2371833"/>
            <a:ext cx="220298" cy="3193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611420" y="2768340"/>
            <a:ext cx="220298" cy="3193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280973" y="2456267"/>
            <a:ext cx="220298" cy="3193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792842" y="2581303"/>
            <a:ext cx="220298" cy="3193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221598" y="3464835"/>
            <a:ext cx="76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258668" y="1870252"/>
            <a:ext cx="113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Aggregate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2231049" y="186683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660894" y="1866838"/>
            <a:ext cx="64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011687" y="3464835"/>
            <a:ext cx="93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974737" y="346483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810824" y="1866838"/>
            <a:ext cx="119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Contribute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7550500" y="2571756"/>
            <a:ext cx="763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Experts</a:t>
            </a:r>
            <a:endParaRPr lang="en-US" sz="1400" i="1" dirty="0"/>
          </a:p>
        </p:txBody>
      </p:sp>
      <p:grpSp>
        <p:nvGrpSpPr>
          <p:cNvPr id="99" name="Group 70"/>
          <p:cNvGrpSpPr/>
          <p:nvPr/>
        </p:nvGrpSpPr>
        <p:grpSpPr>
          <a:xfrm>
            <a:off x="4960071" y="3363336"/>
            <a:ext cx="882650" cy="660444"/>
            <a:chOff x="3663950" y="3448006"/>
            <a:chExt cx="882650" cy="660444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3950" y="3448006"/>
              <a:ext cx="882650" cy="66044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1898" y="3698823"/>
              <a:ext cx="266160" cy="298846"/>
            </a:xfrm>
            <a:prstGeom prst="rect">
              <a:avLst/>
            </a:prstGeom>
          </p:spPr>
        </p:pic>
      </p:grpSp>
      <p:sp>
        <p:nvSpPr>
          <p:cNvPr id="106" name="TextBox 105"/>
          <p:cNvSpPr txBox="1"/>
          <p:nvPr/>
        </p:nvSpPr>
        <p:spPr>
          <a:xfrm>
            <a:off x="5143834" y="4105821"/>
            <a:ext cx="560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User</a:t>
            </a:r>
            <a:endParaRPr lang="en-US" sz="1400" i="1" dirty="0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645" y="3456368"/>
            <a:ext cx="573856" cy="425764"/>
          </a:xfrm>
          <a:prstGeom prst="rect">
            <a:avLst/>
          </a:prstGeom>
        </p:spPr>
      </p:pic>
      <p:grpSp>
        <p:nvGrpSpPr>
          <p:cNvPr id="101" name="Group 27"/>
          <p:cNvGrpSpPr/>
          <p:nvPr/>
        </p:nvGrpSpPr>
        <p:grpSpPr>
          <a:xfrm>
            <a:off x="5279198" y="3845263"/>
            <a:ext cx="249176" cy="317914"/>
            <a:chOff x="3901532" y="3589355"/>
            <a:chExt cx="1060704" cy="1371600"/>
          </a:xfrm>
        </p:grpSpPr>
        <p:sp>
          <p:nvSpPr>
            <p:cNvPr id="109" name="Isosceles Triangle 108"/>
            <p:cNvSpPr/>
            <p:nvPr/>
          </p:nvSpPr>
          <p:spPr>
            <a:xfrm>
              <a:off x="3901532" y="4046555"/>
              <a:ext cx="1060704" cy="9144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3939452" y="3589355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39" y="2394040"/>
            <a:ext cx="296537" cy="332954"/>
          </a:xfrm>
          <a:prstGeom prst="rect">
            <a:avLst/>
          </a:prstGeom>
        </p:spPr>
      </p:pic>
      <p:grpSp>
        <p:nvGrpSpPr>
          <p:cNvPr id="131" name="Group 70"/>
          <p:cNvGrpSpPr/>
          <p:nvPr/>
        </p:nvGrpSpPr>
        <p:grpSpPr>
          <a:xfrm>
            <a:off x="6627380" y="3339848"/>
            <a:ext cx="882650" cy="660444"/>
            <a:chOff x="3663950" y="3448006"/>
            <a:chExt cx="882650" cy="660444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3950" y="3448006"/>
              <a:ext cx="882650" cy="66044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1898" y="3698823"/>
              <a:ext cx="266160" cy="298846"/>
            </a:xfrm>
            <a:prstGeom prst="rect">
              <a:avLst/>
            </a:prstGeom>
          </p:spPr>
        </p:pic>
      </p:grpSp>
      <p:sp>
        <p:nvSpPr>
          <p:cNvPr id="134" name="TextBox 133"/>
          <p:cNvSpPr txBox="1"/>
          <p:nvPr/>
        </p:nvSpPr>
        <p:spPr>
          <a:xfrm>
            <a:off x="6811143" y="4082333"/>
            <a:ext cx="560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User</a:t>
            </a:r>
            <a:endParaRPr lang="en-US" sz="1400" i="1" dirty="0"/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954" y="3432880"/>
            <a:ext cx="573856" cy="425764"/>
          </a:xfrm>
          <a:prstGeom prst="rect">
            <a:avLst/>
          </a:prstGeom>
        </p:spPr>
      </p:pic>
      <p:grpSp>
        <p:nvGrpSpPr>
          <p:cNvPr id="136" name="Group 27"/>
          <p:cNvGrpSpPr/>
          <p:nvPr/>
        </p:nvGrpSpPr>
        <p:grpSpPr>
          <a:xfrm>
            <a:off x="6946507" y="3821775"/>
            <a:ext cx="249176" cy="317914"/>
            <a:chOff x="3901532" y="3589355"/>
            <a:chExt cx="1060704" cy="1371600"/>
          </a:xfrm>
        </p:grpSpPr>
        <p:sp>
          <p:nvSpPr>
            <p:cNvPr id="137" name="Isosceles Triangle 136"/>
            <p:cNvSpPr/>
            <p:nvPr/>
          </p:nvSpPr>
          <p:spPr>
            <a:xfrm>
              <a:off x="3901532" y="4046555"/>
              <a:ext cx="1060704" cy="9144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3939452" y="3589355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/>
          <p:cNvSpPr/>
          <p:nvPr/>
        </p:nvSpPr>
        <p:spPr>
          <a:xfrm>
            <a:off x="5300636" y="3604224"/>
            <a:ext cx="455476" cy="21755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6967945" y="3578823"/>
            <a:ext cx="455476" cy="21755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/>
          <p:cNvCxnSpPr>
            <a:endCxn id="142" idx="0"/>
          </p:cNvCxnSpPr>
          <p:nvPr/>
        </p:nvCxnSpPr>
        <p:spPr>
          <a:xfrm rot="16200000" flipH="1">
            <a:off x="5156236" y="3232085"/>
            <a:ext cx="516539" cy="2277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3" idx="0"/>
          </p:cNvCxnSpPr>
          <p:nvPr/>
        </p:nvCxnSpPr>
        <p:spPr>
          <a:xfrm rot="16200000" flipH="1">
            <a:off x="6738382" y="3121521"/>
            <a:ext cx="516539" cy="398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4960071" y="2300903"/>
            <a:ext cx="282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000" dirty="0" smtClean="0"/>
              <a:t> 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 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 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 </a:t>
            </a:r>
          </a:p>
        </p:txBody>
      </p:sp>
      <p:cxnSp>
        <p:nvCxnSpPr>
          <p:cNvPr id="156" name="Straight Connector 155"/>
          <p:cNvCxnSpPr/>
          <p:nvPr/>
        </p:nvCxnSpPr>
        <p:spPr>
          <a:xfrm>
            <a:off x="5216548" y="2737531"/>
            <a:ext cx="538727" cy="1588"/>
          </a:xfrm>
          <a:prstGeom prst="line">
            <a:avLst/>
          </a:prstGeom>
          <a:ln w="317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5216548" y="2889937"/>
            <a:ext cx="538727" cy="1588"/>
          </a:xfrm>
          <a:prstGeom prst="line">
            <a:avLst/>
          </a:prstGeom>
          <a:ln w="317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5217385" y="2414150"/>
            <a:ext cx="538727" cy="1588"/>
          </a:xfrm>
          <a:prstGeom prst="line">
            <a:avLst/>
          </a:prstGeom>
          <a:ln w="317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9" name="Group 70"/>
          <p:cNvGrpSpPr/>
          <p:nvPr/>
        </p:nvGrpSpPr>
        <p:grpSpPr>
          <a:xfrm>
            <a:off x="2995346" y="3386823"/>
            <a:ext cx="882650" cy="660444"/>
            <a:chOff x="3663950" y="3448006"/>
            <a:chExt cx="882650" cy="660444"/>
          </a:xfrm>
        </p:grpSpPr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3950" y="3448006"/>
              <a:ext cx="882650" cy="66044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1898" y="3698823"/>
              <a:ext cx="266160" cy="298846"/>
            </a:xfrm>
            <a:prstGeom prst="rect">
              <a:avLst/>
            </a:prstGeom>
          </p:spPr>
        </p:pic>
      </p:grpSp>
      <p:sp>
        <p:nvSpPr>
          <p:cNvPr id="162" name="TextBox 161"/>
          <p:cNvSpPr txBox="1"/>
          <p:nvPr/>
        </p:nvSpPr>
        <p:spPr>
          <a:xfrm>
            <a:off x="3179109" y="4129308"/>
            <a:ext cx="560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User</a:t>
            </a:r>
            <a:endParaRPr lang="en-US" sz="1400" i="1" dirty="0"/>
          </a:p>
        </p:txBody>
      </p:sp>
      <p:grpSp>
        <p:nvGrpSpPr>
          <p:cNvPr id="164" name="Group 27"/>
          <p:cNvGrpSpPr/>
          <p:nvPr/>
        </p:nvGrpSpPr>
        <p:grpSpPr>
          <a:xfrm>
            <a:off x="3314473" y="3868750"/>
            <a:ext cx="249176" cy="317914"/>
            <a:chOff x="3901532" y="3589355"/>
            <a:chExt cx="1060704" cy="1371600"/>
          </a:xfrm>
        </p:grpSpPr>
        <p:sp>
          <p:nvSpPr>
            <p:cNvPr id="165" name="Isosceles Triangle 164"/>
            <p:cNvSpPr/>
            <p:nvPr/>
          </p:nvSpPr>
          <p:spPr>
            <a:xfrm>
              <a:off x="3901532" y="4046555"/>
              <a:ext cx="1060704" cy="9144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3939452" y="3589355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rot="16200000" flipV="1">
            <a:off x="3159168" y="3227700"/>
            <a:ext cx="424623" cy="144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rot="5400000">
            <a:off x="3707805" y="2669416"/>
            <a:ext cx="836533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4942726" y="2674245"/>
            <a:ext cx="899995" cy="159884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5894237" y="2737531"/>
            <a:ext cx="22773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::::Desktop:Screen shot 2009-12-02 at 10.33.24 AM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2566" y="2743200"/>
            <a:ext cx="170967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::::Desktop:Screen shot 2009-12-02 at 10.39.18 AM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139" y="2743200"/>
            <a:ext cx="160465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540000" y="841383"/>
            <a:ext cx="2349500" cy="676816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70"/>
          <p:cNvGrpSpPr/>
          <p:nvPr/>
        </p:nvGrpSpPr>
        <p:grpSpPr>
          <a:xfrm>
            <a:off x="1048471" y="841383"/>
            <a:ext cx="882650" cy="660444"/>
            <a:chOff x="3663950" y="3448006"/>
            <a:chExt cx="882650" cy="66044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3950" y="3448006"/>
              <a:ext cx="882650" cy="66044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1898" y="3698823"/>
              <a:ext cx="266160" cy="298846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1048471" y="1750520"/>
            <a:ext cx="927100" cy="2003417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50071" y="2137107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50071" y="2198801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50071" y="2260495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684" y="3032764"/>
            <a:ext cx="266160" cy="29884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348333" y="1826720"/>
            <a:ext cx="220298" cy="2523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66922" y="2658069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66922" y="2719763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66922" y="2781457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327084" y="2347682"/>
            <a:ext cx="220298" cy="2523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1162771" y="2846545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62771" y="2908239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62771" y="2969933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66922" y="3382410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62771" y="3447498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62771" y="3509192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62771" y="3570886"/>
            <a:ext cx="676969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850900" y="1257300"/>
            <a:ext cx="355600" cy="1993900"/>
          </a:xfrm>
          <a:custGeom>
            <a:avLst/>
            <a:gdLst>
              <a:gd name="connsiteX0" fmla="*/ 177800 w 355600"/>
              <a:gd name="connsiteY0" fmla="*/ 0 h 1993900"/>
              <a:gd name="connsiteX1" fmla="*/ 25400 w 355600"/>
              <a:gd name="connsiteY1" fmla="*/ 0 h 1993900"/>
              <a:gd name="connsiteX2" fmla="*/ 0 w 355600"/>
              <a:gd name="connsiteY2" fmla="*/ 1993900 h 1993900"/>
              <a:gd name="connsiteX3" fmla="*/ 355600 w 355600"/>
              <a:gd name="connsiteY3" fmla="*/ 1981200 h 19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600" h="1993900">
                <a:moveTo>
                  <a:pt x="177800" y="0"/>
                </a:moveTo>
                <a:lnTo>
                  <a:pt x="25400" y="0"/>
                </a:lnTo>
                <a:lnTo>
                  <a:pt x="0" y="1993900"/>
                </a:lnTo>
                <a:lnTo>
                  <a:pt x="355600" y="1981200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::::Desktop:Screen shot 2009-12-02 at 10.33.24 AM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42466" y="857755"/>
            <a:ext cx="943734" cy="660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Freeform 28"/>
          <p:cNvSpPr/>
          <p:nvPr/>
        </p:nvSpPr>
        <p:spPr>
          <a:xfrm rot="16200000">
            <a:off x="2171700" y="333427"/>
            <a:ext cx="355600" cy="2336800"/>
          </a:xfrm>
          <a:custGeom>
            <a:avLst/>
            <a:gdLst>
              <a:gd name="connsiteX0" fmla="*/ 177800 w 355600"/>
              <a:gd name="connsiteY0" fmla="*/ 0 h 1993900"/>
              <a:gd name="connsiteX1" fmla="*/ 25400 w 355600"/>
              <a:gd name="connsiteY1" fmla="*/ 0 h 1993900"/>
              <a:gd name="connsiteX2" fmla="*/ 0 w 355600"/>
              <a:gd name="connsiteY2" fmla="*/ 1993900 h 1993900"/>
              <a:gd name="connsiteX3" fmla="*/ 355600 w 355600"/>
              <a:gd name="connsiteY3" fmla="*/ 1981200 h 19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600" h="1993900">
                <a:moveTo>
                  <a:pt x="177800" y="0"/>
                </a:moveTo>
                <a:lnTo>
                  <a:pt x="25400" y="0"/>
                </a:lnTo>
                <a:lnTo>
                  <a:pt x="0" y="1993900"/>
                </a:lnTo>
                <a:lnTo>
                  <a:pt x="355600" y="1981200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069466" y="497451"/>
            <a:ext cx="68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1’23”</a:t>
            </a:r>
            <a:endParaRPr lang="en-US" dirty="0"/>
          </a:p>
        </p:txBody>
      </p:sp>
      <p:sp>
        <p:nvSpPr>
          <p:cNvPr id="31" name="Line Callout 1 30"/>
          <p:cNvSpPr/>
          <p:nvPr/>
        </p:nvSpPr>
        <p:spPr>
          <a:xfrm>
            <a:off x="2485266" y="1832371"/>
            <a:ext cx="2404234" cy="612648"/>
          </a:xfrm>
          <a:prstGeom prst="borderCallout1">
            <a:avLst>
              <a:gd name="adj1" fmla="val 8385"/>
              <a:gd name="adj2" fmla="val 55056"/>
              <a:gd name="adj3" fmla="val -74067"/>
              <a:gd name="adj4" fmla="val 31394"/>
            </a:avLst>
          </a:prstGeom>
          <a:ln w="38100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Auto-forward to the relevant video segment</a:t>
            </a:r>
            <a:endParaRPr lang="en-US" dirty="0"/>
          </a:p>
        </p:txBody>
      </p:sp>
      <p:sp>
        <p:nvSpPr>
          <p:cNvPr id="32" name="Line Callout 1 31"/>
          <p:cNvSpPr/>
          <p:nvPr/>
        </p:nvSpPr>
        <p:spPr>
          <a:xfrm>
            <a:off x="2485266" y="3076086"/>
            <a:ext cx="2404234" cy="612648"/>
          </a:xfrm>
          <a:prstGeom prst="borderCallout1">
            <a:avLst>
              <a:gd name="adj1" fmla="val 22896"/>
              <a:gd name="adj2" fmla="val 4345"/>
              <a:gd name="adj3" fmla="val 12998"/>
              <a:gd name="adj4" fmla="val -21958"/>
            </a:avLst>
          </a:prstGeom>
          <a:ln w="38100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Auto-scroll to the relevant screenshot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7213" r="2738" b="-688"/>
          <a:stretch>
            <a:fillRect/>
          </a:stretch>
        </p:blipFill>
        <p:spPr>
          <a:xfrm>
            <a:off x="2324100" y="2931530"/>
            <a:ext cx="1511357" cy="112400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289" y="3229500"/>
            <a:ext cx="468572" cy="544107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2451092" y="3229500"/>
            <a:ext cx="508000" cy="584200"/>
          </a:xfrm>
          <a:prstGeom prst="rect">
            <a:avLst/>
          </a:prstGeom>
          <a:noFill/>
          <a:ln w="25400" cap="flat" cmpd="sng" algn="ctr">
            <a:solidFill>
              <a:srgbClr val="FFFF00"/>
            </a:solidFill>
            <a:prstDash val="sysDash"/>
            <a:round/>
            <a:headEnd type="none" w="med" len="med"/>
            <a:tailEnd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66557" y="3304926"/>
            <a:ext cx="1124457" cy="93736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875" y="3391657"/>
            <a:ext cx="296537" cy="332954"/>
          </a:xfrm>
          <a:prstGeom prst="rect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7" name="TextBox 16"/>
          <p:cNvSpPr txBox="1"/>
          <p:nvPr/>
        </p:nvSpPr>
        <p:spPr>
          <a:xfrm>
            <a:off x="3434293" y="3705224"/>
            <a:ext cx="112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You can adjust the </a:t>
            </a:r>
            <a:r>
              <a:rPr lang="en-US" sz="800" b="1" dirty="0" smtClean="0">
                <a:solidFill>
                  <a:srgbClr val="FF0000"/>
                </a:solidFill>
              </a:rPr>
              <a:t>resolution </a:t>
            </a:r>
            <a:r>
              <a:rPr lang="en-US" sz="800" dirty="0" smtClean="0"/>
              <a:t>by moving the slider ...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31888" y="2983691"/>
            <a:ext cx="720299" cy="20373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resolution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86055" y="2975499"/>
            <a:ext cx="531318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Search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47</Words>
  <Application>Microsoft Macintosh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UMIACS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 Yeh</dc:creator>
  <cp:lastModifiedBy>Tom Yeh</cp:lastModifiedBy>
  <cp:revision>21</cp:revision>
  <dcterms:created xsi:type="dcterms:W3CDTF">2009-12-04T15:14:44Z</dcterms:created>
  <dcterms:modified xsi:type="dcterms:W3CDTF">2009-12-05T02:55:08Z</dcterms:modified>
</cp:coreProperties>
</file>