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CF96-044E-3746-B283-363C31936A5F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CD7A-E9A8-E64A-AE44-26A114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0811" y="2972346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Text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Slide3</a:t>
            </a:r>
            <a:endParaRPr lang="en-US" dirty="0"/>
          </a:p>
        </p:txBody>
      </p:sp>
      <p:pic>
        <p:nvPicPr>
          <p:cNvPr id="2" name="Picture 1" descr="Screen Shot 2014-01-18 at 3.1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48" y="1948632"/>
            <a:ext cx="61087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Slide1</vt:lpstr>
      <vt:lpstr>Slide2</vt:lpstr>
      <vt:lpstr>Slide3</vt:lpstr>
      <vt:lpstr>Slide4</vt:lpstr>
      <vt:lpstr>Slide5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Slide1</dc:title>
  <dc:creator>Tom Yeh</dc:creator>
  <cp:lastModifiedBy>Tom Yeh</cp:lastModifiedBy>
  <cp:revision>4</cp:revision>
  <dcterms:created xsi:type="dcterms:W3CDTF">2014-01-18T20:53:18Z</dcterms:created>
  <dcterms:modified xsi:type="dcterms:W3CDTF">2014-01-18T22:12:52Z</dcterms:modified>
</cp:coreProperties>
</file>