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5858" y="2641956"/>
            <a:ext cx="4102505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Hello </a:t>
            </a:r>
            <a:r>
              <a:rPr lang="en-US" sz="6000" dirty="0" smtClean="0"/>
              <a:t>&lt;user&gt;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8182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5</cp:revision>
  <dcterms:created xsi:type="dcterms:W3CDTF">2013-08-04T20:17:40Z</dcterms:created>
  <dcterms:modified xsi:type="dcterms:W3CDTF">2013-08-11T21:06:08Z</dcterms:modified>
</cp:coreProperties>
</file>