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B5C5-7929-0441-97C2-0CF01CC7D89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5858" y="2641956"/>
            <a:ext cx="3919162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Hello World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8182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4</cp:revision>
  <dcterms:created xsi:type="dcterms:W3CDTF">2013-08-04T20:17:40Z</dcterms:created>
  <dcterms:modified xsi:type="dcterms:W3CDTF">2013-08-11T21:05:43Z</dcterms:modified>
</cp:coreProperties>
</file>