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9" r:id="rId3"/>
    <p:sldId id="268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36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91D99-2FF6-3E48-8AE8-C90C6D39097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1D30B-7211-EF4A-93D1-CE0A64275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2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1D30B-7211-EF4A-93D1-CE0A64275E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C0C1-FF51-014E-922B-6A46932B7E47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0FA7-C550-AD4E-A855-2540D7891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540" y="2326366"/>
            <a:ext cx="8606092" cy="1446550"/>
          </a:xfrm>
          <a:prstGeom prst="rect">
            <a:avLst/>
          </a:prstGeom>
          <a:solidFill>
            <a:srgbClr val="FF6FCF">
              <a:alpha val="81000"/>
            </a:srgbClr>
          </a:solidFill>
          <a:ln>
            <a:solidFill>
              <a:srgbClr val="FF6FCF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Browse </a:t>
            </a:r>
            <a:endParaRPr lang="en-US" sz="4400" dirty="0" smtClean="0"/>
          </a:p>
          <a:p>
            <a:r>
              <a:rPr lang="en-US" sz="4400" dirty="0" smtClean="0"/>
              <a:t>http</a:t>
            </a:r>
            <a:r>
              <a:rPr lang="en-US" sz="4400" dirty="0"/>
              <a:t>://</a:t>
            </a:r>
            <a:r>
              <a:rPr lang="en-US" sz="4400" dirty="0" err="1"/>
              <a:t>youtu.be</a:t>
            </a:r>
            <a:r>
              <a:rPr lang="en-US" sz="4400" dirty="0"/>
              <a:t>/_OBlgSz8sSM?t=15s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99338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781" y="373073"/>
            <a:ext cx="1708521" cy="830997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 err="1"/>
              <a:t>c</a:t>
            </a:r>
            <a:r>
              <a:rPr lang="en-US" sz="4800" dirty="0" err="1" smtClean="0"/>
              <a:t>onfig</a:t>
            </a:r>
            <a:endParaRPr lang="en-US" sz="4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5781" y="1901373"/>
            <a:ext cx="31112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MIN SCORE</a:t>
            </a:r>
            <a:endParaRPr lang="en-US" sz="4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3162" y="2917587"/>
            <a:ext cx="79221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0.6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250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4-08-18 at 12.5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" y="763328"/>
            <a:ext cx="8950464" cy="49706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2331" y="3846459"/>
            <a:ext cx="1844395" cy="489298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3201" y="2091007"/>
            <a:ext cx="2170035" cy="1446550"/>
          </a:xfrm>
          <a:prstGeom prst="rect">
            <a:avLst/>
          </a:prstGeom>
          <a:solidFill>
            <a:srgbClr val="FF6FCF">
              <a:alpha val="81000"/>
            </a:srgbClr>
          </a:solidFill>
          <a:ln>
            <a:solidFill>
              <a:srgbClr val="FF6FCF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 smtClean="0"/>
              <a:t>click</a:t>
            </a:r>
            <a:endParaRPr lang="en-US" sz="8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2633" y="200453"/>
            <a:ext cx="3988993" cy="1446550"/>
          </a:xfrm>
          <a:prstGeom prst="rect">
            <a:avLst/>
          </a:prstGeom>
          <a:solidFill>
            <a:schemeClr val="bg1">
              <a:lumMod val="85000"/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 smtClean="0"/>
              <a:t>optional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258673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8-18 at 12.5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9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540" y="214566"/>
            <a:ext cx="2168933" cy="1446550"/>
          </a:xfrm>
          <a:prstGeom prst="rect">
            <a:avLst/>
          </a:prstGeom>
          <a:solidFill>
            <a:srgbClr val="FF6FCF">
              <a:alpha val="81000"/>
            </a:srgbClr>
          </a:solidFill>
          <a:ln>
            <a:solidFill>
              <a:srgbClr val="FF6FCF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 smtClean="0"/>
              <a:t>wait</a:t>
            </a:r>
            <a:endParaRPr lang="en-US" sz="8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326973" y="1933030"/>
            <a:ext cx="3408833" cy="1819696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8-18 at 12.5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92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6973" y="1933030"/>
            <a:ext cx="3408833" cy="1819696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15511" y="3887429"/>
            <a:ext cx="2962420" cy="1446550"/>
          </a:xfrm>
          <a:prstGeom prst="rect">
            <a:avLst/>
          </a:prstGeom>
          <a:solidFill>
            <a:srgbClr val="FFFF00">
              <a:alpha val="81000"/>
            </a:srgbClr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 smtClean="0"/>
              <a:t>Ouch!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310310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8-18 at 12.5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4" y="2512645"/>
            <a:ext cx="8562194" cy="1794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756" y="3396211"/>
            <a:ext cx="966341" cy="538426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268" y="4171895"/>
            <a:ext cx="2170035" cy="1446550"/>
          </a:xfrm>
          <a:prstGeom prst="rect">
            <a:avLst/>
          </a:prstGeom>
          <a:solidFill>
            <a:srgbClr val="FF6FCF">
              <a:alpha val="81000"/>
            </a:srgbClr>
          </a:solidFill>
          <a:ln>
            <a:solidFill>
              <a:srgbClr val="FF6FCF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/>
              <a:t>c</a:t>
            </a:r>
            <a:r>
              <a:rPr lang="en-US" sz="8800" dirty="0" smtClean="0"/>
              <a:t>lick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272727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23</Words>
  <Application>Microsoft Macintosh PowerPoint</Application>
  <PresentationFormat>On-screen Show (4:3)</PresentationFormat>
  <Paragraphs>11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71</cp:revision>
  <dcterms:created xsi:type="dcterms:W3CDTF">2014-08-18T02:04:10Z</dcterms:created>
  <dcterms:modified xsi:type="dcterms:W3CDTF">2014-08-18T20:03:35Z</dcterms:modified>
</cp:coreProperties>
</file>