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DemoStore_-_Chase_Mobile_-_iTunes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97" y="661533"/>
            <a:ext cx="3568700" cy="515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1328" y="5309420"/>
            <a:ext cx="640117" cy="396654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5189" y="4864461"/>
            <a:ext cx="1222732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deposit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34978" y="5309419"/>
            <a:ext cx="748211" cy="396654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496" y="4863298"/>
            <a:ext cx="661018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671285" y="5324963"/>
            <a:ext cx="748211" cy="396654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5104" y="4876808"/>
            <a:ext cx="612361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399984" y="5328754"/>
            <a:ext cx="640117" cy="396654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3573" y="5586900"/>
            <a:ext cx="881711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8</cp:revision>
  <dcterms:created xsi:type="dcterms:W3CDTF">2014-08-17T12:45:24Z</dcterms:created>
  <dcterms:modified xsi:type="dcterms:W3CDTF">2014-08-17T12:59:20Z</dcterms:modified>
</cp:coreProperties>
</file>