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9C5B0-029D-C743-8BD1-F23103A487D4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1EA4-A77D-C147-B417-A48D397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DemoStore_-_Chase_Mobile_-_iTunes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00" y="875362"/>
            <a:ext cx="3568700" cy="5118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5886" y="1554841"/>
            <a:ext cx="2075170" cy="883879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4324" y="1739557"/>
            <a:ext cx="8864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45885" y="2789513"/>
            <a:ext cx="2551401" cy="883879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1512" y="2974229"/>
            <a:ext cx="12227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contact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845885" y="4038615"/>
            <a:ext cx="3099789" cy="883879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91512" y="4223331"/>
            <a:ext cx="12227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29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</cp:revision>
  <dcterms:created xsi:type="dcterms:W3CDTF">2014-08-17T12:45:24Z</dcterms:created>
  <dcterms:modified xsi:type="dcterms:W3CDTF">2014-08-17T12:47:59Z</dcterms:modified>
</cp:coreProperties>
</file>