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9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5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9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551F-02F9-AC44-8C7A-67544A42BE3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1747-2C79-E743-80D6-3360EF36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546100"/>
            <a:ext cx="6197600" cy="5753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7649" y="1900071"/>
            <a:ext cx="2810119" cy="79713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3043" y="1728081"/>
            <a:ext cx="96042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smtClean="0"/>
              <a:t>mail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7649" y="3199061"/>
            <a:ext cx="2810119" cy="59979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3043" y="2935569"/>
            <a:ext cx="13427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68304" y="4262845"/>
            <a:ext cx="2810119" cy="632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6926" y="3999353"/>
            <a:ext cx="13427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07333" y="5609436"/>
            <a:ext cx="2108217" cy="55659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1592" y="5424770"/>
            <a:ext cx="13427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3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9</cp:revision>
  <dcterms:created xsi:type="dcterms:W3CDTF">2014-08-17T09:58:16Z</dcterms:created>
  <dcterms:modified xsi:type="dcterms:W3CDTF">2014-08-17T11:04:21Z</dcterms:modified>
</cp:coreProperties>
</file>