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4" r:id="rId4"/>
    <p:sldId id="265" r:id="rId5"/>
    <p:sldId id="267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3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4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1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7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1B99-BD81-F749-8167-BC82BE239EAF}" type="datetimeFigureOut">
              <a:rPr lang="en-US" smtClean="0"/>
              <a:t>8/18/14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CFF95-5E56-F84C-BDA3-C80851D4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0989" y="2785528"/>
            <a:ext cx="6089728" cy="1384995"/>
          </a:xfrm>
          <a:prstGeom prst="rect">
            <a:avLst/>
          </a:prstGeom>
          <a:solidFill>
            <a:srgbClr val="FF66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Browse </a:t>
            </a:r>
            <a:endParaRPr lang="en-US" sz="4400" dirty="0" smtClean="0"/>
          </a:p>
          <a:p>
            <a:r>
              <a:rPr lang="en-US" sz="4000" dirty="0"/>
              <a:t>https://</a:t>
            </a:r>
            <a:r>
              <a:rPr lang="en-US" sz="4000" dirty="0" err="1"/>
              <a:t>basecamp.com</a:t>
            </a:r>
            <a:r>
              <a:rPr lang="en-US" sz="4000" dirty="0"/>
              <a:t>/start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98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scribe_to_Basecamp_to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70"/>
            <a:ext cx="9144000" cy="53842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97675" y="1444263"/>
            <a:ext cx="1404647" cy="1906803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1792295" y="387710"/>
            <a:ext cx="1781144" cy="1107996"/>
          </a:xfrm>
          <a:prstGeom prst="rect">
            <a:avLst/>
          </a:prstGeom>
          <a:solidFill>
            <a:srgbClr val="FF66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 smtClean="0"/>
              <a:t>exist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70834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scribe_to_Basecamp_to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70"/>
            <a:ext cx="9144000" cy="5384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85061" y="1944257"/>
            <a:ext cx="2727467" cy="666271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2311325" y="355627"/>
            <a:ext cx="1538327" cy="1015663"/>
          </a:xfrm>
          <a:prstGeom prst="rect">
            <a:avLst/>
          </a:prstGeom>
          <a:solidFill>
            <a:srgbClr val="3366FF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 smtClean="0"/>
              <a:t>click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308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scribe_to_Basecamp_to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547"/>
            <a:ext cx="9144000" cy="5578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351" y="2542955"/>
            <a:ext cx="2226025" cy="1906803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619099" y="378406"/>
            <a:ext cx="1781144" cy="1107996"/>
          </a:xfrm>
          <a:prstGeom prst="rect">
            <a:avLst/>
          </a:prstGeom>
          <a:solidFill>
            <a:srgbClr val="FF66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 smtClean="0"/>
              <a:t>exist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4369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bscribe_to_Basecamp_to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70"/>
            <a:ext cx="9144000" cy="5384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85061" y="3664131"/>
            <a:ext cx="2727467" cy="666271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2311325" y="355627"/>
            <a:ext cx="1538327" cy="1015663"/>
          </a:xfrm>
          <a:prstGeom prst="rect">
            <a:avLst/>
          </a:prstGeom>
          <a:solidFill>
            <a:srgbClr val="3366FF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000" dirty="0" smtClean="0"/>
              <a:t>click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3585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bscribe_to_Basecamp_to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796"/>
            <a:ext cx="9144000" cy="55912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351" y="3098607"/>
            <a:ext cx="2226025" cy="1906803"/>
          </a:xfrm>
          <a:prstGeom prst="rect">
            <a:avLst/>
          </a:prstGeom>
          <a:noFill/>
          <a:ln w="57150" cmpd="sng">
            <a:solidFill>
              <a:srgbClr val="800000"/>
            </a:solidFill>
          </a:ln>
          <a:effectLst>
            <a:glow rad="101600">
              <a:schemeClr val="accent3">
                <a:alpha val="75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1619099" y="378406"/>
            <a:ext cx="1781144" cy="1107996"/>
          </a:xfrm>
          <a:prstGeom prst="rect">
            <a:avLst/>
          </a:prstGeom>
          <a:solidFill>
            <a:srgbClr val="FF6600">
              <a:alpha val="58000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6600" dirty="0" smtClean="0"/>
              <a:t>exist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025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26</cp:revision>
  <dcterms:created xsi:type="dcterms:W3CDTF">2014-08-11T14:32:13Z</dcterms:created>
  <dcterms:modified xsi:type="dcterms:W3CDTF">2014-08-18T16:20:04Z</dcterms:modified>
</cp:coreProperties>
</file>