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781" y="373073"/>
            <a:ext cx="1708521" cy="830997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 err="1"/>
              <a:t>c</a:t>
            </a:r>
            <a:r>
              <a:rPr lang="en-US" sz="4800" dirty="0" err="1" smtClean="0"/>
              <a:t>onfig</a:t>
            </a:r>
            <a:endParaRPr lang="en-US" sz="4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5781" y="1901373"/>
            <a:ext cx="368562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PARAMETERS</a:t>
            </a:r>
            <a:endParaRPr lang="en-US" sz="48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5852" y="2732370"/>
            <a:ext cx="200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amount1</a:t>
            </a:r>
            <a:endParaRPr lang="en-US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3233" y="3563918"/>
            <a:ext cx="79221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24913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25781" y="4684024"/>
            <a:ext cx="200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amount2</a:t>
            </a:r>
            <a:endParaRPr lang="en-US" sz="3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3162" y="5515572"/>
            <a:ext cx="79221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91232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430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882" y="1943347"/>
            <a:ext cx="8711239" cy="1077218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Browse </a:t>
            </a:r>
            <a:endParaRPr lang="en-US" sz="3200" dirty="0" smtClean="0"/>
          </a:p>
          <a:p>
            <a:r>
              <a:rPr lang="en-US" sz="3200" dirty="0" smtClean="0"/>
              <a:t>http</a:t>
            </a:r>
            <a:r>
              <a:rPr lang="en-US" sz="3200" dirty="0"/>
              <a:t>://</a:t>
            </a:r>
            <a:r>
              <a:rPr lang="en-US" sz="3200" dirty="0" err="1"/>
              <a:t>www.xe.com</a:t>
            </a:r>
            <a:r>
              <a:rPr lang="en-US" sz="3200" dirty="0"/>
              <a:t>/</a:t>
            </a:r>
            <a:r>
              <a:rPr lang="en-US" sz="3200" dirty="0" err="1"/>
              <a:t>currencyconverter</a:t>
            </a:r>
            <a:r>
              <a:rPr lang="en-US" sz="3200" dirty="0"/>
              <a:t>/#converter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6536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E_Currency_Converter_-_Live_R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628947"/>
            <a:ext cx="8851900" cy="388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1372" y="3165021"/>
            <a:ext cx="7502399" cy="1346341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100" y="188015"/>
            <a:ext cx="2349321" cy="156966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/>
              <a:t>wait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32899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E_Currency_Converter_-_Live_R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1116"/>
            <a:ext cx="16457789" cy="574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540" y="214566"/>
            <a:ext cx="7780095" cy="144655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/>
              <a:t>t</a:t>
            </a:r>
            <a:r>
              <a:rPr lang="en-US" sz="8800" dirty="0" smtClean="0"/>
              <a:t>ype &lt;amount1&gt;</a:t>
            </a:r>
            <a:endParaRPr lang="en-US" sz="8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47273" y="5043654"/>
            <a:ext cx="1424774" cy="1018968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E_Currency_Converter_-_Live_R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5847"/>
            <a:ext cx="895350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3899" y="3164721"/>
            <a:ext cx="2350523" cy="156966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/>
              <a:t>click</a:t>
            </a:r>
            <a:endParaRPr lang="en-US" sz="9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7249161" y="5139236"/>
            <a:ext cx="1058155" cy="754031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9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E___USD_EUR__US_Dollar_to_Euro_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353"/>
            <a:ext cx="8864600" cy="387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4077" y="1828511"/>
            <a:ext cx="2350523" cy="156966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/>
              <a:t>click</a:t>
            </a:r>
            <a:endParaRPr lang="en-US" sz="9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7689339" y="3803026"/>
            <a:ext cx="1058155" cy="602499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E_Currency_Converter_-_Live_R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1116"/>
            <a:ext cx="16457789" cy="574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540" y="214566"/>
            <a:ext cx="7780095" cy="144655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/>
              <a:t>t</a:t>
            </a:r>
            <a:r>
              <a:rPr lang="en-US" sz="8800" dirty="0" smtClean="0"/>
              <a:t>ype &lt;amount2&gt;</a:t>
            </a:r>
            <a:endParaRPr lang="en-US" sz="8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47273" y="5043654"/>
            <a:ext cx="1424774" cy="1018968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E_Currency_Converter_-_Live_R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5847"/>
            <a:ext cx="895350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3899" y="3164721"/>
            <a:ext cx="2350523" cy="156966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/>
              <a:t>click</a:t>
            </a:r>
            <a:endParaRPr lang="en-US" sz="9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7249161" y="5139236"/>
            <a:ext cx="1058155" cy="754031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29</Words>
  <Application>Microsoft Macintosh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50</cp:revision>
  <dcterms:created xsi:type="dcterms:W3CDTF">2014-08-18T02:04:10Z</dcterms:created>
  <dcterms:modified xsi:type="dcterms:W3CDTF">2014-08-18T18:22:21Z</dcterms:modified>
</cp:coreProperties>
</file>