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1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168" y="1400533"/>
            <a:ext cx="7891904" cy="1077218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Browse </a:t>
            </a:r>
            <a:endParaRPr lang="en-US" sz="4400" dirty="0" smtClean="0"/>
          </a:p>
          <a:p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twitter.com</a:t>
            </a:r>
            <a:r>
              <a:rPr lang="en-US" sz="2000" dirty="0"/>
              <a:t>/</a:t>
            </a:r>
            <a:r>
              <a:rPr lang="en-US" sz="2000" dirty="0" err="1"/>
              <a:t>TheEllenShow</a:t>
            </a:r>
            <a:r>
              <a:rPr lang="en-US" sz="2000" dirty="0"/>
              <a:t>/status/440322224407314432/photo/1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98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itter___TheEllenShow__If_only_Bradley_s_arm_was_longer____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8" y="931191"/>
            <a:ext cx="7518400" cy="431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9527" y="1398506"/>
            <a:ext cx="1436242" cy="1495276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071905" y="581260"/>
            <a:ext cx="2017399" cy="769441"/>
          </a:xfrm>
          <a:prstGeom prst="rect">
            <a:avLst/>
          </a:prstGeom>
          <a:solidFill>
            <a:srgbClr val="FF00FF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Jennifer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3089304" y="2509728"/>
            <a:ext cx="1436242" cy="1495276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4191787" y="1350701"/>
            <a:ext cx="809835" cy="914568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3941814" y="581260"/>
            <a:ext cx="1439366" cy="769441"/>
          </a:xfrm>
          <a:prstGeom prst="rect">
            <a:avLst/>
          </a:prstGeom>
          <a:solidFill>
            <a:srgbClr val="FF00FF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Kevin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176801" y="1740287"/>
            <a:ext cx="1296373" cy="769441"/>
          </a:xfrm>
          <a:prstGeom prst="rect">
            <a:avLst/>
          </a:prstGeom>
          <a:solidFill>
            <a:srgbClr val="FF00FF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Ellen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647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itter___TheEllenShow__If_only_Bradley_s_arm_was_longer____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8" y="931191"/>
            <a:ext cx="7518400" cy="431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27011" y="1202387"/>
            <a:ext cx="741078" cy="827383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889568" y="392416"/>
            <a:ext cx="1255046" cy="769441"/>
          </a:xfrm>
          <a:prstGeom prst="rect">
            <a:avLst/>
          </a:prstGeom>
          <a:solidFill>
            <a:srgbClr val="FF00FF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Brad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363977" y="2124341"/>
            <a:ext cx="1920693" cy="769441"/>
          </a:xfrm>
          <a:prstGeom prst="rect">
            <a:avLst/>
          </a:prstGeom>
          <a:solidFill>
            <a:srgbClr val="FF00FF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Bradley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525546" y="2893782"/>
            <a:ext cx="1436242" cy="1495276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3423650" y="1350701"/>
            <a:ext cx="809835" cy="914568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3173677" y="581260"/>
            <a:ext cx="1190300" cy="769441"/>
          </a:xfrm>
          <a:prstGeom prst="rect">
            <a:avLst/>
          </a:prstGeom>
          <a:solidFill>
            <a:srgbClr val="FF00FF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Julia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0002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itter___TheEllenShow__If_only_Bradley_s_arm_was_longer____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8" y="931191"/>
            <a:ext cx="7518400" cy="431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22113" y="1202387"/>
            <a:ext cx="741078" cy="827383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5961788" y="392416"/>
            <a:ext cx="2179678" cy="769441"/>
          </a:xfrm>
          <a:prstGeom prst="rect">
            <a:avLst/>
          </a:prstGeom>
          <a:solidFill>
            <a:srgbClr val="FF00FF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Angelina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48427" y="546470"/>
            <a:ext cx="1639174" cy="769441"/>
          </a:xfrm>
          <a:prstGeom prst="rect">
            <a:avLst/>
          </a:prstGeom>
          <a:solidFill>
            <a:srgbClr val="FF00FF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Jared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1020070" y="1315911"/>
            <a:ext cx="501174" cy="1495276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2497675" y="2436498"/>
            <a:ext cx="809835" cy="914568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2247702" y="1667057"/>
            <a:ext cx="1529460" cy="769441"/>
          </a:xfrm>
          <a:prstGeom prst="rect">
            <a:avLst/>
          </a:prstGeom>
          <a:solidFill>
            <a:srgbClr val="FF00FF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Meryl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0834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16</cp:revision>
  <dcterms:created xsi:type="dcterms:W3CDTF">2014-08-11T14:32:13Z</dcterms:created>
  <dcterms:modified xsi:type="dcterms:W3CDTF">2014-08-18T11:22:57Z</dcterms:modified>
</cp:coreProperties>
</file>