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E_Currency_Converter_-_Live_R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628947"/>
            <a:ext cx="8851900" cy="388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1372" y="3165021"/>
            <a:ext cx="7502399" cy="1346341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100" y="188015"/>
            <a:ext cx="2349321" cy="156966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32899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E_Currency_Converter_-_Live_R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1116"/>
            <a:ext cx="16457789" cy="574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540" y="214566"/>
            <a:ext cx="7208123" cy="144655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/>
              <a:t>t</a:t>
            </a:r>
            <a:r>
              <a:rPr lang="en-US" sz="8800" dirty="0" smtClean="0"/>
              <a:t>ype &lt;</a:t>
            </a:r>
            <a:r>
              <a:rPr lang="en-US" sz="8800" dirty="0" smtClean="0"/>
              <a:t>amount&gt;</a:t>
            </a:r>
            <a:endParaRPr lang="en-US" sz="8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47273" y="5043654"/>
            <a:ext cx="1424774" cy="1018968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E_Currency_Converter_-_Live_R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628947"/>
            <a:ext cx="8851900" cy="388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42168" y="3458553"/>
            <a:ext cx="591603" cy="607949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100" y="188015"/>
            <a:ext cx="2350523" cy="156966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/>
              <a:t>click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32375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E___USD_EUR__US_Dollar_to_Euro_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353"/>
            <a:ext cx="8864600" cy="387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4077" y="1828511"/>
            <a:ext cx="2350523" cy="156966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/>
              <a:t>click</a:t>
            </a:r>
          </a:p>
        </p:txBody>
      </p:sp>
      <p:sp>
        <p:nvSpPr>
          <p:cNvPr id="6" name="Rectangle 5"/>
          <p:cNvSpPr/>
          <p:nvPr/>
        </p:nvSpPr>
        <p:spPr>
          <a:xfrm>
            <a:off x="7689339" y="3803026"/>
            <a:ext cx="1058155" cy="602499"/>
          </a:xfrm>
          <a:prstGeom prst="rect">
            <a:avLst/>
          </a:prstGeom>
          <a:noFill/>
          <a:ln w="57150" cmpd="sng">
            <a:solidFill>
              <a:srgbClr val="660066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55</cp:revision>
  <dcterms:created xsi:type="dcterms:W3CDTF">2014-08-18T02:04:10Z</dcterms:created>
  <dcterms:modified xsi:type="dcterms:W3CDTF">2014-08-18T21:54:35Z</dcterms:modified>
</cp:coreProperties>
</file>