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1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0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5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0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F66DC-2BF1-C44C-A49F-2C500AD8D9B9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426DB-AA89-EA42-9C90-751FB453A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451" y="1043749"/>
            <a:ext cx="7981672" cy="707886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Browse https://</a:t>
            </a:r>
            <a:r>
              <a:rPr lang="en-US" sz="4000" dirty="0" err="1" smtClean="0"/>
              <a:t>www.healthcare.gov</a:t>
            </a:r>
            <a:r>
              <a:rPr lang="en-US" sz="4000" dirty="0" smtClean="0"/>
              <a:t>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490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lth_Insurance_Marketplace__Affordable_Care_Act___HealthCare_g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408"/>
            <a:ext cx="9144000" cy="56573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1873" y="2079396"/>
            <a:ext cx="2526996" cy="539412"/>
          </a:xfrm>
          <a:prstGeom prst="rect">
            <a:avLst/>
          </a:prstGeom>
          <a:noFill/>
          <a:ln w="57150" cmpd="sng">
            <a:solidFill>
              <a:schemeClr val="bg2">
                <a:lumMod val="9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5179" y="1210197"/>
            <a:ext cx="2102509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First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102503" y="2052805"/>
            <a:ext cx="1087106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click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d_out_if_you_can_get_2014_health_cove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969"/>
            <a:ext cx="9144000" cy="45644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68" y="2375290"/>
            <a:ext cx="2526996" cy="539412"/>
          </a:xfrm>
          <a:prstGeom prst="rect">
            <a:avLst/>
          </a:prstGeom>
          <a:noFill/>
          <a:ln w="57150" cmpd="sng">
            <a:solidFill>
              <a:schemeClr val="bg2">
                <a:lumMod val="9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468" y="1529044"/>
            <a:ext cx="1087106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click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3397" y="2268664"/>
            <a:ext cx="2715156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Second step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244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8-18 at 4.03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21" y="0"/>
            <a:ext cx="468687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82973" y="4116797"/>
            <a:ext cx="2526996" cy="539412"/>
          </a:xfrm>
          <a:prstGeom prst="rect">
            <a:avLst/>
          </a:prstGeom>
          <a:noFill/>
          <a:ln w="57150" cmpd="sng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9509" y="4126130"/>
            <a:ext cx="1087106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click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2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d_out_if_you_can_get_2014_health_cove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3" y="0"/>
            <a:ext cx="872548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959" y="4685108"/>
            <a:ext cx="353517" cy="539412"/>
          </a:xfrm>
          <a:prstGeom prst="rect">
            <a:avLst/>
          </a:prstGeom>
          <a:noFill/>
          <a:ln w="57150" cmpd="sng">
            <a:solidFill>
              <a:schemeClr val="bg2">
                <a:lumMod val="9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959" y="3853042"/>
            <a:ext cx="2283347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Third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4959" y="5461722"/>
            <a:ext cx="1087106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click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d_out_if_you_can_get_2014_health_cove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368"/>
            <a:ext cx="9144000" cy="4920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68" y="5295260"/>
            <a:ext cx="2526996" cy="539412"/>
          </a:xfrm>
          <a:prstGeom prst="rect">
            <a:avLst/>
          </a:prstGeom>
          <a:noFill/>
          <a:ln w="57150" cmpd="sng">
            <a:solidFill>
              <a:schemeClr val="bg2">
                <a:lumMod val="9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468" y="4449014"/>
            <a:ext cx="1087106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click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3397" y="5188634"/>
            <a:ext cx="2184162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Final step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7943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Macintosh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7</cp:revision>
  <dcterms:created xsi:type="dcterms:W3CDTF">2014-08-18T09:56:25Z</dcterms:created>
  <dcterms:modified xsi:type="dcterms:W3CDTF">2014-08-18T10:11:57Z</dcterms:modified>
</cp:coreProperties>
</file>