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5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5C91-4E57-D141-8473-AD1131240593}" type="datetimeFigureOut">
              <a:rPr lang="en-US" smtClean="0"/>
              <a:t>8/17/14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62E7-1610-C844-AAEB-7FF17CE1A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955" y="532275"/>
            <a:ext cx="8563161" cy="830997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Browse </a:t>
            </a:r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www.kongregate.com</a:t>
            </a:r>
            <a:r>
              <a:rPr lang="en-US" sz="2400" dirty="0" smtClean="0"/>
              <a:t>/games/</a:t>
            </a:r>
            <a:r>
              <a:rPr lang="en-US" sz="2400" dirty="0" err="1" smtClean="0"/>
              <a:t>Ironhidegames</a:t>
            </a:r>
            <a:r>
              <a:rPr lang="en-US" sz="2400" dirty="0" smtClean="0"/>
              <a:t>/kingdom-rush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49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y_Kingdom_Rush__a_free_online_game_on_Kongreg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0" y="0"/>
            <a:ext cx="772100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1277" y="100868"/>
            <a:ext cx="3591998" cy="1697140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955" y="532275"/>
            <a:ext cx="2168933" cy="144655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/>
              <a:t>w</a:t>
            </a:r>
            <a:r>
              <a:rPr lang="en-US" sz="8800" dirty="0" smtClean="0"/>
              <a:t>ait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3732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y_Kingdom_Rush__a_free_online_game_on_Kongreg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70" y="0"/>
            <a:ext cx="772100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8067" y="5059067"/>
            <a:ext cx="1853579" cy="862813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955" y="532275"/>
            <a:ext cx="2170035" cy="144655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 smtClean="0"/>
              <a:t>click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119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0"/>
            <a:ext cx="796856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6563" y="281685"/>
            <a:ext cx="5092975" cy="3495782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955" y="532275"/>
            <a:ext cx="2168933" cy="144655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/>
              <a:t>w</a:t>
            </a:r>
            <a:r>
              <a:rPr lang="en-US" sz="8800" dirty="0" smtClean="0"/>
              <a:t>ait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267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0"/>
            <a:ext cx="796856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02598" y="4239340"/>
            <a:ext cx="2569355" cy="1286017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955" y="532275"/>
            <a:ext cx="2170035" cy="1446550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dirty="0" smtClean="0"/>
              <a:t>click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4697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10</cp:revision>
  <dcterms:created xsi:type="dcterms:W3CDTF">2014-08-17T19:55:00Z</dcterms:created>
  <dcterms:modified xsi:type="dcterms:W3CDTF">2014-08-17T20:36:07Z</dcterms:modified>
</cp:coreProperties>
</file>