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955" y="3071953"/>
            <a:ext cx="8546029" cy="156966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 smtClean="0"/>
              <a:t>Browse </a:t>
            </a:r>
          </a:p>
          <a:p>
            <a:r>
              <a:rPr lang="en-US" sz="4800" dirty="0" smtClean="0"/>
              <a:t>https://</a:t>
            </a:r>
            <a:r>
              <a:rPr lang="en-US" sz="4800" dirty="0" err="1" smtClean="0"/>
              <a:t>twitter.com</a:t>
            </a:r>
            <a:r>
              <a:rPr lang="en-US" sz="4800" dirty="0" smtClean="0"/>
              <a:t>/search-home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430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__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166"/>
            <a:ext cx="9144000" cy="46628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4338" y="2188883"/>
            <a:ext cx="3571039" cy="750881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451" y="3541619"/>
            <a:ext cx="7737314" cy="1323439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 dirty="0" smtClean="0"/>
              <a:t>type </a:t>
            </a:r>
            <a:r>
              <a:rPr lang="en-US" sz="8000" dirty="0" err="1" smtClean="0"/>
              <a:t>sikuli</a:t>
            </a:r>
            <a:r>
              <a:rPr lang="en-US" sz="8000" dirty="0" smtClean="0"/>
              <a:t>[ENTER]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4912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17</cp:revision>
  <dcterms:created xsi:type="dcterms:W3CDTF">2014-08-18T02:04:10Z</dcterms:created>
  <dcterms:modified xsi:type="dcterms:W3CDTF">2014-08-18T09:26:49Z</dcterms:modified>
</cp:coreProperties>
</file>