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400"/>
            </a:lvl1pPr>
            <a:lvl2pPr rtl="0" indent="0" marL="457200">
              <a:spcBef>
                <a:spcPts val="0"/>
              </a:spcBef>
              <a:buFont typeface="Calibri"/>
              <a:buNone/>
              <a:defRPr sz="1200"/>
            </a:lvl2pPr>
            <a:lvl3pPr rtl="0" indent="0" marL="914400">
              <a:spcBef>
                <a:spcPts val="0"/>
              </a:spcBef>
              <a:buFont typeface="Calibri"/>
              <a:buNone/>
              <a:defRPr sz="1000"/>
            </a:lvl3pPr>
            <a:lvl4pPr rtl="0" indent="0" marL="1371600">
              <a:spcBef>
                <a:spcPts val="0"/>
              </a:spcBef>
              <a:buFont typeface="Calibri"/>
              <a:buNone/>
              <a:defRPr sz="900"/>
            </a:lvl4pPr>
            <a:lvl5pPr rtl="0" indent="0" marL="1828800">
              <a:spcBef>
                <a:spcPts val="0"/>
              </a:spcBef>
              <a:buFont typeface="Calibri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400"/>
            </a:lvl1pPr>
            <a:lvl2pPr rtl="0" indent="0" marL="457200">
              <a:spcBef>
                <a:spcPts val="0"/>
              </a:spcBef>
              <a:buFont typeface="Calibri"/>
              <a:buNone/>
              <a:defRPr sz="1200"/>
            </a:lvl2pPr>
            <a:lvl3pPr rtl="0" indent="0" marL="914400">
              <a:spcBef>
                <a:spcPts val="0"/>
              </a:spcBef>
              <a:buFont typeface="Calibri"/>
              <a:buNone/>
              <a:defRPr sz="1000"/>
            </a:lvl3pPr>
            <a:lvl4pPr rtl="0" indent="0" marL="1371600">
              <a:spcBef>
                <a:spcPts val="0"/>
              </a:spcBef>
              <a:buFont typeface="Calibri"/>
              <a:buNone/>
              <a:defRPr sz="900"/>
            </a:lvl4pPr>
            <a:lvl5pPr rtl="0" indent="0" marL="1828800">
              <a:spcBef>
                <a:spcPts val="0"/>
              </a:spcBef>
              <a:buFont typeface="Calibri"/>
              <a:buNone/>
              <a:defRPr sz="900"/>
            </a:lvl5pPr>
            <a:lvl6pPr rtl="0" indent="0" marL="2286000">
              <a:spcBef>
                <a:spcPts val="0"/>
              </a:spcBef>
              <a:buFont typeface="Calibri"/>
              <a:buNone/>
              <a:defRPr sz="900"/>
            </a:lvl6pPr>
            <a:lvl7pPr rtl="0" indent="0" marL="2743200">
              <a:spcBef>
                <a:spcPts val="0"/>
              </a:spcBef>
              <a:buFont typeface="Calibri"/>
              <a:buNone/>
              <a:defRPr sz="900"/>
            </a:lvl7pPr>
            <a:lvl8pPr rtl="0" indent="0" marL="3200400">
              <a:spcBef>
                <a:spcPts val="0"/>
              </a:spcBef>
              <a:buFont typeface="Calibri"/>
              <a:buNone/>
              <a:defRPr sz="900"/>
            </a:lvl8pPr>
            <a:lvl9pPr rtl="0" indent="0" marL="365760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/>
        </p:nvSpPr>
        <p:spPr>
          <a:xfrm>
            <a:off y="2314800" x="298789"/>
            <a:ext cy="923399" cx="8369700"/>
          </a:xfrm>
          <a:prstGeom prst="rect">
            <a:avLst/>
          </a:prstGeom>
          <a:solidFill>
            <a:srgbClr val="FDE9D8"/>
          </a:solidFill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5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http://www.un.org/en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5360" x="0"/>
            <a:ext cy="6227747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y="1081758" x="495610"/>
            <a:ext cy="761683" cx="1009526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y="1993450" x="96022"/>
            <a:ext cy="923329" cx="1657787"/>
          </a:xfrm>
          <a:prstGeom prst="rect">
            <a:avLst/>
          </a:prstGeom>
          <a:solidFill>
            <a:srgbClr val="FDE9D8"/>
          </a:solidFill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5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3318400" x="2465100"/>
            <a:ext cy="612299" cx="406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US"/>
              <a:t>Hello United Nations!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