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2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0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4A0-C994-3240-9FA2-8E7000EFDE37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A4F7-E750-604A-857C-FACBB448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ogle_P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20" y="1232075"/>
            <a:ext cx="2857500" cy="5156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0876" y="2612956"/>
            <a:ext cx="440417" cy="48868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87620" y="2629490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50876" y="3254042"/>
            <a:ext cx="440417" cy="488686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1019" y="3178592"/>
            <a:ext cx="8531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7577" y="3804247"/>
            <a:ext cx="440417" cy="488686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23450" y="3841972"/>
            <a:ext cx="73120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21954" y="4445570"/>
            <a:ext cx="440417" cy="488686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7827" y="4483295"/>
            <a:ext cx="74892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3067" y="1248609"/>
            <a:ext cx="1853579" cy="612466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7530" y="1324059"/>
            <a:ext cx="5897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9</cp:revision>
  <dcterms:created xsi:type="dcterms:W3CDTF">2014-08-12T09:21:24Z</dcterms:created>
  <dcterms:modified xsi:type="dcterms:W3CDTF">2014-08-12T11:48:52Z</dcterms:modified>
</cp:coreProperties>
</file>